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3" r:id="rId7"/>
    <p:sldId id="276" r:id="rId8"/>
    <p:sldId id="275" r:id="rId9"/>
    <p:sldId id="261" r:id="rId10"/>
    <p:sldId id="269" r:id="rId11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9FD5"/>
    <a:srgbClr val="0091FE"/>
    <a:srgbClr val="C7CDD7"/>
    <a:srgbClr val="000066"/>
    <a:srgbClr val="003366"/>
    <a:srgbClr val="327FBE"/>
    <a:srgbClr val="E5F6FB"/>
    <a:srgbClr val="AFF7FF"/>
    <a:srgbClr val="D1FBFF"/>
    <a:srgbClr val="383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9645" autoAdjust="0"/>
  </p:normalViewPr>
  <p:slideViewPr>
    <p:cSldViewPr>
      <p:cViewPr>
        <p:scale>
          <a:sx n="100" d="100"/>
          <a:sy n="100" d="100"/>
        </p:scale>
        <p:origin x="-600" y="10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49121517715117E-2"/>
          <c:y val="0.17499370800961406"/>
          <c:w val="0.93830175696457285"/>
          <c:h val="0.631117653594047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0.20341841304327027"/>
                  <c:y val="0.2306116455763289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ru-RU" baseline="0" dirty="0" smtClean="0"/>
                      <a:t> час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656969251574255"/>
                  <c:y val="-5.2753437665815368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/>
                    </a:pPr>
                    <a:r>
                      <a:rPr lang="ru-RU" sz="1400" dirty="0" smtClean="0"/>
                      <a:t>До 1,</a:t>
                    </a:r>
                    <a:r>
                      <a:rPr lang="ru-RU" sz="1400" baseline="0" dirty="0" smtClean="0"/>
                      <a:t> 5 часа</a:t>
                    </a:r>
                    <a:endParaRPr lang="ru-RU" sz="1400" dirty="0" smtClean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5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DB-4AB5-88BF-39FA7DB32F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838592"/>
        <c:axId val="33840128"/>
      </c:barChart>
      <c:catAx>
        <c:axId val="33838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33840128"/>
        <c:crosses val="autoZero"/>
        <c:auto val="1"/>
        <c:lblAlgn val="ctr"/>
        <c:lblOffset val="100"/>
        <c:noMultiLvlLbl val="0"/>
      </c:catAx>
      <c:valAx>
        <c:axId val="3384012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33838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/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0.69965</cdr:x>
      <cdr:y>0.28611</cdr:y>
    </cdr:from>
    <cdr:to>
      <cdr:x>0.72955</cdr:x>
      <cdr:y>0.59458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3168352" y="792088"/>
          <a:ext cx="135401" cy="854006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643050"/>
            <a:ext cx="7632848" cy="3231654"/>
          </a:xfrm>
        </p:spPr>
        <p:txBody>
          <a:bodyPr/>
          <a:lstStyle/>
          <a:p>
            <a:r>
              <a:rPr lang="ru-RU" sz="2400" b="1" dirty="0" smtClean="0"/>
              <a:t>ЛИН-ПРОЕКТ</a:t>
            </a:r>
            <a:br>
              <a:rPr lang="ru-RU" sz="2400" b="1" dirty="0" smtClean="0"/>
            </a:br>
            <a:r>
              <a:rPr lang="ru-RU" sz="3600" b="1" i="1" dirty="0" smtClean="0">
                <a:solidFill>
                  <a:prstClr val="black"/>
                </a:solidFill>
                <a:latin typeface="Calibri"/>
              </a:rPr>
              <a:t>«</a:t>
            </a:r>
            <a:r>
              <a:rPr lang="ru-RU" sz="3600" b="1" i="1" dirty="0">
                <a:solidFill>
                  <a:prstClr val="black"/>
                </a:solidFill>
                <a:latin typeface="Calibri"/>
              </a:rPr>
              <a:t>Оптимизация процесса сбора и обработки </a:t>
            </a:r>
            <a:r>
              <a:rPr lang="ru-RU" sz="3600" b="1" i="1" dirty="0" smtClean="0">
                <a:solidFill>
                  <a:prstClr val="black"/>
                </a:solidFill>
                <a:latin typeface="Calibri"/>
              </a:rPr>
              <a:t>данных мониторинга физического развития детей дошкольного возраста»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357694"/>
            <a:ext cx="5040560" cy="766364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</a:t>
            </a:r>
          </a:p>
          <a:p>
            <a:pPr>
              <a:lnSpc>
                <a:spcPct val="150000"/>
              </a:lnSpc>
              <a:buNone/>
            </a:pP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Харенко Виктория Сергеевна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    </a:t>
            </a:r>
            <a:endParaRPr lang="ru-RU" sz="1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410" name="AutoShape 2" descr="data:image/png;base64,iVBORw0KGgoAAAANSUhEUgAAAowAAAB+CAYAAACu9kDtAAAgAElEQVR4Xu3dB7QsW1UuYBWJkiUo8SBBMigISpCLSM4ZJF2SBCVKjueBSBKQKI/0LlEyggKXJIckIKCCZBCQZCAjOTo/Ri1eUVaH6rO79+6z/znGHJ2qas31r9VVf82w6ud/LhIEgkAQCAJBIAgEgSAQBOYg8PNBJwgEgSAQBIJAEAgCQSAIzEMghDHzIwgEgSAQBIJAEAgCQWAuAiGMmSBBIAgEgSAQBIJAEAgCIYyZA0EgCASBIBAEgkAQCAKrIxAP4+rYZc8gEASCQBAIAkEgCOwLBEIY98Uwp5NBIAgEgSAQBIJAEFgdgRDG1bHLnkEgCASBIBAEgkAQ2BcIhDDui2FOJ4NAEAgCQSAIBIEgsDoCIYyrY5c9g0AQCAJBIAgEgSCwLxAIYdwXw5xOBoEgEASCQBAIAkFgdQRCGFfHLnsGgSAQBNaFwHHqwL9W+vultyj9rXU1lOMGgSAQBJZBIIRxGZSyTRAIAkFgvQg4F1+r9A9KL1R6hlKkkfyf0oPrbT5HDwJBIAjMRyCEMTMkCASBILC7CJywmn9h6VU6M/67Xj9R+qHSl5e+oPTHu2tiWg8CQWC/IxDCuN9nQPofBILAbiPw2DKAZ5EX8W9KP73bBqX9IBAEgsAQgRDGzIkgEASCwO4hcNqOIF6iXt+1e2ak5SAQBILAfARCGDNDgkAQCAK7h8Ctq+nblspbjASBIBAE9iwCIYx7dmhi2A4icM061uNLT98d86/qVQhwKDeoL/xGvlr6kNJfLr1L6fFL5ZF9tPROpa8pPXOp3LMLlCpQOLZUSPFg6a92x3l/vcpN+7fSa5c+uvRM3W8fq9frlV5k4j5y2m655jbG7OrMHn1pffnn7tfH1eulSmF+ktL/6rC5R71+Y3CEq9bnvyhVFTwmn6kvb9cdq4/th+u7m5X+w2CnP5yIp742u09c7+9WaqzY4xz5ydKXlD6yVH5hX05dHx5Yqg+8hZ8tfUvpfUr/fUZ/+l8/rT4cr2vzAfVqrpg7/1H6+tI/7dq3Dwxs8yvdAf6lXq9cCh9y8tJ7lV699EDpj0qNi/nymNLvDOy5YH1+bum5SseuBR+v7/0nzl0qbH6KUvPYfv4f9yx9cOlxS/X1d0vtc3Tpk0v9Zz5Qyntqe7IIr+fUNjca2Dn28ez15e+VHiyd8l/brXFeokvZJAjsbQRCGPf2+MS6nUPARdZF7XuliB8i86XB4Q/V54uWnqAUAfjb7nek5JhSF99zjJjkgizv7O7db62tj9Tnc45sr/1vliInTabuM3V77WxqH20hTn9Z+qzSr5XevxQR8xmeQ0G4YYJ02Z4gH2ctRTK+2H23qA+r4mk/xSdvLTVmPH8KTpAhpAkBbuSHnQSBEkZW0XzjUjcLyJFX/f+N0rZts2v4+ob6wk0I8vPsUph9q9RyOsjkL5ZevBQ5JtpCENly3t7B2PKOUljdvPS1pScqtSTPw0uRWMf8/oghcL5SZ4eff9Cp/0ETpP91pf4TSGwTNrp5+Z2ufd+z5c2lTy2FW5Nl8Pq/tTGC/oTSL5e+uvQy3fH1+XSlxkh77F40H8b+a7sxzj0Y8jYIbCcCIYzbOW6xejoC7cLy/NoVAfiTUt6+JkjC33cXI2SxTxhdOBEA3sZLlx7q7XfKev+50vOXIpRklYvYvH2OqmO+sbRPMjfRxqp9sR8ixXPaqntPVe+/UIr4ITVD4TFCMpq3yO+bJoy8d5aw+bPS+w4M5AHlWeZRsx1BxHhMH1rKo9ikbfvH9cUTR/ra/+p99QEJhNflB9sioUgkona57rdZhBExu0PpXUt5E/vSvHbs7xM42/xCKc8j7ySiSsYIo+8RPvPwKaVP6rYdEsZf6uxFLOHYl2XwQgTt98FuR17WRhgRYvKi0nuXrkoYd2OcB1DkYxDYPgRCGLdvzGLxagg0gnVU7X6olMdGKK6Jizxyg7Bcv7RPGG3ziFIexOeV9kNmd6zPQoAuak12kszxWAl7s2tdhHFWG/qzSl9mjRAigpz0Patt26vVG6F/hLzJpgmjZWzcOFgk+92DTiAybijYhNwSnkHv+94131+nFKnhobzGLDC6791knK1UuFkYty/I11dKeRndrHg/Rhidx4WwT1N6ltJPDY5jLr+iFOFia1+kVbynFKFvMosw+l0bSCNSJ5zdJ4z/WJ95V70idENZBq/b1E7/2dtxjDC6SZMawFu6yvzcjXEegSNfBYHtQiCEcbvGK9aujkC7sAhHvb1UHpYcO14t3/Egupg+qHSMMMpnc3F3kRIWEy4jcqJcPJG6JqtcxMb2+e064EtL5dgJKa6DMM5rQ39W6cusUZpHGOXeye28fW/nTRJGoefvljon6nOftDAJYf98ZxuPs76YC7ZHuvpL4RxVn5EqpHPRE1oaYZS7+MoR4HivzTek/m2lY4QRiWv26gfb+nK++sCTiWSddPDbdeuznM/L9r6fRxhtxrsoZC83GCEWkhY2v3MpsqzPSGhfpBysgtcYYewfd+r83K1xHsCRj0Fg+xAIYdy+MYvFqyHQJ4xH1yHkivGQCPv5zGvooilkPUYYtfqq0iuW8oTxSKps9Z2LeD83rLU1z9JFOYwXrp15hW5Y+qbSYS7W1AslW4b7LGpjbJ9hn8ZyxOTOyVeUF8fjxVOmAIKnbNjvdjxjgRC1UKfv5xHGtp/CjrbQ9bH1XmEKT9zUMRCStR/hAR3mHrqpaCFb3ji5sF8fgjH4PMwzHNv8n+pLNy/DVIe2rWMoOrlCqUKrRhjHjsV7y86hnLG+QGiNlRB0X4Svv13aD6nPI4wKWw6VWljcnNcm+3kvYcbTjpyaW/3/hBzIVfBaljCO4dG+68+53RrnefbltyCwFQiEMG7FMMXIHUCgTxh5GXiLEBjFL0if/KqXlc4jjCpS5WbJrzpPqfw0Fb+qRftyuGROjiVv001LFUWQnSaMy7Sh3VX6grjJx5MvByPFRkgJcjErJA1TXiuksckyHkbePh4+Oan2f2+pYhPFM9pdtvDIXEACnRNblXLPlJ94+Xj7jANS1vcwIpDDAqr+vvPe8yDz1PHMqcQeinnKnouV8oyPeRj1VUiajHkY5dfCBWE72aABqRnSKhTJNJlFGPUbGRRCV0DDuy6/Et7yAuV3WmXA3DpYKh+0Sd/DOAWvZQnjXh/nAez5GAS2D4EQxu0bs1i8GgJ9woi0yBeTL3VMd/E7UK8/LJ1HGHlnkBheMxdMYWiFHf86MGkVktX2QTzYJ8zHo9RkJwnjsm1oe2pf5NopbEFg+gUsjjUrJI3EKIhRVNH37C1DGBs+iBJChECqHtbHKYTRcZo3j+dYHl5fVM/zosnD+/XuB142c8GySojUKsITyysqP/bPBwfQF95T807enurxWTmM8IP9MDzukO1GRw6m0HETdkvJUISELDeZRRgVifGu95el6ucwwseYI6Fsh6NlpZqsgtdOE0a27MY492DI2yCwnQiEMG7nuMXq6QgMCaMwmnAgad4R7+cRRr/zJj6sVM6jC2M/96tZNZVk2a/tI4x3rdK2pE875k4SxmXb6Nu1rAeneeJg0y8qcqwhYZRbZy1B/UWceNH6MoUw8n4hVIgjUoX8TyWMKqMtGSOP1dqKfWlFT7xmB7sfrE3IOzeskh7sOvcjW+UxIpy/Xdp/ZrTcVUs28Ta350yPEUYNtBsg9lhztC/PqA+W2lFFbbmaJuwXKrb0Tl/GCKP8XsvZ8KgjzM2jOSSMjqMaW8qGHE59MhZkFbzWQRh3Y5wHEOdjENg+BEIYt2/MYvFqCAwJo6PwiPxmqWKLdgFcRBiF05BFOXkKBl48Ys7hEMZlidkm2tC1qe04pyB6B0oRQV5SXifrDApRI0StSlo408Vb0RAckZ6+LEMYebIUJCH9ck95Bnm2ptqtXaSTx42HkvdZiBgBvUkp7xrPFFLbchmFgpEir6qCVdBboBwJkzeIwC7zXGhEDjbyapFV+wnpW8cQXtqEBZlFGBW+WMCclxYBlGYhd1RBCxKM7MkvbHmFvJEW4eZxFK7uy5AwwtjNlQry4dI8Y4RR+BkubsruVSrdg6yC1zoI426N8wDmfAwC24VACON2jVesXQ0BOWIuyC62CNklS4Xwji5VxIJoEDmMPDny2RRAPKT0USNNWnzaunhIwXAh5OFTRnjQLGvi4uzpIY4nbEiEN7U9fNLLon2EwvtPehkx8adf6af8OBf7g6UtTLyojVXsso+8NgUPvFxy54SJVQwjQs/s+sqjZvFuHjR4WX4GKWueKN4sXjE2k1lPevGbohdh7E+VWuQZOdHfg6VT+tp/AojwsJsBRNTxhVLlGo496UUb9ytVlCIf1vYWnkY8bW/fZcQckYfpBsbNiHxJeYXIdCOd/Se9IJLG0HxtT3oRWkbAfWduIn7mmPnSf9IL8mcBesVJ88RNlBso/x9z1n4qoNs4IYPyFv1fbOt/1Ygtz6IQODvNeetVkmXx0gdeXXPAdcr/0XqSPKhNVvmv7fY4zwU8PwaBvYxACONeHp3YtlcRcCFzMe5Xlu5FWxFgy57It2zFM3vRzti0WQQQbDme7RGVY627iXlnKZJ/9GbNS2tBIAjsRQRCGPfiqMSmvYwA7w8vCg8KL9BeFp4y5FbYkbcnEgQgoCiJB1TKwCwxzxXcPL2UZzMSBILAPkcghHGfT4B0fyECcskUJCigIMKGkv6Fw/a6yH2zTI0wZyvw2es2x771IyCELV9y+Oi+YcvyQQ+VetxgJAgEgX2OQAjjPp8A6f5CBORpydFS9ekRgKpkhevak14WHmAXN+AlUkCh+EDVciQIQEBeo+dc99deHEPGM6PlwMqLjASBILDPEQhh3OcTIN1fiMCtOrKoWlZY9+hSBSzbIjyMnmLzqW0xOHauHQGFH6rWF9308KKrvlZlHQkCQWCfIxDCuM8nQLofBIJAEAgCQSAIBIFFCIQwLkIovweBIBAEgkAQCAJBYJ8jEMK4zydAuh8EgkAQCAJBIAgEgUUIhDAuQii/B4EgEASCQBAIAkFgnyMQwrjPJ0C6HwSCQBAIAkEgCASBRQiEMC5CKL8HgSAQBIJAEAgCQWCfIxDCuM8nQLofBEYQOE595znKHil4i1LPD44EgSAQBILAPkYghHEfD366HgQ6BJwHPCbuD0ovVHqGUqSRWKj8YJAKAkEgCASB/Y1ACOP+Hv/0PgicsCB4YelVOig8P/gTpR8qfXnpC0p/HJiCQBAIAkFgfyMQwri/xz+9DwKPLQh4FnkR/6b004EkCASBIBAEgsAQgRDGzIkgsH8ROG1HEC9Rr+/avzCk50EgCASBILAIgRDGRQjl9yBw5CJw6+rabUvlLUaCQBAIAkEgCMxEIITxyJgcF6xuPLf0XKVjY/rx+v4Gpe/punvier1b6bVLVcPa55OlLyl9ZKk8NvLHpfcr5Yki/1J6hdJfKn1x6fm6fb9Qr/coPab0md1xbfO90r/tPv9hvR4s/dXuWO+vV3lz/1b6jNKblcqV++dS1blfLV3Wzu6QP3fVevMXpfo0Jp+pL29XevqBLR/u2v+HkZ3m2Q2/R5eeqdvvY/V6va4Pvppq/6lrnweW6gfMP1v6ltL7lP77jD4Nv57S5tNq5+OVmgsPKDUexuc/Sl9f+qel5gW5bukTSk9TKnT90dKrl+r7V0pfWWquDO18XH13qVKYn6T0v7r9zZdv9IwXGte+45+g9EulxoMN/XFZtn/DcdOU+WheGe+/7vrz/Z4Ny9j6nNr+Rr19Zr09e/3gfzdlTPfr/H1o4XSX0uOXOgeYW3cqfU3pmUvl2F6gVCHWsaX+E+YsbPvnDHP3+aXnKXVOM4//pPR5pavM32XG7iZ1bHP3FKXOZc7F5tg9Sx9cetxS/4nfLTUfji59cqm+fqCUd9/2ZOp5fBn7pp6/5CzfsnTsPL3ofLeMPV1X87KNCIQwbuOozbbZCelKpU645AedugA3UeTw1tJzlvIwKWxwUkMoXTDbSeyb3Q4H6hVp8P15B00fqs/IgGVX3t377Vb1/qmlTqR37n3/K/XeyfMjXfvtp/N3djj5so1MtbMdy0WF7QjX17ov4XLWUie0L3bfzbJl0MWffFy0rYuWNpGZJlPtd8ERFlahfONSpMzFxCvi+BtdG2P2rdrmG2pHc+X3Sp9d+pel3ypF2JHJXyy9eCmCRX679O2l7ys9uhRB1mcV1saanb9ZikA28Z3jPqvUeNy/1MXeZzcJTcyfV3XbIpJuTNwEmcO/XorsT8V0OG5uYhAPF2w3O8g+QjHFVoTR/wF5/nLpq0svU/o7pf4jpys1h31GeqeO6X6dv+bCMaXm1Dl6Y9LeIjLya+/efeFc5Ab2naXmZV/eUR8uWuoGus1dv0+Zv1P+j26EXlfq5tgNThP/IeTLXGATcdw3lzo/Ot+OyTLn8Sn2TT1/Td2+9WvqXJ/R/Xy9VxEIYdyrIzPdrl+oXb5TevJSF30yRhh5kiyV8mel9x00wzvnzt6dse3IgdJ1EkYn9ZeVIov9PLqpdrau8Ow4Ibc7ZN/vBmGcav/Dy05eN94WHsUmbUx4e584GK/hx6ltIn4IKtwvPzgY0opEuhBervutXXB5fhC6vjyqPty1VD/u1fvBsS9S2iqtT1XveaQRdwS+Ca/RZUvN4SbmxTVKrQX5/0qn9m/Whc8xHVsl+Lkn2oow+u98sNuPJ7YRxkYKXlTf3bvUDdnUMd2v89dNrZuLXy69dOmh3ricst5/rtSNJUJJDocwLjN/p/4fEbg3lj6l9EmdjUPC6IalEUtzaEyWPY9PsW8qAZy3/VFdP4c3yFPsmdH1fL3XEQhh3OsjtLx9QjdCzi7ITcYIo4sk7+LQK2gfd8J/X4pguXCRA6XrIoxnq2MLbfMuvHfQ1al2tt2vVm+Et1x0muwGYZxqP08fzPveCPZfpxQB4QlGdObJ1DZdfI2BMD2vW19c3HgKeRldxL2fRxjb3NEPHsF5Yl4ihn2PLC9NS4Vo+5obwmDGlKd1av9mXfiEJ4U5/64U2ZtiK8/1f/Z2GCOMCI6+8DhOHdP9PH8fUXjxIAoh98P+d6zP0h/6Y7XThHE4f1f5P0qnQBqRQd7xPmH8x24Oe3UzMUuWPY9PsW+nCKOIh/+Nm/EhYZxiz4K/XH7eqwiEMO7VkZlul4ugfBVemiZDwij0/N1S4+4k0r/w2ceJ4PPdzu74bXugdB2EkUeLV0kOGc9BC4FrfhU7W595t+TV3b6Hw6YJ41T7jRMcjIsLRn9pm6Pqs4uQkO28J65MbdPYNsIod1AO4lB4dYRYXSjeVjqPMLpYmk88iUjmj0aO174aI4z9zRFJxOmY0kOlVyzleZk6d4cXShgJmbuQ65d+C7HPk0W2jhFGxxNaXmVM9+v8hZncY3MSbsZHyJ/Ia0bCkJUm8hTlQa8Skh7zMPbnr/zCNtem/h95F3mWr1nqBk9IWlqH1Bw3f/7DLZe8152fvl3mPD51bu0EYfTff2mpHG3n7T5hnGrPWL/z3RYgEMK4BYO0pImPqe2+XdoPZw4Jo3B1yy9zUe6TNM3IEWvhbJ5KOVgHSneaMEpGR0x5mS5WKtQq5NpkFTvbvu7skZsWFvL9PMLY9kNw2qLVx9Z7xT8Nq3bCnTcU/RPoVPsVY3x9wTiP5ZD2d5naprH9p1KJ9sMQYDuuNoVshZ9dZOcRxpPV7y15v82tE9V38hXl1Z6llNfSxRihHHootHnh0n5aAq+zi6zxW6V/s8btX+t4iJkLYCO2U21tGM0ijDymq4zpfp2/DU95rG4QRAmkY6jg953UiX6BkiIqIexhWoHjLMphHCOM/flr3jhHzZOx/6PClkOlFr5nq/Ob/xd7zHceUmkg5nm/L/12ljmPT51bU89fQ4LJ3leU3rD0TaXDnO2p9iyANj/vVQRCGPfqyEy368O1i9DNa3u7DgmjCzVyYtxbNWy/JXf1vEpOCMjjujyMiAWiyIMgF0z+j8KLQ50xq9jZ+uF47vCRxibLeBh5VHkTFEHYH1lRaAKLqXfoU+3vexgbUe+PyzLvp7ZpbBEmnhCkTIX8UJB688RY8cTNI4yw+1SpC2GrdkW8eZIl97spUPDkpsaFdBiS7reNvCm8UXGvihuhFcqbOneH48Yu3ynSEf40V44qdWOwqq3LeBinjOl+nb9t/K9cbxSPwIEX0bxRBKXquC/OYTyMbmiEr83fk5ZKh5DvKtViVtHLGGHsz1/zr821ZcfO+RIZ1K65yysqX9E5RO6tvPC/Kr1B6cFSeeRjssx5vO/RW8a+qeev/vbsFX24aakiOTIkjFPtmdH1fL3XEQhh3OsjtJx9Kj8VeigicKJrMpbD2LxG7txdhPuistDdcD8P7UB93mkPY79K2sm+VZ6qXG1ez6l26gcvgYIKBLTvPV2GMDYchC15hhBIeVLsmHrCdayp9vNK8MIZSxeeVWRqm7x/PKnyxv580KD+87gKBcvJU+E8jzDyCvEEWQLHPJL3qLCFp6ZfgKSZRWHeZooCIJ7Ap5eqvJ/av3njxmNiGRuebUuxrGrrLMKoD1PHdL/PX5iZb/6v/guIlzC0oile4aEgiwqzpLS4UbFkE8x9Nv+mEMbh/J06dirueUWRQk9OIsOiF/8DhNB/y/kX4e3LlPP4FPumnr/a9qIQbuyE1ZHsJmOrQkyxZziO+bwlCIQwbslALTDTkibCAqpJ+zJGGFVGW/rhQaUPHGzfks7d/R7sfjtQr+skjJppF29h5D/q2p1iJ6JpiQ2eIySIR6wvUwgjTwFyhDgKg/G4Tj3hanuK/bY3hjzEwyrpQVfmfpzapv7JGUNQkcFWyawRuUqWMuFdkOtH5hFG3kBeCH14fGnzVrtAunD3ZVnCyLskF1WYTgX21P7NG7cW+lTFLAxsnFexdR5hXHZMM39/dn7wJj6sVMjZmPTzsgdTafTjKiHp4fxdduwYoGDGUko8oTycLZw9JIy2tQqFULucZP+nH/Z6MOU8PsW+qeevtj0S7pzK49uXMcI4xZ5lxjDb7EEEQhj34KBMNMmdtAVjJVYPK43HCCNCxBvJe3abUqEc5MiyNu6SeXEQrpbLeKDer5swIhfa5WGR56PIY4qdQj/IhMR4lbVPHmC4DGF01y/pXvjo+qW8r+0JKFNPuJqfYr/tVd+6iHhVRalSlMfEjcAZS5HYRc95ntqmdu9QKmRsrUQ3EdoRRn5qqQuDuQA/0gijcL8LiZQCeYlC+G42XDSNXyv2sN+BblseCh4WqQfac+xWJa3gQI4igiBUzlMuVO4iJIStUIDXe2r/huMmbA9fYTb2aotXh53L2lqb/ozMI4zLjmnm789iKsxqLkghUATiPz1FFhHGZebvsmPnvCEX2MoTyGB/bcUxwih8638ut5H33HI0ZOp5fFn7HHvq+Wvq9tqYYs+Uscy2ewiBEMY9NBgrmOJEZZFbOTfzxB3vMaVtOQcXamFIJ2MkSeK/kIKctuGTXhAxJ5BVRHhcEYMctJuXHixt4UkeQSFBZNdJkwfJBR1BEB5F3Ja1kwdKhbilZxDfdtfuzt9TZJzMicWfLSEjYb5vi99gIIz9qVKLMbMJIRo+KaFvtyVfrD8o/4kgNcim/CWyrP3d5j/B5n6likzYyCZkHcE3LsZokUxt0/GMg9xNFcQu0rxtcmER8D5JbYRR+JY3pY0lu4TijJvxayJZnrdRiFCY340AUsqbI8zIu2lJJeSAZ9VNT+u37w6VGgfbNVm2f2NPekFShdjkZiIN7DWeZFlbW1U1ryvSaW45j8qDlFrBw9qXZcY083cAWn20sLv1P90szSoQGe4lRC29wM2wMXHea096se3U+bto7Jwf/Nf9/52L3di0cw8yKG/ROY0dlyzt33hZvsx8dP7gQV3lPL7IPv/LqecvKQD9J71MOd8tY8//Hul8szUIhDBuzVCNGorgyDOxjMwscWG29ISL9NHb3d1Yv8sItAvuMmtC7rKpaX7LEUDGRUj6qz4cbpf26vzNefxwRzb7bwSBEMaNwLy2Rnh6eJ+EB2cJj5HiBYUDvGuRILAqAu2Ce2wdQJFAJAisAwHnLN448423e6dkr87fnMd3aoRznLUiEMK4VnjXfnAhVrlnsx4z1QyQj3eoVNg3EgRWRWBe0cuqx8x+QUDOrMIryy4RYWTFI8KpOyl7df7mPL6To5xjrQ2BEMa1QbuRA8uZsyxIf+3FsYafUl9abkY+YiQIrIrAXr3grtqf7Lc3EJDvJ9dP9bBHAFqlQSpNe9LLTlm5V+dvzuM7NcI5zloRCGFcK7xrP7iEa1Wni06s7tRVolpOJxIEVkHAGnNuOFRzStaXUK8afbh+4yrHzj77GwFrbCKLVmtQDHJ0qWK4nZS9PH9zHt/Jkc6x1oZACOPaoM2Bg0AQCAJBIAgEgSBwZCAQwnhkjGN6EQSCQBAIAkEgCASBtSEQwrg2aHPgIBAEgkAQCAJBIAgcGQiEMB4Z45heBIEgEASCQBAIAkFgbQiEMK4N2hw4CASBIBAEgkAQCAJHBgIhjEfGOKYXQSAIBIEgEASCQBBYGwIhjGuDNgcOAkEgCASBIBAEgsCRgUAI45ExjulFEAgCQSAIBIEgEATWhkAI49qgzYGDwEoI3LT2unfp2Uo9/WKW/Kh+sLjxs0oPrtTS9u30wTL5XKVnLv10z3yYPbP0CaV32L5u/YzFF61PHvfp0Xgn6n55Y71aoL8vHp9nQf5fKz1Oh8cL6vWeK/T/N2ufO5deqPR0pb9U+qXSd5c+qfTVSx7zqNru9aUeEHBwxj6uOdcvfXDp/Uufv+Sxs1kQCAK7jEAI4y4PQJoPAjMQcNFFGm8w+B0p+qPSl5ReZ5+h95Dq7306AnPHev1s6W+UPqf0LKWXLX3DEYLJVbox/mG9nrD0uqUvHumbeXLh0iscRr89XvQBpfcofWXpt0uRSGTxPB3mD11w/NPW755Y8iulHnGxgBoAAA4jSURBVO13cGT7K9Z3nnt/7tLjld6wNITxMAYuuwaBTSIQwrhJtNNWEFgegUfVpjw9tx3ssp8JI4/rnUpvVHqOUkTqax1R8Wi5VywP757fEmFEhB/dETDeZN5VZK4vO0UYkc6jB8c+b33+l9Lvl/Lq/vsM1H6hvn9dqWc184qOEUaPkPxu6bNL2Xzt0hDGPT8NY2AQ+P8IhDBmNgSBvYnA08qsL5bea2DefiaMe3Ok1mNVI4w8dh8oFXo+2JGxfos7RRh5/JDToZiDnh9+rdKXzeiq8PKVS/+uVKh8loex7c5TGsK4nnmTowaBtSEQwrg2aHPgIHBYCLyq9n5z6cMGRwlhPCxYt2bnRhhPXhZ7/zelvIvnLO3nb+4EYZwHymfqxzOUXrP0r0c2vHx999zS3yq9Zel9Qxi3Zo7F0CAwCYEQxklwZeMgsDEEPtJdeJ83gTCeurZ9YOlVS+WUyfF7S6m8vxZOFOYU0l0kZ68NPl6qoOJ2pTculc92/FJh4M+XHlP6mFLFFwdLf7U76PvrFckRRn1G6c1Kf1wqx037cuXGtuV14uU6U3ecj9Xr9UovMuf4s/bR1jxZpl9t/8fVm0uVnr70JKX/VYrA6cc3eo1csN4jT0LHY+dWeMpJfc8C2/zcJ4w+a893L+owaYdYJ2EUahZGlgogPM3T2Rd4/GPpLUrlPrIlhHGJwc0mQWAbEQhh3MZRi83bhsAlyuCnlyok+GZnPG8M4jasfvXziUuRMgUd7xt0dpaH8RS13btKeYOQOwRDu15bcYi2EbZPljrOl0tVwF6m9HdKEQJVsm/tPn+qXv+2lBfpYKnqXcfg5VIk8d9dW0wUOkVKEV2/Nzl/vXl56U26487btu2DXGoHDk1mHX/ePr3df+YtArRsv+wIP31XkW5cVPferfuMDA8FMbxS6Ue7H35Qr/QEswwa+X5IGIWkjY9jXLr0ULfPkDAitrzSCN4XSs07nxXPTBUV2+8olcdoHPsCQzYIQ5sLZN2EUZ4kwvyUrj05vgir/5I5GwkCQWCNCIQwrhHcHDoIFAKWKnFRvU1pqwiV7H9M9xtv3FAuVl+8qdQF8XuDH2cRxofXdjxeqll5FJsoBlEoohL2iaUIo0pVS9QQy6A0wogcEBdlS/vwVPL4WbLm6IEdiMmtS5FTMkboeNrkvSGLyGyTeeTvqNrIMjJTCOOsfQYm//TjXSb0y05s5+VEZMmpSpEx+X28un3hlftOqVDyt7ofdoIwOpTcQOTMTYSbDySwTxgP1GfjitweLHUTILXh7qU8wVPlybWDeTuWv/jI+h6JVPlsiSeybsJoPv1TKYLIk0v8l9jpxmsZz+1UDLJ9EAgCHQIhjJkKQWB9CPDyHCrlGUKwyNVLJf0jb9a+G5Pb15eWzhECHsoswsibJYyMJDTiZ19L7yCAvHzXKBWq/s/eQccI4ynrd95D3ht9cDFG4vqiSIKn6zXdl0MSeLb6Xj954N472HcWYeQRfWGpcPWyhHHePv8LvO4LHrNl+zXrGEggYtj3gtpWNTHiglQ22SnCqCocITxQ2m4A+oSR1xOR87t0ACIl4aSlF5jVkRnfX7y+l0P7+NLhPHUj4Xs3Q9ZrbLJuwqgd1dZugKQqtCIcN1f+K/5jw7D5xG5n8yAQBGYhEMKYuREE1oMAwuRizQPFG8QrdLlSS798tdTCzMKbY6K4QI4g4jiUMcIoH8/SJ/7Pw0Wtj6rvkD2LMCtMGMoYYbRN/5gIXp9kjtncJ4FC2PrOJl6oFoZv+40RRkuyvLQUEbDvMoRx0T5jdk7t19gxfDeLMFovUU6nNSGb7BRhdDw3HOaHdAJLC/GWtnUYeYN9lmfZciut14nYuwlYVoS/kUVzQ35i8yDa/0Dp20uvVtr3GvttE4RR36Q9qNyGxbGl5pibG17fS5ZKCYgEgSCwwwiEMO4woDlcEOgQsCyO0NlrSxEoohCDp2cYNu6DZh07oU5Pw5B/OJQxwugi+vUFyPO88KoNZRZhFFL9SrcxL9qQ9A2P00jgf9QPyC7vm9A6TypvWF+GhBHhQaSFF3mLlslhXGafMUim9st48NzJSbQ4uDQBhT9y+IakVntCv6qZ+2kBO0kYtSHMLBQs9Iw4NsJ413pv/c4Dpc3DKLfP/FjWw2hfNxiKWDw1p4XhG5bSGaQrLCNjqQz2O9xldR5Ux5BH2p/T/mdIupzNWy1jXLYJAkFgGgIhjNPwytZBYFkEzlob8pSdprR5GH+/3iu2mOdhFDb2iDceoTGStsjDKBTaDxMusncWYUSIVMjKyRt6LceO2UigviGKiIzwqWIcIe1DvZ36hFHVMHLi8X7tKS2LCOOy+4zZObVfPFgIv0pp5FdhD0KIEI+FpD9c33sKDQLTZKcJI++13Fd9UbR03FJPelFdrn05farlp+YwuqFwvMeWCv2OiQKaZR8/uA7C2PcwCo3DuXkYecF5GD8xw/Z8HQSCwGEgEMJ4GOBl1yCwAAGPQOMx4wk5qttWKE+YcFYOo8IYF0ULIY/JrBxGF0keMJ6kYWX1PDNnEUb7tGc3I0x9AjR2vLEwsyrwVpV9vnrfCHDbFrFFunhiWy6kY88jjFP2mdXvZfsl7Mnby2valgFqxxwLScNeKFcaQr9YaacJIxta+Nd72LVHAx5V71uVNAJlWaNlqqTlLMp1lR/odRXZREi65TAK/bd1If3H/NfkMLZirlXszz5BIAjMQSCEMdMjCKwXgbEqaR4y3he/9aukeSMtlKzyeNZFexZh5BXi2ZoX7h7r6TzCaE09JIAH0DIv82RWIYtQM0+Q5xIr5CFtWzmOKnB5XfsyjzBO2WeWvcv2yxJDnyvltVOh25cxwmgMkH15f8NtD3dZnWFfhMo/VMqr2CeMs/o873tebfPKvDyc5WnWTRhnVUkLzfNiy2OMBIEgsCYEQhjXBGwOGwR6CCy7DiOyhyzyFCIYYzKLMKp+VtjiVY6ZBb8tMI3AnLFUgU3/CSHt2PMIozX/5LMpLvEMYPlxCg4s56IdVdmtenoWYUS6eFhPVmr5HtvP2rbZtCgk3V/ncd4+MyD8yVqGy/TL+VEBxYFSxBYx42lEToSo2dmqpHkj5Q3y1A2rwtfhYdQ3NvFWHy5hlD4gdWCeaEfF/TxZN2Hk5Zb/OFyHEUF/2wLb8nMQCAKHiUAI42ECmN2DwA4gIGdRJetwTb95h0ZWEEI5ZzfvNkRm7lcqPOkpHKpbLdItTGq5lX5uF4/hI0qRL+cBBS7Cx7yUfUGuFD+oXlbZzbNlWyQQKXXxHj7pxbI1vIoIlPUhFWPIt5P7Z01KOZ0txNvf1lNbkFI5k8RSQYp/hk96WWafRU96WaZfbFBQYgkZeXIKixBNRRc8xOzyNBoCb9jME6HtY0rnFY04pnQFIVbHE1YWZlXkIqd0KHIsiTFvy+oMtxkupj78Xd4pQj9PDpcw6re0hDOUmufmHG+xAikLowud00gQCAJ7FIEQxj06MDFrXyHwzuotooCQtaeDLAJAOJtHUaGIYprI7iEgN1NuZXuk4Zglxtc4zyoE2T3r03IQCAJBYAkEQhiXACmbBIE1I3Cojm/h4SkeRh47niEeL968yO4hoDCGF1eIeJZYisdi6JZ98WzuSBAIAkFgqxAIYdyq4YqxRygCwsqqai1EPEWEd5EV4eLI7iGgUEnhhTUK54mijEOlQvSRIBAEgsBWIRDCuFXDFWOPUAQ84US4Ur7fFFFkoKDF4/ciu4eANAKLky9aeki+p6eRqNKOBIEgEAS2CoEQxq0arhh7hCLw3OqXxZYt9D1FFELwSt52yk7ZdscRUGCjclq18TxRHGTpJEQ/EgSCQBDYKgRCGLdquGJsEAgCQSAIBIEgEAQ2j0AI4+YxT4tBIAgEgSAQBIJAENgqBEIYt2q4YmwQCAJBIAgEgSAQBDaPQAjj5jFPi0EgCASBIBAEgkAQ2CoEQhi3arhibBAIAkEgCASBIBAENo9ACOPmMU+LQSAIBIEgEASCQBDYKgRCGLdquGJsEAgCQSAIBIEgEAQ2j0AI4+YxT4tBIAgEgSAQBIJAENgqBEIYt2q4YmwQCAJBIAgEgSAQBDaPQAjj5jFPi0EgCASBIBAEgkAQ2CoEQhi3arhibBAIAkEgCASBIBAENo9ACOPmMU+LQSAIBIEgEASCQBDYKgRCGLdquGJsEAgCQSAIBIEgEAQ2j0AI4+YxT4tBIAgEgSAQBIJAENgqBEIYt2q4YmwQCAJBIAgEgSAQBDaPQAjj5jFPi0EgCASBIBAEgkAQ2CoEQhi3arhibBAIAkEgCASBIBAENo9ACOPmMU+LQSAIBIEgEASCQBDYKgRCGLdquGJsEAgCQSAIBIEgEAQ2j0AI4+YxT4tBIAgEgSAQBIJAENgqBEIYt2q4YmwQCAJBIAgEgSAQBDaPQAjj5jFPi0EgCASBIBAEgkAQ2CoEQhi3arhibBAIAkEgCASBIBAENo9ACOPmMU+LQSAIBIEgEASCQBDYKgRCGLdquGJsEAgCQSAIBIEgEAQ2j0AI4+YxT4tBIAgEgSAQBIJAENgqBEIYt2q4YmwQCAJBIAgEgSAQBDaPQAjj5jFPi0EgCASBIBAEgkAQ2CoEQhi3arhibBAIAkEgCASBIBAENo9ACOPmMU+LQSAIBIEgEASCQBDYKgRCGLdquGJsEAgCQSAIBIEgEAQ2j0AI4+YxT4tBIAgEgSAQBIJAENgqBEIYt2q4YmwQCAJBIAgEgSAQBDaPQAjj5jFPi0EgCASBIBAEgkAQ2CoEQhi3arhibBAIAkEgCASBIBAENo9ACOPmMU+LQSAIBIEgEASCQBDYKgT+B8bs4EKnPXlIAAAAAElFTkSuQmCC"/>
          <p:cNvSpPr>
            <a:spLocks noChangeAspect="1" noChangeArrowheads="1"/>
          </p:cNvSpPr>
          <p:nvPr/>
        </p:nvSpPr>
        <p:spPr bwMode="auto">
          <a:xfrm>
            <a:off x="155575" y="-571500"/>
            <a:ext cx="6219825" cy="120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188640"/>
            <a:ext cx="655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дополнительного образования «Детский оздоровительно-образовательный (профильный) центр «Крепыш»»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691157"/>
            <a:ext cx="33123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Новокузнецкий</a:t>
            </a:r>
          </a:p>
          <a:p>
            <a:pPr algn="l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городской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округ, 2024г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7"/>
            <a:ext cx="8424936" cy="48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620688"/>
            <a:ext cx="2448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A4554"/>
                </a:solidFill>
                <a:latin typeface="Times New Roman" pitchFamily="18" charset="0"/>
                <a:ea typeface="Microsoft Sans Serif"/>
                <a:cs typeface="Times New Roman" pitchFamily="18" charset="0"/>
              </a:rPr>
              <a:t>Информация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881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888" y="188640"/>
            <a:ext cx="6723186" cy="1384995"/>
          </a:xfrm>
        </p:spPr>
        <p:txBody>
          <a:bodyPr/>
          <a:lstStyle/>
          <a:p>
            <a:r>
              <a:rPr lang="ru-RU" dirty="0" smtClean="0"/>
              <a:t>Паспорт </a:t>
            </a:r>
            <a:r>
              <a:rPr lang="ru-RU" dirty="0" err="1" smtClean="0"/>
              <a:t>лин</a:t>
            </a:r>
            <a:r>
              <a:rPr lang="ru-RU" dirty="0" smtClean="0"/>
              <a:t>-проекта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sz="2000" dirty="0" smtClean="0"/>
              <a:t>«</a:t>
            </a:r>
            <a:r>
              <a:rPr lang="ru-RU" sz="1600" b="1" dirty="0"/>
              <a:t>Оптимизация процесса подготовки документов к аттестации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инструкторов </a:t>
            </a:r>
            <a:r>
              <a:rPr lang="ru-RU" sz="1600" b="1" dirty="0"/>
              <a:t>по физической </a:t>
            </a:r>
            <a:r>
              <a:rPr lang="ru-RU" sz="1600" b="1" dirty="0" smtClean="0"/>
              <a:t>культуре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1"/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231740" y="944727"/>
            <a:ext cx="4464495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92" y="188640"/>
            <a:ext cx="3467616" cy="584775"/>
          </a:xfrm>
        </p:spPr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768730" cy="76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24944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411760" y="1412776"/>
            <a:ext cx="640871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</a:pPr>
            <a:r>
              <a:rPr lang="ru-RU" sz="1400" dirty="0" smtClean="0"/>
              <a:t>Харенко </a:t>
            </a:r>
            <a:r>
              <a:rPr lang="ru-RU" sz="1400" dirty="0"/>
              <a:t>Виктория Сергеевна –</a:t>
            </a:r>
            <a:r>
              <a:rPr lang="ru-RU" sz="1400" dirty="0" smtClean="0"/>
              <a:t>инструктор по физической культуре - </a:t>
            </a:r>
            <a:r>
              <a:rPr lang="ru-RU" sz="1400" b="1" dirty="0" smtClean="0">
                <a:solidFill>
                  <a:srgbClr val="002060"/>
                </a:solidFill>
              </a:rPr>
              <a:t>руководитель проекта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31840" y="4005064"/>
            <a:ext cx="576064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dirty="0"/>
              <a:t>Данилова Алина Константиновна</a:t>
            </a:r>
            <a:r>
              <a:rPr lang="ru-RU" sz="1400" b="1" dirty="0" smtClean="0">
                <a:solidFill>
                  <a:srgbClr val="002060"/>
                </a:solidFill>
              </a:rPr>
              <a:t>– инструктор по физической культуре 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31840" y="3140968"/>
            <a:ext cx="568863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dirty="0"/>
              <a:t>Краснова Татьяна Анатольевна </a:t>
            </a:r>
            <a:r>
              <a:rPr lang="ru-RU" sz="1400" b="1" dirty="0" smtClean="0">
                <a:solidFill>
                  <a:srgbClr val="002060"/>
                </a:solidFill>
              </a:rPr>
              <a:t>- </a:t>
            </a:r>
            <a:r>
              <a:rPr lang="ru-RU" sz="1400" b="1" dirty="0">
                <a:solidFill>
                  <a:srgbClr val="002060"/>
                </a:solidFill>
              </a:rPr>
              <a:t>инструктор по физической культуре 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79310" cy="584775"/>
          </a:xfrm>
        </p:spPr>
        <p:txBody>
          <a:bodyPr/>
          <a:lstStyle/>
          <a:p>
            <a:r>
              <a:rPr lang="ru-RU" dirty="0" smtClean="0"/>
              <a:t>Карта текущего состояния процесса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907704" y="1340768"/>
            <a:ext cx="5328592" cy="6480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027"/>
              </a:lnSpc>
            </a:pPr>
            <a:r>
              <a:rPr lang="ru-RU" dirty="0"/>
              <a:t> Временные затраты на сбор и обработку информации мониторинга</a:t>
            </a:r>
            <a:endParaRPr lang="ru-RU" dirty="0">
              <a:solidFill>
                <a:srgbClr val="000000"/>
              </a:solidFill>
              <a:latin typeface="MPBSOO+Bookman Old Style"/>
              <a:cs typeface="MPBSOO+Bookman Old Style"/>
            </a:endParaRPr>
          </a:p>
        </p:txBody>
      </p:sp>
      <p:sp>
        <p:nvSpPr>
          <p:cNvPr id="6" name="Стрелка вправо 5"/>
          <p:cNvSpPr/>
          <p:nvPr/>
        </p:nvSpPr>
        <p:spPr bwMode="auto">
          <a:xfrm>
            <a:off x="179512" y="2852936"/>
            <a:ext cx="1008112" cy="72008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вход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259632" y="2708920"/>
            <a:ext cx="1656184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инструктора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259632" y="3140967"/>
            <a:ext cx="1656184" cy="99020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Составление таблиц на основе журнала посещений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131840" y="2708920"/>
            <a:ext cx="151216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200" dirty="0"/>
              <a:t>инструктора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04048" y="2725688"/>
            <a:ext cx="1728192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200" dirty="0"/>
              <a:t>инструктора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948264" y="2725688"/>
            <a:ext cx="1656184" cy="2712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200" dirty="0"/>
              <a:t>инструктора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6948264" y="3165351"/>
            <a:ext cx="1656184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Подсчет данных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131840" y="3195067"/>
            <a:ext cx="1516335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Распечатывание таблиц для заполнения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5004048" y="3165351"/>
            <a:ext cx="172819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Фиксирование данных показателей мониторинга</a:t>
            </a:r>
          </a:p>
        </p:txBody>
      </p:sp>
      <p:sp>
        <p:nvSpPr>
          <p:cNvPr id="17" name="Пятно 1 16"/>
          <p:cNvSpPr/>
          <p:nvPr/>
        </p:nvSpPr>
        <p:spPr bwMode="auto">
          <a:xfrm>
            <a:off x="7920626" y="3717032"/>
            <a:ext cx="1367644" cy="720080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 часа</a:t>
            </a:r>
          </a:p>
        </p:txBody>
      </p:sp>
      <p:cxnSp>
        <p:nvCxnSpPr>
          <p:cNvPr id="19" name="Прямая со стрелкой 18"/>
          <p:cNvCxnSpPr/>
          <p:nvPr/>
        </p:nvCxnSpPr>
        <p:spPr bwMode="auto">
          <a:xfrm>
            <a:off x="2915816" y="3429000"/>
            <a:ext cx="21185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/>
          <p:nvPr/>
        </p:nvCxnSpPr>
        <p:spPr bwMode="auto">
          <a:xfrm>
            <a:off x="4648175" y="3429000"/>
            <a:ext cx="28386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Прямая со стрелкой 24"/>
          <p:cNvCxnSpPr/>
          <p:nvPr/>
        </p:nvCxnSpPr>
        <p:spPr bwMode="auto">
          <a:xfrm>
            <a:off x="6732240" y="3501008"/>
            <a:ext cx="2160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Прямоугольник 25"/>
          <p:cNvSpPr/>
          <p:nvPr/>
        </p:nvSpPr>
        <p:spPr bwMode="auto">
          <a:xfrm>
            <a:off x="1259632" y="4437112"/>
            <a:ext cx="1512168" cy="288032"/>
          </a:xfrm>
          <a:prstGeom prst="rect">
            <a:avLst/>
          </a:prstGeom>
          <a:solidFill>
            <a:srgbClr val="0091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50 мин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136007" y="4467175"/>
            <a:ext cx="1512168" cy="288032"/>
          </a:xfrm>
          <a:prstGeom prst="rect">
            <a:avLst/>
          </a:prstGeom>
          <a:solidFill>
            <a:srgbClr val="0091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 мин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5112060" y="4467174"/>
            <a:ext cx="1512168" cy="288033"/>
          </a:xfrm>
          <a:prstGeom prst="rect">
            <a:avLst/>
          </a:prstGeom>
          <a:solidFill>
            <a:srgbClr val="0091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 час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7020272" y="4438203"/>
            <a:ext cx="1512168" cy="317004"/>
          </a:xfrm>
          <a:prstGeom prst="rect">
            <a:avLst/>
          </a:prstGeom>
          <a:solidFill>
            <a:srgbClr val="0091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 часа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7020272" y="5078711"/>
            <a:ext cx="1656184" cy="29450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инструктора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5019328" y="5078710"/>
            <a:ext cx="1656184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инструктора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3142903" y="5078710"/>
            <a:ext cx="1656184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инструктора</a:t>
            </a: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1187624" y="5085184"/>
            <a:ext cx="1656184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инструктора</a:t>
            </a: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3142903" y="5517233"/>
            <a:ext cx="1656184" cy="7200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/>
              <a:t>Обработка данных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1195289" y="5517232"/>
            <a:ext cx="1656184" cy="71474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Составление диаграмм,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сводных таблиц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5040052" y="5517233"/>
            <a:ext cx="1656184" cy="7200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/>
              <a:t>Передача данных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Стрелка вправо 36"/>
          <p:cNvSpPr/>
          <p:nvPr/>
        </p:nvSpPr>
        <p:spPr bwMode="auto">
          <a:xfrm>
            <a:off x="6992516" y="5511899"/>
            <a:ext cx="1008112" cy="72008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выход</a:t>
            </a: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1305397" y="6309321"/>
            <a:ext cx="1512168" cy="288032"/>
          </a:xfrm>
          <a:prstGeom prst="rect">
            <a:avLst/>
          </a:prstGeom>
          <a:solidFill>
            <a:srgbClr val="0091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/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 мин</a:t>
            </a: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3142903" y="6309321"/>
            <a:ext cx="1647204" cy="288032"/>
          </a:xfrm>
          <a:prstGeom prst="rect">
            <a:avLst/>
          </a:prstGeom>
          <a:solidFill>
            <a:srgbClr val="0091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 мин</a:t>
            </a: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5091336" y="6310065"/>
            <a:ext cx="1512168" cy="288032"/>
          </a:xfrm>
          <a:prstGeom prst="rect">
            <a:avLst/>
          </a:prstGeom>
          <a:solidFill>
            <a:srgbClr val="0091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15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мин</a:t>
            </a:r>
          </a:p>
        </p:txBody>
      </p:sp>
    </p:spTree>
    <p:extLst>
      <p:ext uri="{BB962C8B-B14F-4D97-AF65-F5344CB8AC3E}">
        <p14:creationId xmlns:p14="http://schemas.microsoft.com/office/powerpoint/2010/main" val="13864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1"/>
          <a:stretch>
            <a:fillRect/>
          </a:stretch>
        </p:blipFill>
        <p:spPr bwMode="auto">
          <a:xfrm>
            <a:off x="1983904" y="1070830"/>
            <a:ext cx="4604320" cy="509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2203" y="332656"/>
            <a:ext cx="3899594" cy="584775"/>
          </a:xfrm>
        </p:spPr>
        <p:txBody>
          <a:bodyPr/>
          <a:lstStyle/>
          <a:p>
            <a:r>
              <a:rPr lang="ru-RU" dirty="0"/>
              <a:t>Пирамида проблем</a:t>
            </a:r>
          </a:p>
        </p:txBody>
      </p:sp>
      <p:sp>
        <p:nvSpPr>
          <p:cNvPr id="12290" name="AutoShape 2" descr="data:image/png;base64,iVBORw0KGgoAAAANSUhEUgAAAR4AAAD2CAYAAAAAqeiNAAAgAElEQVR4Xu1dC5xVU/te+5yZbkKIilKoFKEr8Y+vkHvIx9yjkPhcUzNTrpNbzUxEco/SNDOnKYSP3IXIpQghVEJR9BFqpsvM2f/nWfvsM3tO58zZ55x9bnP2+/vNr+bMvqz1rr2fs9a73vd5FGGb7YEU9EBJhWsyuj0BP+sKcrIOSUEXxLXLSlzvbt/c9kAcPFBaPu9UVVEX4dZp+FkB4OkTh2ak9C1t4Enp4U+9zpdUVbUXte7P0PP2nt4vBvAMST1PxLfHNvDE1//23WPogaK3305r9esmznRO9d5WEbMLsrNGxbAZ9q3gARt47McgZTxQXF5ZpCjK7cYOK4qYkZ+ddW3KOCFBOmoDT4IMhN2M6HrAJ67jvZmqqpMKc7OLont3++q+HrCBx34mmrwHfOM6vd98Q6w4xbvaGo0Yz8wm74QE66ANPAk2IHZzrPWAb1yHoNPl8xVi4Y3j5Y3cqsiekJvlsvau9tWCecAGnmAesv+e1B4wxnUO+HGdyL3tVrHq+BPEoiuvkv2qq1OHTByRvTipO5mEjbeBJwkHzW6yOQ+UVlTkqcLxAI7et+369eLkp2eLzl+tFB+ed754LzNLAx5F7TsxO5vb67bF0AM28MTQ2fatYueB0srK41S3mC4U5Vhnba04BaBzDJZZtLfzRohlZ50t/++udXSecHHGT7FrmX0nesAGHvs5aHIeuK+qat/aWvd0dCyXnRvw0n/F4PK53n5ymbXypH/x9+1K7c62+RdfvK3JOSHBO2QDT4IPkN280D1QWjnvdmyTF/HMrsuXydnOXps3ey/0bH6BWNOnLyZDYgNyeDqGfgf7jEg9YANPpB60z08oDxSXu3KRJIi4jrrffhvWS9DpvHJlgzaWT7pD/NKtOz/7AlvpxyRUB1KkMTbwpMhAp0I3i8urjlWUOiyxlOMcnrgOt899bea908SfHTrw47cBPCengm8SrY828CTaiNjtCcsDk8vL93EqDoJOHi/gG9cxXnTG4zNFTevWCHAqC/JzMi8K64b2SRF5wAaeiNxnn5woHgC/zm1oyyS2R4vrPI24zu+7NY+AQ+Dx2GOY8VyZKH1IpXbYwJNKo91E+1o6tzJHdTCuI9rut2GDJ67zpd/econFpZY0RbmnIDvz5ibqloTulg08CT08duOCeWCqyzXAXcd8HTHQUVcnQaf3G68HPO2Xbt1E+aQ7NdwRYlx+TtZ9we5h/916D9jAY71P7SvGyAPTnnuuTe32HdNVVYzgLfu//JIYMres0btzG53b6TRVKCMLczKfjlFz7dsYPGADj/04JK0HGsZ1louT58wWe/++e1zH2EEmDup1WsIthhXkZf03aR2QxA23gSeJBy+Vm15SMS8bcxZmJweN6xj9xFIJlkxoSy33Cfk5OUtT2Y/x6rtSVFXVuigjY2u8GmDf1/ZAqB6YWlHR1i2cKOxUZdbxsAenix5LPzB1mff/faH4AD80FIgeggLRdaZOtA+y1AMKSZKUOvfNqrvuyYLc3BWWXt2+mO2BKHgAsx3wJqtn8NJMEBz6pHkeL0OdlqjeUdOyaNSo7VFoon3JIB6QSy18g/RwC8fb+O+HQq2bZANQ4j83k8sqB6cijwziOtTCoiaW0Pl10nbtMj1gC28cJ77vP4DHb0cOT0vTJ9oHWuoBb4ynpLy8t6o438MHrXGHhTYAWepnSy+mj5XDIY7Pz8pqWIhk6Z0S62JTKioGObQvyLT07dvFyIkTRJtNG0NqpOuW28TPRxzBc2whv5A8Z+3BDYLLHFhFOBZ5wId3WgyGtkmp+M1qrZutvVpJeeUtSH5jMsqq6jTHgFSI0UUS1zF6/4lp94st7aSk1jLMeOTUx7bYe2C3Xa3iiorzAT7z+a1iaI4NQLEfm4B3LKl0LUUSykDtAOWV6g4HDCsaMqQ2gZpoeVMiiesYGzPjsSdEzZ578qM3ADxDLW+ofUFTHvC7nV48t/JCxaFU+oCPPQMy5dLoHuRRTPi1wV0U5S6k/t8a3TvH7+qRxnWMLS+t8PC620J+8RtQfl0GujtmPjdg5uMpatntKHsGFKdhw0t4OW79BG/PEgG306nNe4R7BHJS6mn24tQ+q29rRVxHb9M/++4rHp3xsParokwFWOdb3V77euY80GgCIWIJ4zFApY1cygYgc3627CgAz3O42Pm84NkPzxCLxlwlwUcVYqtQ1CGF2dnLLLtZnC9kVVxH78YfBx4onpyqlWbZQn7xHdygmcuYmk7DQ32D3syW//yjr5GNLbcBKAbjWDRrVotWzVv+iVu1aL92rRhxy01SmO71yzgJkl/j60WaMqAgIyO0rZ4YtD2cW1gV19Hv/XPPI4TrVrJnSOQZVZCbPTucdtnnRO6BoMDDW5RUznsEAyV5S/bYskWc8MwCqU3k2Za0ASjycTB1hZK5rnOEQ7zIgwdVzRPHL+TkR4hXR18hvhjiIdJTxIfV7dudmOzBZivjOrpz+cy+eO11Gu4I9/DCnJyFphxvH2S5B0wBD9UY99j4WyWmpzLXnODDb1tuSzIF3QYgy8fF7wXxMjK2I6c3l0wsRALdj/I4LrWqJt5sHIeZ2LEZHZtWWX8XK+M6xtYRnAnSNFvIz/pxC+WKpoCHF4RkyEG1u9x3IYo5kr93+fJL+a3bYc1qsbp/f/HtcQPlT11a/S486AqedQgxv3O6Y35GRkZdKA2zj23ogaLHHmvVcs+9l2DA+rT7Ya3IKbpdGDN2Nx56GIof88T6Hj093+iioDAnq7H4XEK6uKTM1VdxKg+oQh2kuN2SX6fP669Z0talwy8QSy7KkNdCMP4YBOO/sOTC9kVC9oBp4OGVJ5dVdU1zuu9EzEfKMHZdvlyCz/4/a3poq/sRgI7TACg93dsYyIg8q6ruBdUdOsxP9iVAyB626ATsMg7FLqN8A/u9sggUELvTyND/rLze0q4dD9sE4B9XmJtVblETon6Z4ief3FNpsQdJveSXW/9FL4shZXMsu+9bF18ilp9xprxeWpqj440ZGRssu7h9oZA8EBLw8MqlLlcvPNB3YZF8Hn/v8eFSCT77bKyPZ67u2098N5AzoONEbXqz+gYpynMoSF2w17a/548ZM8Z8gU1IXWqaBxs1wM+dfr84/MMP/XZ0xalDJfjUNmvGXInP3E5lXGFmJssMEt5KKitvEqpyNxt62KefilPIr/Pbb5a1+6X/XC2+HnQirqduq96xva1dIGqZa0O+UMjAwzt46Ca57DqNv/d69x0JPnv+8UeDBqzp29e7BOOLYECghYgXLajBEgzp/jtDbnUKnoD4Dvk8TyXRVU7RbaL1n9zc8m9cTnBZQQPL3kvY6RpXmJHxbSK7rcTlugiNnY6f9vv+8otcYnX50tqV0ILCCeKHY3rTKT8V5GZ1TmR/NPW2hQU8dMqU8nknORT1LvyXXyGS55bg03Lr7tQ+pJvk8us7zIB2NW9uwB/xvIIlWPPNbeZfd91ZO5q6s8PtH17KvmDLW4LzWx6xZInM32nMtu+xh1icO0J8OXiwDj5PiD1ajCs877x/wm1DNM+bXFnZxwHQgdyM5XEdY7vn3nmX+PWwrsx5+gzxr77R7JN97cY9EDbw8LJ4IU7DKHLZJYvtyHl7IsAnbaf/SczaPn28M6AGACSUF9CQ+dt2VC+wp7+7DxhmO9fiU7LtiaFPPdkombl+9uaOHSX4/HCMJpSZqAlzD4GIrho65wCDUfIZsjiuY/TmE9Me0ONfdp1WnJExIuBh20vLXeepCsAHKy7+PvD5hRJ88KQH7Nra3gQgLQi9q0UL43EvOhTHfIdTLEDgrybOvkmY26Mo1AVwz2xWUyN3s/RgfrAGrjvqKAk+vx98MOM9W1WHGFeQlfV4sPNi+ffSinkTsYN1D+952GeI62CJZWVcR++LGxwi1NPa0aoVl1rzsNSSGyS2xccDEQOPB3yyPOBzGH8fNL9KHP/cs0F7xPW23IYfeJzY2cLAyaSI/2JpMb96618LisaMqQ56oSZ8AJYhXZyq4z3SfB76+Qrx7+IpIfWW5OaLc/Nktjm+Cr5TNPBJCILzknLXRdQ5B/B02PdXT1znC2vjOrqzqvfeWzz0yGPyVzz0D0PW5uqQHGkfbKkHLAEetqiksmokciPuwkTnICcY4TjroYysGeNyQM8D2tmyHoAYGEUJ5Hy1dseC/Isv3mbmWk3tmOJyVy7SEWTxJ3060JOtHEo/PzzvfPFepvcLfjGynwk+n4ZyDauPLSmv6i0UN5ePJ8p8Hexg9XnNmnwdf23930EHiadK75V/UsFlVJid6amdsLpn9vXMeMAy4JHgU+66Cl8nXHbt22LbNhlsDiX564ejj0EAWtuGl1PiensZBZDzq53OBalAemXsOHz6MHx6FT/LuusO0enrr82Ma4NjmNS5GFvsn552uva5IiqE0zEuXjVdpXPm7KGmNQfoqJeyOf0Q1znZwnwdfw5af3gPUXl7kfYnVdyApRaVR22LkwcsBR72AUWlN2JKT/Bp2XrLnxJ8jlq8OKTurTv6aO8MyAhAmE0tcihivrtm24LCyy5LyB2akDoa5GCZUNdyD+5mHc0MccZ3SIURjv21/wEys/n7Acd6wCd+tBDFcysmKg6HN65zMnTO2/y2KZxumT6H2fXP3Tjeg7sKKEQymxyFiGlnJMCBlgMP+1Rc4brZgeksdlKUNkgAG1TlEj0/MCc/YvTJuqMIQMfJWRC3iOtNfUUgCK22ajE/UbeIrRjbkooKKCk4oKhgTiUz2D03dD8cM5888UvXbtr3vqKMAydNIM6lYJcL6+/FlZUXIn43HbEdxHV+1fJ1vvg8rGuFctKXg4eIV64YI09BnPms8VlZ0q+2xccDUQEedgVcPnfiwb6F/2+7fr2c+XRb9klYvfyx11HeIPT2PchFrxlmVq86VHV+c3Xv+dflnfV3WBdP4JOMPjzv/vtE948/jri1jKVx2fX3fvvxWhsA4ACfDGxDRt/udbmOqSXoCHGSgumrrMN67dXo3xh3+PicYeKdnFztuVEdxxXmZkTuzJi0vGneJGrA4+GO4ZJrHF1H/hiCzyERfLv92KuXdwm2vXU9AAGBXkPcYr47zTF/QkbGX01lqJC/8xb6MqTNpk0yW3mPv6zpGuuVWFah4qsfvvtEOFSATzZ2zqJnjOuI9GYPAG8u410C1ZtFqwXvZOeIj4edq13eIboiuL4mWveyrxvcA1EDHt56cnn5Pg7FeRdu8h/+3vHbVRJ8On3zTfCWNXLET0cSgLQ8IA9xt/ZNJtTXGQNKa9Fi/tjhw7dEdJM4nyzLUrRs5Wa93n1XnPmoh7LTonY1eBEV8TyAmztdUXsZjfw6h372mdzFIqDGygycRXXpLZu3TfbnI1Z+i9Z9ogo8bDS5fFr9uomqFZKuk3U43J0hp0+kRj6gpcOHi6//b5CXe5jXxPbzatWt3l19YPu5yVoNj230a9CPB9kflkiwVMJKI4cPa5e4jJU+E8KF3BbokVtviOv0V1SFGuVSDyvv9ltF259/tv5GjVzx2fwCwdIdUsSiXELKTDQlmzZrVpvtaS16OxWldUFeYuRpNebfqAOPBB+kxe9Rqy4ixwp/50PHh48PoRXWFAFILwrlLtZ//nOlIOWs1cbZ4tw77tR1phj8uBV0oFweW2Z8IXY1bwmdc9GFFz3z0UdkUXGsreL2SWLD4Yfztkkt5CdDGM2a9UBwvhcEOFEPo/YAmvZHvygWVqu6xYmFeVn+qQti7fRG7hcT4NHBp1Wtm/QMdJI46NtvxUXFky0DH16zqQAQgRq++h1dakE/5Uy6PWqPzOZOncTcSXfqpSu12HEabuU3ppGcnoBD4ImHPf7Ag+Kv/ffHzE5Zgq10Wdic6MasdWye9AYPE4GmH3aJe6DN/DFq3tV3I4mUM2IGPPSORxOK4EPniUM+/1xcMLUk7NyUQA9OsgOQR9eMy1NxkqtSHPfC81F9R75HjstCT44LlyJO4R4wPidnVaQ3NUokWT3LDbVt02c+iaRUpmQorxTkZGpsYAli+jLJ4VB6Qc/uSMxieiMI3wsvp2EHJWhjV1XvqOmTLEXWMQWeevBRsa+uduTv3T/+SAx7cLrl4MNrJysAoSh0FqbPI9mHy8bfKONi0TZyZ3+AHxpjZGnbawaMHTUq7EBcIsR1jD5LBCE/fZmEbbXeSCY6EmOMwmoVBEFymRTUyMXUdv3PMlTBpfe7CMl5dNVqhVo3oCA3d0XQiyTIATEHHvYbekk93MLBmY90eO833xBDn5wZNZckGwBhecJlVts2mzaK0WO9ykJR849+4YU3jhPf9/fKib9R3aHdmeEE5xMlrqP3i0ssLrU8NgVE+BOj7UzSBDuctb0QVMcsxnGMZ5kkGRyCWfPqbQCX9SDzXyf2w5dOO6Si7PfLBtG8ur5eWg+W81qJSnnSWD/jAjxsEL4Rz8Wg3In/Hs3fWfwo6TSiaAwu6sWoW/fZx3An5R0yItYq7vk35+TEbo/XT19LKyvPRsK3rK4d8N8XxeCK2FEm/9HhQJnZzN2fcF9SiAK0rAW/Ds6Xahixztfx9/iQCL/sLsmoypd0QmFudrFVjxkBxulQuyuK2h0MDd1xA0awu2PeKGf0jVnLf/4WzN7mzz7ef3+RvzdWGrPszLPE2yMu1i+9UOxwXFUwKrm01OIGPPQauFgysNPFXRSZw2/Uigo2aJH8naUDeh7QVsja6gZnvAu9pQViR9r8eA1kaUXlPahlkN/Iw++bKroui60w6E9HHCnBZ1OXQ/iW7pJlFTlZ3ulCML9DhK8AJ8oX+9AVyNdBdnIs83X8tY/sBwsKvZOc0ehPyNPr+ysq2u1UFACLcjieEw/IiO7y/0JoOtIBjGog+4D2oyHAaIDTYtvujJ2NXYvj8/pllwl+SeC+65yqcuX43MzYpH8HG/wQ/h5X4GE7iyvmXUI6DX5DkLmQXD5m6TRC6KffQzd07+6phh8oqKttMGbxzt9Vt2vBzSNG/BrpfUI5H3Vu77CkgPw0LAqNxjZ6sPYwL4rgs23vNjz0R4wNwCfzmWDnlVZWDceMglXnHfkNziRBbiDE29ifl66+RjZDcasX5Odla0qIfowZ1rXp6d2BJAAVR3cEebVZDGczQuwdrC+sTdwNZDb+KvbavDnYqUH/znpFqsauGni8PNbq2VvQBlh4QNyBh33x7OJU4r9pnGIy2Mygc6xsW5s24iOk038OhQY8dN7bxjoRUU7bne7v2QAz3MrR9M9noNB4Y+Qo/RYbMTJ9GqPRSLS4jtE3xr64hfvECTk5MhuT2uy76pReDie2rBXn4XiT+2MW0cPMbhJnMfsi7qLHYrgB0B56Z1YkxgYa10/OPkeSunlsMWZuQ6L5DETz2gkBPOwgAqqMCVApU65vz7/vXkmFGUsLCkA7t7uiuV1p3H6ORrZyqL7cTRp5e82QQP1PlHwdf3007tjh71hmMf4S2m4SA70SXBDo5WyU/w+XoiTUceDxzLcqu+se+cXIlAe3oh41MTt7XTjXSoRzEgZ46Azji8esZiYYMoEu1hYIgNCOjYgBFdfs2PFoNADImK18zZjRDXYxYu0D3o9btSTP8tBosK5idkF2lncapLcpkfJ1/PmJy5MVp5wa1IXcTTpg3Y/eLWtKRO+P7WurMuyDNiDAARwHBsd/69xFPyKsOFW494/GeQkFPOwgXr7J+GcC/88BZ9aurhEeDQc0ds1YApAnW5liWWlkGWQ9WyIYfcBvWm8MTFXzUVYx1Qs6CVCHFcxPL/3nGgj5yWodafFYJgVrY2N/bzBjAx85wH9YJNdLhHMTDnjoFCR7TcN0UiawcM3MlzAWSXSBBiQWADSl3JWFynrGucTg8rkxC7CbeQg3HnooZj6T9PhXLeZCwwpycl5J5LiOsV9LMjLlrwesw3IpDsskMz4OdAxnm5x1ehIFN6vu2j6FeXnrI7lmIpybkMAjwady3nxE7WUqLcHnkpsmRDVwZ2YwoglA2IYuQ9xBRg6ZNMjkwUQyzhg4c/DYlro6xwAEwkvxu2QdiGcdViL5ycq2MJ7z9ORi8ceBB8rLgnHhosK87AVW3iNe10pY4CGdxh4bf6vUwcdKOo1InW01AHmoQ5it3MZ0tvJ48AeX8r03YT17CrEq4tIrmaL/0bnnecGH7eUv8a7DMuGBpDzkLSQJLkeyIC2atCXxcE7CAg+d4UunwZ2FnElFcQ/26QNlFQBNLqsc7HQqLCGRBaEsDA1qOvCAj0gsXOj/8JnYwEGymbAIeDjdf3Z8gVedlDeNF79OUP8k+QE/9zxCuG7VFXiU9ek7qo+KpHYu0dyR0MCjg0+rOvfr2EMcyN+jQacR6aBECkAllfNKkUMiJRAYTDe1kxcH4GH7qPox9467vNP/ePHrRDpmiXw+fcwlFmvMpLnFMCupShKh7wkPPHSSL50G83uY5xPLPAozg6UD0BdDTvaVZm50G7600vU9MmS7MkuZpF+m+hUu8Pzf/wlxCzj4BwLHqdyBDGPx4otC3A7On//9T+vmAoQR/v3vgF3eNnaseOLo3mIAEuj+rxdYHE4EvQ05sDdsEOJZKMjeiRI8Iz80qFtFly5CnIdl2jSIWoCGgyXw4kPwVd14oxB6djOTN/Pzgb45QkB2WYCozGs7doCdqIHctZkhScpjFl15laACLA1umpGfnXVtUnakkUYnBfAYwIf0mXiCo0unEekg8xuLhXzLzzzTwwHjveJuABR2tnI4wHPyydDlQFkPweHWW4Ug3QZBoByFqASdY6G55csKSZAikPTpI8SKetaFX6FM2mHWU0K88YYGFgSdwYOFePJJVBCtE4IAV4sNMNrrr6MQD9vZzMm6AZuVVMs4DGrX/0UtLMGvB+iZWFJAUOLfb8MS42FwTOtAyONORR5OCgAPC3RZee6xddVpjqOaoohl0gAPB8KXToPSKKfOnhUpTkTtfDMA1KpZi2vwtSajxCwV6bHUpP5YOMDzCWiQOnfWZhNGgBkxQog5c4QYhdzA2bMb+iMA8AjOYrDNLgGEsxHdLoU4KMEnF1IyFRXap6+8IsTpUDE1fsbPM7HN7XIJwb7cC3lhAhZUT0VHn8LuFAEeUtE+OfU+XcAASkDuIXp5R9Qe0jhdOKmAxwA+nPnIHZVYyN9GOjaNARCuTeLpLlxeXTf6MvOB81CBh4oOf/yB0lcQG2ZkNOxShw7a7Ifgc8klwYFnr72E+BO5jgQWgpbRuPXL2c901Ipef31D4Gnbtn4Ww78ccIAQbJd+3x9+QJ03yjMJjEZLEeB5/oax4rtjj9N6nkQ0puG8H0kHPOzklIqKQagcXqQX851c9jQAKPGFIRsBINF55Zci4x6NM8aUhQo8nEl8+WVDQNBvRH0tSiO/+aa2pDGavxkPl0bBJIqeQwH4BRfUAw+Xec2aNbw224RiS7n8OwOiqVORED0OMmxcbs3CTPZvj0ZjCgCPT57UStCYDohGWY6pZysGByUl8NAvni1oBA804msuuWKlShnpuPgDoJDBM1zgeRDUOtdd17ALnGUwHsN4zdCh5oGHS6rLJd9X48alFuM/vjEaBpNBhSL4pXEW8lX4+x0oFbnqKhBQ+DBQNOHgMstRZpWU6vHApKMxDTb8/v6etMDDzsSbTiMchxvPMQLQxTffHFq2cqjAsxGZ0FxqMbB8ocat7DXGVKhzxVkGYzRG8zfj4Q4Wd604QzrttOBu0GM8qPtqsNvVHsy33FVjXInxJdpR0PnibhcD3ldcoX3WxGc8JCkjWZm0KEgMBR+g2B+R1MBDd0FffCTWwzLCHC86jUiHbRdmAiFXQIcKPMxcfv99IagtBYoFUVNT32w9IJyVJcQ8H/rZQMHlxYuFOOEELR5DUNONu1ePPy7ExaDm1NkTdeC56CJtq163bOgHMk6kB7UZO+I5XH4NAPezzjHchIGnAe+RIj6sbt/uxHB4riN9BmN9ftIDjwSfCher2Umh6iTNJrmbTe8OxdrjVt0vHODhFvdbkGNn/GUiqEChWiDzecpQJrYG6sVcDulb4Ho7AwEPJKQFweerr4QAW6HckeK1OGuiSuzxYMnTd84IPCedJMT34DhjuwmAXbtqMxkur7gzRpDhbAwpCHJbn/Eo3Zoo8PwIKW5SdvyJmR8ogNc6hfPK8TkZDB80eWsSwMNRQlFpEeq6pPIda4cIPl2Xx5avOKZPSzjAwwYSHCZNQm0GgAP5RuKnn7RZCHN1tm3bvQuBgIdH9gUpPHNumEDI2QpnPtwenwxmEy7rdCPw8L4MMDOAzNkMA9ofIHWA8SYGqpkLVFIikEEpxCM+on9NEHhqsFwl6FB8gAY2hgJIK5ssvovpkxaVmzUZ4HnssWXpf+25mrMemX3VHt/gJ86fJ7p88UVUHGdfNAQPEHg42zJmIodwelM89MPzh4v3PHQdQJ0KtXXLKwvPO896neoEdV6TAR76d/rcuXttd6QRfGSKecdV38iZT0cLKrMTdPySo1kEHsZ+GJS2TaxFFvhrl14u/tlvP051vhYO9cqC7GwKDKSMNSng4ajdDRmSdOEg+Mh93i5ffA7wqQJXLmIYtsXHAzbweP1OOSWCzhouUzW7LhT5oPgMoPV3bXLAQxdR7N6pOhC00Ii1umGnhJpdlH+1LQ4esIHH6/QlF2WIpcM9iZVCfWrvf/6+csyYMdjGSy1rksDDIZxasQAyybWc+cgya+5ycdkVb3G51Hq87N4aPcByiNfAj1Sz514g9lKWQ+PrqvF5WSigSz1rssCjgU9FW2i0c+2MHH/s2iYonUbqPXap12Pmas0Bab5OYwrk+a+oE4/VqY5VE0dkrE41jzRp4OFg+nL5UCiQVeCmOG9S7Wmw+xs1D1AckcmCAYyFwqvwMq5yq+q3CDivdKQpq7bV1KxuqvVaTR54PDMfLLscpBZFjj6oZRKcTiNqT7994bh4gKUx3DqnLhZnPKVn9FcAACAASURBVKS/CMFWYXaEGZGySrjdX6mqsqrZrppVyU6DmhLAYwAfLrvAzYActpf+K2VkbLM9EGsPEHgIQL937CT//ePAg+S/XqpTcw1incpKMBSucrvFtw4Ak5qurGxMZtrcZWNzVJMFnuK5czsqIq23cIheiqL0Q1ZzL7hUxnp0C7kiPDZjYt8lRT3AOND/AEBb2rXH7KizBKM/8X/+69HVMuOZLZghUVIEMyT1K1VRV4N7YNX4nJzIZUbM3N3kMUkPPFIa5pdfACqO3gCYY5B6ToDprc9sGvMDJWuz7rwjbkqlJsfIPizFPUDQ2dKunQQlzo42e2ZK/J1gZdIYR1qNdwQzJCzZMENyiLpV1Tt3ropHHCmpgIe7VKrq7O1W6nopwtkPeToEGf5ITp7GjHpV+6OGa3/oYVMmh7LIe7NI0jbbA0nsAXL5bAbbgL5k+1+HA+XvocSRsFxbjS9szIiwXKtzI9NWWRHtOFJCAk/x88/v6ayp6VFXp/ZAA3sIxQEuB5XLJP5g5hjYqDq6H9QPKACo/+yH/++1OcYgQ60rqiroRsIrcs+Q9IqV4azgpplVYOCxvTGRKyoKrurAe59zjqbkQFrT336rbwc/Y2EoP1+yRKtI183M9fVrkz3QaGwXlSrIp7Nypab1xWuTg0c3FoYuX671Yxjkv1n8Gch8/Wc8zkgKZtZ/kbansYcuAf/2F2hlOUv684B28l/tp738d1fz5sFbrKpuLNnWYIbErf412GkjIK1R3MqaZvu2XnPdWWcZiLaDX873iLgDz5Q5VQfjGT4cxNYSZEAP0EMB0CAmc1Bj3VGgB1MPLhsANgAajy52c53HJXR/WHeG7wvasqVGmsVKcNJJ6Ex/ZhUYqAbBl8yMqgPvrStGsFL8iSfq+8XPX3tNA0HyHevAY/b6kQDP6NEaVw/NDPAQPH0BzrdS3az//AFPKO2x7smI65UowSRByABIf3pAyfwsSaV2O2uQJCDhfV2tqMoaZ6v0NWOHD/d8ozbezZgCD0sZHKraG43shW/jfvjy7UU9qWAjwZwbggyXR1wmsfSh/dq1gjpUCWuBXtDvvtMoQHVCc7MKDKGoOvDeLMoks98RR2i0oroRiKg0QbkaI/CYvX64wEMqU/adRF9sj1XAY9Z/vsATansS9kGzrmFcrunBbS7XGEv6s307X4mmxm5IPaNVehzJm4/Urt0qX3KzqABP0axZLVo1a4YlkrM/bnAk1o8M9vLHMO/2334GfA9YVx+HIdAQdNLISpdM5m/GQyL1Z57RuG/4Q9NfnMYUGK5FsX0oqg76S0ZSLc6uqEipE6ezUp+aWrw/+XM44wlFNSJc4CEPD5eeBWAtIeGX1cATTMHCF3hCbU8yPXsWt5WzJO6ycalGYNKD2/w8iNVicvFo2vaaW33zjiIGHq0sQfQXmMXIbWst2MtYTNCALwGFs5cDwF6nz2L2NBJIBetWIv/dX4yCSg4zZmikVzqQEniCKTBQdSEUVQf9JdtnHyHWY1ZM0rBK6LFz9vPpp8hkQioTZx468ISiGtFY7IXj4S/G062bxlRIdVJMcaVyqZXAE8x/VLAwAk847UnkZy1ObWNiJJMi3wLNLf/1sTcUhxibn5WFgN/uZhp4ps16rs3O9B2IvyDIqygI9hJcGPBVGuTG+LsJwUSLx2hB3/08sZg9daXIODkuqrf1nRlQMZN0oNS1omQvXxZkfskZTzAFBsr8EnjMqjoYXzICHfWrqKUFQnnJk3z22ZgQY+bjCzxmrh/KjId0p9h1kUDDWA1nYIzbWA08wfzHpR3bHUl7ovqwJN/FucX/1aATxddgn/zpCMhYe015Syjusi5OZ1lGRga+af2bX+CZhljMLtWJYK8bwV4BsBEI9spZjCw5CGR6LIZBXhnsNewuNfOVxk0+X4fW4kAv6EMPafSeVBUgO6IZBQYutUJRdTACz5AhQrzwghAkneIuFoO7M2c2BJ5QVCNCAR4GskeO1Havjj5au2c0gIcqpcEULPSAe7jtCW30m/TRa7Er+TVA55sTwCpZDzhfYyJSlpbmKLsxIwOKjo2bQu1uh7O2F5ZKMgEPhzMW0yXYiQQZuUzSA74/r5dkWwmxoxSs8bH4e6AX9IEHNJ7hfkhD4rLHrAJDKKoORuChZhZnNtSq4nLrIGwWcnvdOOOhP8xePxTg4bY5eZzZRwr10aIFPMEULNjuSNoTi2cmwe/BXa8lqDn7YvAQYyY1A8qzRZrj1lDKNRQoNGBS07hx90hPupO7SkjEa4vYgV3h3YjffF9Q7mSR5JyBVSo6cMmjL7XMKDCEourgG0jlDOeQQ4Rg/gZ3u2i+wGP2+qEAD4PJ3Dnr3r0+uB0N4DHjPz02FW57gr0kTfjvXFYtP+NMEJgN993hWizUurEFubkrQu2+Ulzh+gfrLS8ZLkGm0zdfy+1qAkz7H9YKJuXZFqIHfIOwlI1hoJfLDqo8bN6sXdCMAoN+a7OqDr7Aw9gK71tYqKk8+AMefmbm+qECD4ivxFNP1TsvGsATTMGCd9fHI9z2hDj8TeVwCg2+NeKSeh4hrWPrVLeaX5iXbRBJC63HikYTqiDiiZ0pj7Fy+yRXpT2jCc2X4R1tKzCE5zf9LNt/kfkvwNnM6SHgeBVOcRyWRluRuFtcvXP71Ejru2RweVrZMx12OXZeg92qq/GrFK3utuwTyVvTmenvtkXPAzYfcWS+tf0Xmf98zv4dia3abtVJYlu9fv3fSIMow/Z4WX529kdW3LDBrlZxeeUIBJgJPlB7w04odqb6AnwIQLZFyQP2ixOZY23/ReY/z9nVSCLlTtVXABwmCxrsGUUF4ORmPW/JjTwX2W07ffJc14A0h3o1yuYv0W9E4Onz+mtivw1Bd8msbFtqXMt+cSIbZ9t/kfkPZ38DscWvBp3UYFmFAtH3CTjb9tyjrGjYMOhLW2t+83geqqpqva3WfQ2SAzH7UTvylp2/WilnPt0+SUlSfGu9bl/N9kACeOAnaLd/hQRALq1UMgdoxor0sjR3WtnY3H+vjVYzG81cLq6Yd74iVC69UGSErS/UCxF8uPxqVlMTrTbZ17U9YHsgih7430EdvYBDgUGPbUOMt8wpHGXjsi+CqH10LWjJxD0VFT3SFcfVyFzGDEizI997FwD0muiwJuVUOaI7GvbVbQ9E0QPbkaHO2Q1nOZsOObT+Tqp4nmUOBTk5qGCOjQUFHr0ZJZXzrhaqXH7J2qz2SILr+/qr4kjSKdhme8D2QEJ7YNXA42Vd1Zo+XulktFf9SLhFWbWoKyvKy/s7lh0wDTxsVHFl5SmKcACA1OH8vdn2Gjnz4fKryVSVx9L79r1sD0TZAz/37IndqpPkLKfOS6qm/oiknLJap1J2U1YWSJJibyEBD5t339NVB9WlY9dLVZH3I6RAkJbz8xpyfr6MfQ/sO9oesD2wmwf+ALUtc3G4tPqbNCiaka60zKEqZeNzM+O6VAkZePQelJS7Lsb/CT4oQNJyfmTgGdvuknPFNtsDtgdi7oEdoNjVAefXrgZyT0gmg/mzLD8nsyrmjfJzw7CBh9cqLq86VlHc3PUiCEljvg8ByM75SYThtduQSh747tjj5JJqdT9v9RO7v4zb47Xu2rKJubl/Joo/IgIedmL63Ll77XCkI+EQSy8hDuRnByPnpy+WXt0++ThR+mm3w/ZAk/XAhu6He7fHa70KEsp6vNxlbodaVpiVBRa5xLKIgUfvTmll1XBVreOuF6j16nN+GPtpXmN54mNiebGx1iArVNxyixCsoCYLIdUdyMBHKRidgdGsRAvv4496dNQojdidrIY33aQpTDCQCK4kUVYmxL33YnVvUCMJpcLcrEQN4wglJRrLIDmcSf1BRsPp0+uX3mbaF6htjz4qxJgxGn+0XtnvW4VP/wSS0Anl2CR5uqgWoddVbSHLpGZ1rKtS0xxzCjMz307UrlgGPOxgscvVE9tz1+CioNjT7Mgl78mlV4fVKZjzwxftVdS5kYOHBOuIgwnKyJSXa6CjS9CYlWjRgcef7At5dt7Gc8Z7jR2rMRaef74GPHz5ydusWyTAE0gS5q23sMsAbuVzzxXi22+FuAQVNw8/rPE9E/jMti9S4AnUPn/Ak6TyNtTF4pKKu1UbyHXkNfUVUDyVTcjLrkhUwNHbZSnw8KLY7VJKK+dx2cXYD7mZJTMhZz693n0n0f1hbftYXsKCO0rZGKlfR4wQYs4cIfSZilmJlsaAp7RUiCuvBNKD/5aCfboRjChlY1QECBd4AknCcLbz2Wf45inWyOxp6elCUN+MPEAgkBJm2xcJ8DQmWeMLPEkqb/M9vrgION/xS6veVnBZtWu7o+ymSzNirFwZ3itjOfDozSidN+9UtVZuuUs5TXIuy2LTVMn5ocIDFTNI7k6idaNRxZOzH4IPZwZmJG54XGPAE2j8ScJFgGNqPCVyGrtGMDVQM5IwBJyOKO+7/nrseeL7h5Skzz0X+On0bV8kwNNY+3yBx0xfwnunonLWr127eeM4OykOqdlGAk6d24FZTkZS5bJEDXjoleK5z3QUisbzo7McdoWsCmu9mnzOTy+o/HyJZ4HLHL6ERmMcglI3b76JKjiUwZmRuKFES2OgQWpVkshTQuZQpMMTaMi3zB+ab2zEKK/s+6pEIlFDStXDMdFlHIbLOy4raWbbFy7wBJOsMQJPsGOjAh3hXfTvtvt7AedPfmF5DAIMZW7VXVaYk/N6eFeO71lRBR69ayUVFXhrHAg2CJnJlI7Zz6mzZzXtpZcOPA8+qJG7G41gQCpUyhFTytiMxI2uBhroxXwedCnUqiKt6ty5GsE7A8qPPSbEpZfuDjz+4kT+ZjyhSsJwV4UvNoPcWVla37n8Mtu+UIHHbPt4XbPHxved9N591fEniHezssVf/NKoNyC7eyzqqsCgn7wWE+Che0qqqtqLWjfBR1a603os/UCc8cTjEoianDGmwqUWg70XXtiwe1yKgM9azJqlgYIZiRsul2j+XkzQVApyJblcQmRnN7wXwe2UU8IHnnAlavCVLGNNBFkG1M22L1TgMds+XtfssXF+GDdixkra0Q2cOdbbFlW4J9V06DDDVw44zs0N6/YxAx69dVC1mID/U79XKo3u/fvv4twHpkly+SZn77+vLTugQy2MNCIEG241c0Ywb555iZtAwEMFCfqPMwtqcOmGOh2p3cWtdW63wtcBwYt/8DfjMSMJc9ppQjzyiDZ7M44jtdKZQsAdLbPtCxV4zLRP95vZY+P8IHKGw5kOZzwNgMetTqw5qP1MG3jCHCAUm/ZH+jYJ5rvwEpTJGTS/Shz3gqXsimG2zsLTmMPDbWYGVydO1F585vNwi5t5LsyR4ZKLMx4zEi2BgIcxo++/1+RrGAti6gK38rmNzd0mzoKoHsqtfcaWQtnVMiNRw10tShTzvgRVqmlQOI9AOHmylsdktn3Ulve3DAyUx2OmfbrfzB5r4SMQyaV+7HWUeGPkKF+Fh2WqW1xbmJf1YSTXjve5MZ/x6B2eUlFxpAM8P6iShdKcZkcg54eB5yaV80OgYdyFulXQmpbLjwVQBbkTkz6K3dFCkbgJBBpUJqVYIIUCCWZLlwoxAZPLrVuFeOklIVi3w+1ugkCowGNGEoazq3vu0WY37Oe6dVpS4/33azrxZtvH2FhjgW/6i9rz3JUKRbImlGPj/VYa7r8VS/aV/xosVp70L2EILiNJCyJ6qmN2QW5GyJpWidC9uAEPO19VVeX8sY6V7pLnBxFJ5vyslVvuKZXzY0u0mHsXGDdjSoAOPObOahJHMVFQByAK7GmmrEDi3Gx3umP2hIwMglHSWFyBR/dSict1mnBLfmekvWq7Xqxylzk/ellB0rg0jIbahOXmnJbCwKM76GvMKFeeNFj8yJmhboryHMQZZhdmZ7xgzpHxPyohgIdumFJVdbCj1i0pVrEhgrk6VgfLl0nw6cJ8mKZsNvCYG10beKSf/tlvP7n04gzIW6OliD+gCjEbW+1P5+fkYEchsS1hgEd3U2mFa5Tkd1aE5GjcF0WVesYzVAwT25vhts4GHnOes4GngZ/W9+gJ8PmX+BIghCRd7W+q+BTvzmy1Ztvswssu+8ecY2N/VMIBD11QWlF1vKx0V5Qc3SW9UUhJjuf9uGNim+0B2wNeD2izn3+Jn3seYfTKMyjYnl2Ql4ViucSzhAQeumlyefk+DuHQyy3a8bODv/5Kzn66f2zz/CTeo2S3KJ4eYO6PHnw2UJ1ulsFnRZ09IScH+Q6JYwkLPLqLplZWXejWeH4wn0Q+2pYtXlnl5qx+ts32gO0Brwd+AjsBg8+kzfCaKj5Rsfyq+WeP2UVjrFcFDcf9CQ887FSpy9ULSVOk2gATlGZHLFkiZz8HrkbinG22B2wP1OMMEkr15df6w6UalTSwhFY5Hcrs8VlZi+LtrqQAHjqp6O2301r+uukahyK48yVZrNv9sFbOfnq9k2I8P/F+aqy6Pyk0WErCZEAmO+rGON577+1ed2bVfVPkOlvatRdfIvbD+M/WfbyKoZvAwTxbUetmj8/JQcFpfCxpgEd3j6x0V5HxrIhz+Fk6KrB1WeWUyPmJz3MSvbsyo5hZ3SyTIKXGFVdAQ+k+ITIzmWEavfum0JXXHXW0BJ9vTkAJj26K+JDb783b7DX7urPOMvDixsYxSQc8cvYza1aLPVq0LDXKKh/w4zox7MHpUmbHtiTyACkfWFbBGjNyNbOkhAWnnAXZZqkHWHS6ODdP/FOvl87rv+EQ7mtjPftJSuDRR6O00vWgEXyaV28Tl0ycICvebbM9YHtgdw/sAiHbexdliM9OO13Ul14IFPeJqdVpjruLMjJQ3Bd9S0rgmTZrVptdLVpOQ7RspO4iznjOfPQRcQCVFaJlvgoPO3dqqhGLEKtj9Tl23KSZUVzgcWZVF8wqPejFn0wmI1vdb7/Ve0Lnx+HnCMzLyniaGRUMoz+ffhoqal4Ztfq/XIVaX1aQ60YKCtJscHeldWuNj4fcRCyOJRE9LRTlhwHQjWSx7fHHa8lyzGa/+26twJbGwluyLwYy8hmR/N5YgBpo/EJpV7SetShfdzOoWl679HIfzh9lvVtV8yfkZoHYKbqWdMBTXDHvEkW4sbul4AnUttePeetNccybb4jWOqdwtHzmW9VN7lty0fChX7xY46OhBVNc4DGhqC74Ak9jSgq6cgXpKJ54ot4T/ByE+xIoN23SgMesCobRnwQtTtWP8CSrkbqVKhlG4CHxFyV7SELGgk6CDu9HDiJWrRPsWEFvVvmBbWew+aGHtGUZK+6p2kF2Q6pasPreaKzAJ8CR5H6FoXjb7PiZbVe0nrMYXZdqFXL3Cz8bDzvMeNdy0NbMzs/NxABGx5IGeEij4VScV0DFglvqIJ4BtfCKzwA4b8qarphYIDoJEl6RU5hqEmYUF9jYUFQXjMATTEmBgEY6CgKDTpfK+xGIqHjBl1EHHrMqGEbnchb1Iahg+MLT/AEPQYe8z3yYjXpeOgFabq4QFVBgMav8QFCnb0ntAf0WaeQg+uEHIVau1LiGwgEe/Rzj+PEzs+2KyUMX/ZtsBiOmnnxYs+eenhuq67GimC2cyuyCrCyQR1lrSQE8xeWVI8DdcwXyEPBWge7l77/lDIcznZjuZPn7xuSLR/IqfsPyx2ihKi7wXH+qC0bgMaOkQFE9vqwM3MJX0rhjxFkC20g+ZkrOmFXB0PtEUGX8jMJ9hYXap77AwwAxZ54EFsr4GE2naNUJ8M0oP7Af7AOvl5dn7ukPZcbjb/zMtIuyPU3M1vTtK5MPfaRz3hPIfK7+9tvZRUVFHtSPvOMJDTzFcyAQmCauQCM5y5GaHod88bmc5cRFHtk3xsMGkdGPTHtcUpDwymiBFBd4TCiqCzrwBFNH0F8YSuswF4ZiepWV2uzn00+12RhUPiTwUHrGrAqG3icuzaiMQQDQ1SN8gacHEta+CaKYS0bGCy5oOLMI1Df6kOyFXGJRqNCMNQY8viRj/sYvSRUpzLgm2DGUztGTDzd1AaVuvc2BZN7swlxr1EkTFniKy125SBbELEecJN9TrOt7c5aDB3+vzXHatfKd8ZBPmMFOamd9/rkWM9GXAmx0IMUF/i0U1QWz6gjGF4ZgSJ5lanrdfLMQJ4C/l0sSvshG4DGjgqE/fAygk2WQbIO8Di0Q8DCec/nljT/nZpQfSKlKvmZusVO+x4yZnfEEGj8z7WqCMx6ja38/uLNW+Y6fHa3wnGv2I0Ids90OMXtidvY6M0MR6JiEA557Xa7utW4xBit4gg62QxCawDfzMW+9IQ7/6KNI+hr5uYFiPAx68qUgvSfJ1X3NqLjA5UYoqhChqCMYgWfIECFeAC8UuFvkLtbjjwsxc2Y98HCHx6wKht4fBqdJrcqZk05R4gs83MHirhVnRgy8N2Zm+kaeaKqQsC9cHpoxs8CjX8t3/My0q4kDj+6a7/sPkAC0uh82DHRTxGIHZj/jczKxxRmeJRTwoCYrCzVZXFYNZndYBCpjOfhpY9waDq+vkZ8VCHjIdcwdFv2lbExx4aCDsF7EFDYU1QWz6ghG4CE9Jmc23G3icov3pQ/1GQ+Xb2ZVMOg5BrUZlOY9qI6hm7/gMuMynGExIMw26MbANwGQ2/Fc8vFaZvrGHa2jj0aNDEgKjFJInGUyeN1QzlfjlTazq6W3yzh+XJKabVfkT1RSXGE7ZoZ68Pl3jikMZRcIuaqzFQSfx2dmYjchNEsI4LmvrKprndPNGQ5BB9FJPLOYYhNwenwI0vJEMV/gYZyG+SXMT6FqBF82bjU3prhAobtQVCEYuDarjuAbFOUMhyDHJR9fepoReMyqYPA8BpOnTNFyYbhMbAx4WAJB8KEfGA/iFjpJ76kjxlwnLk8JIHrMjIAGTmFvIJzlEy++qAkUcmaht5OfXQ2GXIIN41dcQvoS0bNdZoHH3/hxqWy2XYnyXMaoHZvwLOnMhzvpO5oqfiDxmLt25+wJF1+MtHNzFnfgKa2YlwGhMublIEACjXUUDep5OfsYvy3N9Se6R/kGl5mLwiAuXw4mt1G2lxZMcYHHhKq6YEbpwRd4uLvFthE09BIEI/CwHWZUMJgLw/YGM86gdIDDDom47TYtgZA7XRxLCg5yW59LPJruTzN9I/jccYcmDsil69dfa31iDpWvmQ0uBxq/UNoVzCdN8O/fHXucXH6t6SNJQj2mvoXVN4LP2RTtDGpxAx4QfR2a5ki7QnUjL0cRkA+A7t03X8vgcc8P8ADbljgeIPAQYDkTCWSc4VA4UAeexGm93ZIoeKB6z70k+PDnfwdBGVezOoKPqrhJPIbAYmCLC/AUz3UNVBwC827hJQthhfm/XJVNU844CgMf00vawGOZu1+89jrBJL09MeujkGVrz7/yd3cd8tK0f42fW3bzKFxoG3iwF+fkCapf6IaQyVYAy93VHdpNDaR6GlPgYVV5qxat7kRQ6gY0UkoY0+FnPzRDznZsS1AP2MBj2cC89J9rGrykZi+sFz7v5SmA3tuTUuL9Xf/c86+echKrgmnqvL8yeoyv6ukqlF5c66/0ImbA42+WQ9G+k+c8LXevbEtgD9jAY9ngcGZA8Im1+QKXd4aFL34FMy99Bmb8V+EMzDMjM9NeVrt/cvY5Yun5wwWr4HUDyLjc7tr8wrw8r1JD1IEn0Cxn6JMzxWGfYevSNtsDKeSBHZB3nvHYE5KSQhHKklrFPSJdVVvsqlPaOxWlNcoT2kKcD8lQalvF4UDmHv7F70jcQ/KUzGsz/hszzwVcGnqAi8Xaacjc3+OvLXIpSQD6rXOXgMuvqAJPSXl5b6E4kURSH8uxZzkxe1bsGyWoBypun6TTUWwHB87+4XLgkB5me4sWbZxud5s6t6ONw6m2wdKmjaqobQT+dSjK3iB5x//l5g1/JGghBgMw05Jz42Cr3MI9OirAI/mRf9l4C5KMkGhRH8uxZzlxGGb7lgnngY/OPU+8m5Ut24Vd3YsK87L95AREv9lTKyra7sIsC1UCbd21ojVKlNoiU0HOqlg1gBkXMjbVFgCx9vJfIfCvMP4bdiMtBx7PLIc7VmCC0qzH0g/EaVha2bGcsMfJPrEJeeAPlMw8ORW80prNLMjJGp2M3SupqmpfV1fXAgq/HdU6JS3NiX9VhZtGHQFcaZh4HIT1ZBpmXNxvx+/4XJUTkY6WAY+/WU7Lf/6RgNP94zjXWCXjqNptbtIeePyBBwVF+GAbATyghUwtswR4SiurzlZVZh8L5LhrptVYvSnarQNZk222B2wPNPDA2yMuFsvOPEv7zCFOB9kWKnBTxyICnrsrKto1q2cFRBUita5+kJXkBB3bbA/YHvDvgW+PGyheuJ7pbCz0Vyeh1KAolXwVNvBMdbnOdLsViCCpqBrU7Oi335KA036t5UyJqTQmdl9TwANbQdZWUXSHZ7mlvF6QkxmEQ6RpOSVk4GEsp9UvG29AoR55PmWWEGVlTgPxE4PITcmoP8SU8G17txHV4KDZ69JRYl/UprRG0aNCEindWC1tSJjy64NgKgmBHEf+4i5dtAr1adPqiyTJe3zjjRoBmW5WK0b4Iz1nZf3y5RqdhV49bkbhgTzQZpQnjH4gqbvRz/rfjMWopJcl+2NOjkbD4eUMxsHGcdGZBUJR4DDb/zAf+oU3jhPku6Gp7tpOxgS7MC+ZNKeFBDzYfuvhVhyzEKUGx4FmTALkNjkTjJLFjIBCYOHvWw0go39m7M/JffuIfod3Fx+s+FwMOPsska4LB7L6m5w0jQFPqCoJxhtTwYF1MN9+K8QNmJp//LFGos778qUk1Sir4qOhGOHvxQukcKG3OVBluFnlCf067bFzS0UMI78z/8Yq99Wr64tRCcb0CyvhH35YiP/9T7uC77jo5F6k4zCjwMFrhNP/EF6CL4acLF4djUWDZqMRZAaPSWqYKeAJNMs5ec4cwYTARLFwfVMaVAAAH61JREFUAMVs28ecew5odBzilUl3iguLQe2gmxngCVUlwdgo6kadfroQujKD/jdK/JJmgrw0994rRDQUI3xfvMYULoIBj1nlCf065DbizIaSxkaZHl/gIdcPq+KhlNDA/AFPKAoc/oDHTP/NPlA4js/rozMAlpotBPCYpFgM4SYJemhQ4EmEWU40AcU4LqyqRRLVRuQaoKZEWY8chI3gUN4kHMqRVww7ZyQyQcXq4RdIrXbTwEMq0FBVEvwBD+lG9W9z/p18yiTQAvjLb/xoKEb4Ak9jCheNAU8oyhP6dUggVgZqF1K4Erh18wUeStyQbdHDjBdwXPS+mFHg0MUOw+l/iC962V33iI2QAuKzV7OjZv+iUaMwJWv6FhB4pj33XJud1dvHIAmIc0GIJIG+F5wsOkkX6zIiMTKYVeMbhPGTbfhX+z//xe9tDP/HZxQei8gU8TtGdhMAZROwYyMGeRMiFQSYTW6hbEp3qhvrHI5NBRkZBp7O+juWlLseG9y39xUDehwu/oJ65d6c/uuyMcFmPNSCClUlwRd4uIxq1qyhC/gtzzEgJzFnPdFQjDC+eMEULhoDnlCUJ/TrUIX09ts1fmouuQIBD8Fw3DgNfMlwGGhc9L6YUeDwBzxm+x/ig/r+hReJDy7QFFBR6nBRYXZ8sphDbHbEh/sFnsmVlV2cqsLs48H6HTqB8e3sh2eYiuXEaoaCtlHzeT2K6DBDgQAZwQSggv3JjXVusY6A4tyxY+PYUaM82sLh+aukwvUrllntTzn0ENG7ezeNf9hojQWXdX7lUFQSfIGHL4JvDIlBVUrwUj65oEADHqsVI8JRW/AX49GBx4zyhN536mhxdkKgMJrvjId+IDMhuaX9jMtKaITLcIARRIMpcBiBx6zCR3iPlvilazdRfoemx4YvxRn52VnXhnmppDptN+CBrMw1WGJM1ovI0hGMI0EXlxdxARQud4S6ETUtWFcQZBzrBQBFcbs3js/J8XCNRs/nxZWV/VF49wnvcOLXX4mBEydomlKMPdCCzXj4YoSqkuALPIzxIAju1Rzn3/XgK3eLqDcVDcWIcNQW/AFPKMoTet8JpAyac6nVGPDwb0cdpamb+oyLCknpqc88J4Hn9LPOFA6CCP0YTIHDCDzcGBg5UhtnEs6TOtaXEzrCx+/hhx+Vu6ewdYjzgCS76ZsXePzNcth9lrs7QIBN0LHI1snYiYofRQGguDehEfhMxWfqRsRR1scCUMz2paS88hamDjQDgPzn2P4inVu83BrXOYSCAQ9vFKpKgj/gueiihvzC2Sgy5Kxg1ChNsjgaihHhqC0E2tUyqzzBvjN+xeXVXXdpy63GgIfxIypWcNnpMy4q5HWmLgARPyyzfz/RqX07ofB4MwocPCmc/pt9sAzHcWeLO1w0h3D3xPPvES0L42JJcooEHt9ZTnhtl8sdgIkGKsjG3GAEFJGevjFQDCW8+8XmLJDRv0fp5OH/d4LoegBqa/gNyG9j3cwAT6gqCb7Aw29qxokYyyHAMG7E+3I2xa11gmA0FCPCUVsIBDxmlScYy+LSiX0Fq51U72gMeKjwwSWZn3FxY5l17wKodMCGnzhIdML4/TB4iJZvFkyBQwceswofETyOJE9//gavSupEzHog59G0TUH84m10cXAj3WTAlYBCEXcNUDArEW78H0seSPhubKqJT+Q72dW85e/H9uyR9q/eUFmgaB9jNUYzAzw8PhSVBF/goRIEA8wMpPJbnUl8H+DloZaXUS7YasUILnX44plRgdDbHAh4+HczyhPM0eHSjDOdxx7b/bE0xniYOMhAf4BxcWOJeu98A/C0O0BMxwyIirQn/7ZJOAmsjSlwxEhtgmx9JAerxRcJycHyczIhzdG0TSmpdL2oA4pc/jgAJm7HRjdAJVKZ0mR33ZRyVxa210lkJk6dPavhNnqsOsc8HoKWMSM3knuHSWP6c88jZIb6AT/+GMndY3quIXayDF+YLxn5oQ74cZ04D3rsbTb53ciMaTt5s6qbbhY/9kKsChsm6dhWj3RDJOYdCPGGQfN4QrxekzocoMws7ZHs1OixN8TnISXwMPGNswArLEzgIU/wb507ixG33CQpLhPdSDE6feZTWjMhOFeQnTWqtHzeqdiypu4TCa2koslZjz6SELQty7FcfGvEJZ7mukfk5+TMTXQfR9I+G3ga8R630fmQ8luRwBMXSwDg4RKASwEuCQa89F8xuDzx3wmqHpBiVJqq5hfkZmOdipUZyKtErZvggzoXzfotelkMriiXcjPxsi3t2osnpt3vub0yF0WjI+LVlljc1waeAF42bqMzlYBLrbhYAgDPquNPENSDovHlzJ5UJA5cjWB3AttnCCy/MRI7fjS3GFaQl4VovGYG0jrvlll7aNmf+8A0ESs5GH+uIysh2QlhW6BJtX8gTaoEdrvpptnAE8BV+jY6/8zarEOMVeCm3ds0DjRWUbNH+6JA9pKJhQm95CLoEHxodYp6iL94ZUlFxRmAUs5+SIIuY1hnYunVjdvzcbDFuXlSnUHDSveJwdQ449BEy25pA08AV+rb6IxnXHv5pQn9kln2NPi5EKVKGKSlHIvRTnhmgfg//CSquW65Tfx8xBFy9oDtaZ/05/pWF8+d29HhSK9kyoT+6XEvPC8Gza+K+dKLAXzXraiy12wK2j0xUf0babts4PHjQX0bHX9K40ynQTV6pB5PsvNXnHKqeP2yy2WryZSHnaHr8d82XHIx0Jyou1yMSRE0EVj+EIHl4xtzu2Rf+HUT6xaQlq7ZQaAhGfbgA6ZKhKwaUoL7jMceFztaSa6nlQAeuc3VFM0GHj+jmhDb6AnytBk1oJBV26lOdWShpuhBNo9b0iNuuTnmM4NgrmH5AWdp0hTl0YLsTBRyBbeSuS5wnwguvWT9AsUKWJ8Yy2U2Y2mMqdECLRGD9yTxj7CBx88YJcI2Or/9WK0fT4I1qiBQDcFjXr4YY9JpIi65fjjmGLGgUFulqMI9tjAnR98uCvpGekqH5uPA/vrBxy98TrCfsdj1Mkocgz3h2sLcrBlBG52EB9jA4w944ryNzkQyBke7LftEnIQC3XgZNbCXZIBwjC+wQXiOL6dDVb5kIXEiLrmMOTEI055ZkJODZCjzxqXXHr9uKgXTgTeHovPKLzH7eUjWLkbTuDzkMlEz5RVsq6MepOmZDTw+YxrPbXTmciwG06DOw0s9svPuB7VnnIx5JWwTbEv1jpoORpIq1vcl6pKLMSnGpmhYHu4fbtFxcUUFhAwcZTpTA0GH4EMQiqZZJXEczTZGem0beHw8GI9tdGbZUtZ2OXSWmKynW9uffxajClGPFAcjKx7Z8TzmV+3SuORiUiGTCxPByG9DnhvYZgRopWpeuDa5rKqr0+nm0ksq43KGNxBLr2ju6DWYaQr3cCwVUVTWtMwGHp/xjPU2+sqT/iV1tD18LA1aw638sZfEJ4H1LQjOEQhpdXXqkIkjshf7PvrGJRfbytwe5vjE2+5/arbMsoYtBvD4EPqE3rqiWbNatGrRahq29a7Uz2bAmYFnBqCtts2dOolZxaWNgr7V94z19WzgMXg8ltvo/EZ+E3EcziwMthmxlFsdTuVIBBav4efxqBFjYPvRBx/ygKGyHnGGToEeTMwQx2PnSL4lzGZmVnMsgrCB2mMMiFvN6MfdTlzzCX3pxcA/t9y59W61kQRe48Bq3P9W3zdW17OBx+Dp4grXKDhEVhYOmVsm+r/8kuXj8Eu37uKrE0/Ez0lGLmnStZalpTvn3JiR8aUxfjL83qmi6/LYZtJ+O/B48cJ1TNfhrpA6uTAn+6ZAjphcXr6P0+F8DAeCqUzIYDgT8OJl3w84ViwcC70xtj0Ku0JTyued7lBU1o/I6eAef20RfVHW0u/VV2TRqVX21sWXiOVnaHFlMGAOzc/NfMOqayfCdWzgaQA8lY+DD2U0P8q9/TZx4PffWTZG/CYm2BB0PAFbz7WVuaAiKTNqZ5eUzzsLT5tEvZPL5sgixljaa5ePFp+ffAq5YUAQ6R5amJfdqB41grBDEf2A70SXNr/9Jk6b+UTUA7CB/PHRsHPFu9kQ94O5VeWMCbmZBkkQa7w4uaysa1pas2uRUKkVsMGOWvy26AvwsSqhchXA/0UP+OPyt2PJCHa0pmM28HjGsqiqqnWrWjelUI86EGx/ubffasko1yFYLGc4g04S60l6rpsi3lRVpazmu2/KioqK3MabFbtcPRW3+Jqf9X1lkThlztOWtMXMRQiQVTfdAnBsx8PfwAMPUAluiI1NxOxIRqMP/3CpOB3g01ynhw1+umVHvHLFGPElWAZhtUqao3t+Rgb0b6JjpZXzrvOAD2gghegEUra+ry4CzQZEFyM0LrMqJt0h/t6vLb4AxKv5OVmoK2s6ZgOPZyxL54GrpU6FbCcyx15+GUst6FVFaGv69JWgw6WLwQgoZTt3OcpuuSRjg79bMJjZsnmLtZhxdDjs0+XigqneQGOELQp+uo+6pWkaTuivtVUVx2NY3lzAu5BmYsB/Xwx+Q4uPqLztdgB8T171G4CmLNaKpk2prDzb4VauAzpI7XPGfTjz4RdGpLxF9VnMyj+KqBsEjp4votmXWF7bBh4deMorb1UVRU5nz51+P761oVoQpm2CpI1cVg06UWyvJ/D6E9+OZU7hnDM+NwPi440bsqeXIG7yf23XY0u9IHZb6oaU/b8cbjF0fF6WVNgwY55q78dxbKd9Nv4qZz2URYqV7WzRUsy8b5onKK6+UJCTDd7W6Ns9kPZOF45rkXAIblzNqD9H8GkLLbpw7dPTzxBvXjJSng4Cs6ugueWpAwn3iolzng08nrFAQPdl7FicyW8sLrP2NKp2mhyvrdCA+hpgQ9DZbJDUxcylStXiOKYTXUoqKlEzpOSlQ7Nr9A3XIYj5l8lWhH/Y7wd3FvNuvhnFlXtR4+lZaDxpSnMhWEnlvFsQ1ZVCUT0/eF+Cj5VB18aaQsCfc7dXXvpezHjAGB8b82Q7XwfwYdynM+/aeeVKOfsJd3OA/akoukPjYlZEGcbj4tj0Jvp3sYEHPpYyzapjKabLbQ7/6EMQQpku7fGOkB449vDmap8r4j2ATtm27dVloUrTFpdX3oFKcBloIhAy7hRtW3bW2eLtPC1vCC/Q1YU5WV5hb7P3vruiol06lly4gJxtRGt30F97jIRlSFkeA6Dn7CumVlruOg+zE4CPIvVq9vr9d7njxdkPZaJCtXk33yp+OvJInrZG7HAMKhjlX+021OvG+3gbeDACkWyj/wgxOQaOGcvRjRLriHWUKbU7y/Ivvjis4GZJZdVIFEhJ2sNzZjwoZw/RtmcKCsXa3n14m5/VOsfQwhEZYSWolCLugcA5X/oD99uwQZz25BOiI4XwomxLoWu/5KIMDThV5eTC3EwqqMTcSue4eqnp4lqAr0f1UYg+r78mt933/TW0BEv2h/3S+iT+jaJRTSgsyc0GHgk8oW+jb+7YyZuPY8g63sZ8HEVxzsnPyVgaybNRUlH1L2wIL+Y1TqyaJ9P0o2ncceNuVh012T3k6JHcDzs+tyOmVcRrHAlBQ4JPGiWXo2gvX3W1/gVQo7pru8dTdklmOzdvhZmP3HI/iN0+5IvPJfgcuuIz01744ZjeqLT30gTFdPloupFhHJjywBPqNjqDxXrgmGtwr6niedUp5hRmWfONNGVO1cGONPdaXN/JHJEzHvejMRXGgAc65f1/Xyg+wA8Ny0OoHGRGxOiOYtsDcR0uuSSX5ylPz5bxjmha+STUaHVjjZb6BQLLEEKLv5VUzPs3t9wxC4YqI4h+IBzQD+Bj1hc7WraUcR6WUWBkllZ/980g3/SL+Pcy9BakPPA03EZ/ScYkAhmTugg6a/vI5YhuHyHyV1Zdt6usKC/v79CHIPAZKMJkBmO3g7/6SmTeLeO1UTHmGs3DbIfKDLCvdtXtGnrziBFU2IjIAD7nYjuGiYXtWPDKQLOVSZnGxtXgC+HJ++4X/BexsQX52ZkykzoRrKS8vLdQ0q4FIF6qt6cfYj4EnzabNgVt4muXIaHzlFPkcU2Fi9kGHhPb6FyG6LMcvqTSFPET4zgCgFM4YkRYsZBgTxy21F/FjOE0Kh9ccT2e2ygZgfSZ/EKtW6oyHen5Wr2EBVZcOe8ORVVlkLzXO+8AfB6PSi0Xa99Yla4NjTo5v5EyDwu6FfIlHkKC6ra6uusAxFx6yezMQz/7DIHnRaLLF42n53wFCeuXr9R36pVC1M5BPjW5LeWBx7uNju3z3KLbGmyj/9m+vXd7nBm9HoOaHUXhnHMKcjLeiebwY8bDvI0xvAe31FmOEA17G5XoyzyV6NiROQ/5Ii9YdZ97Kys7ubHkAkjLwqNTZz0lA61WG4P7jPHQsCN3KXbk4qRH1HjPSiorMxH4vg4vnuQ3ZTU/waf36zJ31a/xOeRyq3qvvYiqz4NDGjxByW0pDTyBttF3NW/uratiUadueHkWQbV8Tn5ulisWw474QAFeo2LeK+Oeu2ReiNXGh5lB5d8PPhiXVpYqtTuGYidum5X3wS7XcM8uV1vWMrGWq8MaaKRbaMbdH+FUBhVkZkZ/GzDM9nvI5jiFlXk5rObnsovLr72oV+/HvBJDivK7U1EHjcvKsq6QMMx+RHJaSgOPP1J30lSQrsJDJKX7VtJV1BzUfmYsRdbIgKcIh9zOOv2Jx8XRb78VyVj7PZdlHc/mA99oinIXiNGtKVLzuRsSC0ux4ycT+qLBrGjU/gJbYstQ86Ysd2yQCxpEBW/GodhK1MjzA+m5U2+Luls0tyqyJ8Toyy9afklp4DGSuudMul2wTonEXAarhYNmpO2omTR21Kjoku36GWE5IxOOb/gnUk1Eg3+ZmugkGKeBJrQnaEKjknCjbS+35D6yrJQlpSsByCozqHCuQsayLNZKBvPVcw8kKtjUJI5TG3g8pO58QJnW72Gt8zyvyisOUTc2Wi+imZfCo/eEmBK2tkD8fv5995o5zfQx7C+JxT10qyvwwjbYrjN9IZMHFs91DVQc4j0cnkbmvsvG32gJgx/bP+1pbTcy0Xa0zLjGrJ67gQM7YkpXM+2K5jEpCzxGUnejg7WsY/e1oSoTRGuQEGDmjKdHNPiXObtbdKUmORWqDEy4/Y3Gkuu3zp3F05NlKEyKDhbmZheF2754nedPVNBXz70pSRynLPAYSd09D9sWPLV3Vx/Y/v5YxnGCPehYDr7IJLxo8C9X3XSz8NSW1Yo0R6eCjOjXAXmWXATTLuy7FUuuBgBqkOEJ5ttE/Ls/PfdhD06XooIcK46ZZ2oXtXhcLPySusBT6VqKF3ognFyLn9mIb0wMVwYlmgNVWuGapus7Wcm/TKIpivV5NNFNE35Z0dfJZZWDnU5F1lFxyTV67PURkYYZZwJYyh2Vn5Vl/fafFR03eY1Aeu4UFeTS2BMSSGqJ45QEHpJWIWj7O1L6l6hq7bUFubkrTD4TMT+seG7llYpDeYQ3poa7VXK6RtE7RbhRIpETUYlEqI4prXQ9qBPa93r3HXHmo7KLYRl35bg7xy+R6g7tWibSjDWsDuEkufTa+NtkfSeQ1yGpvOp0eHdcUY/WKZ71aOH2jeelJPBwJ0Eode1j/bKFM1CeXQ+ZXXZy2dPgX14UzmV2O+fpyVPEb5278PPt1WmO/YsyMrZacmGTF/HUyFEZTzbigtIScdhnn5o8u+FhnLl5EjyjHiAPq4ERnORJqWAypNRzNxpSPK4CH3ZSkoOlJPBE8BzE/FTPjoesm+rz2qvi1NmRJ+T+ceCBgtvPmilzkYIfF/Eu45KLBGyjCsaHvOTisoM6WrInQrjATZwd80GK8g396bl7xi5pJY5t4InyQ2PF5cEXBM5d0ZrLLC63IjXqoVOtUppbDCvIM8+MGOm9fc+PdMllrNHCtU1zRFvdj2hfz5+eO+65HcmS+yR6sqQ/39jAE+0nxoLrY0udiXe9OSu48hovrW/YV64XixObERPpEM+YiLbkUrHLpXZkh0JdclEjnVrpNKQENEm5X+NA+4oKxvuLI9yH0AaecD0Xw/Ows1WJna0s3pKSxpGoF5D6ouL2SbL1GPz7sTQZG8Ou+L1VyVzXOUiblpIUrMSnXrxZnuaGUsuObhNHZFhbBBZv5/i5v4+eu19d+wRsdoMm2cCT6COE9iHp7k7sbtzCplKfPBLRuFdHXyFLQ+QMwS2OL8zLCl9Ow0LfGctXQollLSicKH445hhWpG9FRfqeFjYpoS9l0HM/HxnnHRK6sX4aZwNPEoyYsZg1koQ7lhZwmVWz555ULVgN1QLS9SWEabr1rbDLpS25su68AwJ5waVxHn74UY+cjViGF3BAQnQmho2Qz4aoW5XIKSH+3GEDTwwfknBvNXXevJPcdark/omEf5nSOy/9R+OsQU1TEVj6tDVXghi4akYiZvE4Gpd+MPS4TgNp2D4bNwZsHdVOZ947TagOkJUIkZRLjgRxfcybYQNPzF0e+g1JplWnKmtwZnok/Musy/JU3+9wCMep43MyloTemuieAd34GaBBlOhIJVIqkgYyIxE6HuQCxKtiJ7kaXTc0+avbwJMkQ4wA87eIY3QPl3+ZuTus8/ln3/3Y45exLDk7Ebs+pcx1jMMpyGx/HLXXSRrWA1rs/qyB0qZQsKOVuTAR+2S3aXcP2MCTJE8FgOcVAM/pkn8ZNKgUWQrFPht6mnhjlIdrXFFuBOHXtFDOj+WxpeWVl6F3XHI5yLrIJZc/2tc3LxklPj39dNk0kKD3mpCT81Us22nfK3wP2MATvu9ieiaq6R/Bi3glbzr6huvxIgZXJzA2cOHYG8X3A47lR6hRc5+KcpHGGcZj2rvdb4YlF/qryv4GIkFbMAE7WkdLFZt1KPs4HGUf0RXuirNPmtLtbeBJktHEjCcfswCpLhAq//Kvhx0meZV3QqMJ13Bh2znhywpKylx9hbbk6t9i61YpjWNkLHQjoEw5my0HHIBDlNdR9nFakgyl3UyOmO2F5PDA1MqqC92qez5bGyr/8kfnnS/ezZT5h5g0qZfnZ2c/mQy9Lil3XYEnVCoZdoEKJ8FHJ0P/34EHiaemaoyMeIgfRmBZ266zLSk8YANPUgyTEFPLq/q5FfcyNnfg8wvFifPMC11wtvNjr148dU2dop46MTt7XZJ0WymumPcYdLJGy35DxpnpBLTV/fqJ58bly/9jFjcWs7j7k6RPdjO1LwvbksED91VV7Vtbq2JLXW3TY+kHgqx0ZqwBa52qPl6Qmy11upLFps51DVAd4jGAS59Wf/8tBQG7LlsmjKoLEMk7uyA38+Vk6ZPdTht4kuoZCId/+V2Ecz469zzZT6iEDoVK6BtJ1Wk0trSiIk8VDsnmTgmYEbfcLF6/9DJv6QfYI/dPRPbIZPNzLNtrz3hi6e0I7xUO/7KhEn0jKtE7xbMSPZLu633nNUgBuhaMg9RAgyW94kIkfknWc23gSaKRC5V/2bjMSpRK9HDdTR5ixZFGxsI2VN507tqlcw8vRjLkkHCva58XHw/YwBMfv4d111D5l42V6EKt65NshYS+TkIu00hsyzWgYESx6wwUu1IO2LYk8oANPEk0WKHwL7MS3aBIkFTqmo0NiXHJxeOSmXc4iR49y5tqA4/lLo3eBUPhX/7u2OPE8zd4OL5U9VbsZt0VvZbF7srGJZcGPInDKRQ7LyT/nWzgSbIxNMu/vPDGceL7/ho9DXJ3Dkmi3J2gI4LdPXKdPsED08E5HA9d+6CNtA9o1AM28CTZA2KGf5lEX9zN4nKL2mH5OZknJlk3gzYXfqAgYI9kZN8L2rkUOMAGniQbZDP8yw0I0JNYe6mxoaHkS5pwlILM7KIkG0K7ufCADTxJ9hiY4V8mmTtJ3WHbkVzXqakm1zHmFQu99yR7RJKiuTbwJMUw1TcSypKXKMIxm5+c89CDouf77zfowS/duslK9F3Nm/N7JW5ifUnmVru5MfaADTwxdniktwMv8YmoTXqX1xmEgsnjUThptKXDh4slF2VqHynqqILsbAlSttkeSCQP2MCTSKNhoi3Fc59BBu+utTh0N/5lctRwtvPzEUcQdb51Ku6h47KzfzZxWfsQ2wMx9YANPDF1tzU3w5b6txi47gd//ZXIvOtO70XXgY1vPlj55GTH5qixxtn2VaLiARt4ouLW6F60pGLeIqTOnUH+5dHgX1Y8/Mvv5OSKj88ZJm+Oj/5dmJv1bHRbYl/d9kB4HrCBJzy/xfUslA08DParq9gInX95+x6tpYrEpkMO4XTnE7fTMXRCRsZfcW2ofXPbAwE8YANPEj4aWGrlY+A8/Mt3i84rvxTfHjdQvHD9DXpvpiCxTltz2WZ7IAE9YANPAg5KsCahSv1CxaFo/Mtg5Dv6rbfEa5ddLj4/5VR5arISfgXrt/33puMBG3iScCynVlT0cAvHN2w6pV9IjGWoRF+B2U6fJOyW3eQU8oANPEk42EVvv53W6tdNNWh6Wrdln0jZl5f+c43ek4kAnilJ2C27ySnkARt4knSwjfzLe2/+XawBFShNddd2KszLW5+k3bKbnSIesIEnSQfayL/MxEG308me2DSgSTqeqdZsG3iSdMRRLFqKZJ3xPs0fjWXWzCTtkt3sFPKADTxJOthG/mVPF7aDFKuDTYqVpAOaYs22gSdJB3xyWeVgp1MhGZY0RVEW2Nw0STqYKdhsG3iSdNCN/MsyqCzcwwtzchYmaXfsZqeYB2zgSeIB1/mX0YXN1TtqOhWNGrU9ibtjNz2FPGADTxIPNrbUP0Hz++NnJoLKo5O4K3bTU8wDNvAk8YCXlLtmoSB0pCoULLMy7WVWEo9lqjX9/wGsVqNjyQA3UgAAAABJRU5ErkJggg=="/>
          <p:cNvSpPr>
            <a:spLocks noChangeAspect="1" noChangeArrowheads="1"/>
          </p:cNvSpPr>
          <p:nvPr/>
        </p:nvSpPr>
        <p:spPr bwMode="auto">
          <a:xfrm>
            <a:off x="155575" y="-1104900"/>
            <a:ext cx="2695575" cy="2314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data:image/png;base64,iVBORw0KGgoAAAANSUhEUgAAAR4AAAD2CAYAAAAAqeiNAAAgAElEQVR4Xu1dC5xVU/te+5yZbkKIilKoFKEr8Y+vkHvIx9yjkPhcUzNTrpNbzUxEco/SNDOnKYSP3IXIpQghVEJR9BFqpsvM2f/nWfvsM3tO58zZ55x9bnP2+/vNr+bMvqz1rr2fs9a73vd5FGGb7YEU9EBJhWsyuj0BP+sKcrIOSUEXxLXLSlzvbt/c9kAcPFBaPu9UVVEX4dZp+FkB4OkTh2ak9C1t4Enp4U+9zpdUVbUXte7P0PP2nt4vBvAMST1PxLfHNvDE1//23WPogaK3305r9esmznRO9d5WEbMLsrNGxbAZ9q3gARt47McgZTxQXF5ZpCjK7cYOK4qYkZ+ddW3KOCFBOmoDT4IMhN2M6HrAJ67jvZmqqpMKc7OLont3++q+HrCBx34mmrwHfOM6vd98Q6w4xbvaGo0Yz8wm74QE66ANPAk2IHZzrPWAb1yHoNPl8xVi4Y3j5Y3cqsiekJvlsvau9tWCecAGnmAesv+e1B4wxnUO+HGdyL3tVrHq+BPEoiuvkv2qq1OHTByRvTipO5mEjbeBJwkHzW6yOQ+UVlTkqcLxAI7et+369eLkp2eLzl+tFB+ed754LzNLAx5F7TsxO5vb67bF0AM28MTQ2fatYueB0srK41S3mC4U5Vhnba04BaBzDJZZtLfzRohlZ50t/++udXSecHHGT7FrmX0nesAGHvs5aHIeuK+qat/aWvd0dCyXnRvw0n/F4PK53n5ymbXypH/x9+1K7c62+RdfvK3JOSHBO2QDT4IPkN280D1QWjnvdmyTF/HMrsuXydnOXps3ey/0bH6BWNOnLyZDYgNyeDqGfgf7jEg9YANPpB60z08oDxSXu3KRJIi4jrrffhvWS9DpvHJlgzaWT7pD/NKtOz/7AlvpxyRUB1KkMTbwpMhAp0I3i8urjlWUOiyxlOMcnrgOt899bea908SfHTrw47cBPCengm8SrY828CTaiNjtCcsDk8vL93EqDoJOHi/gG9cxXnTG4zNFTevWCHAqC/JzMi8K64b2SRF5wAaeiNxnn5woHgC/zm1oyyS2R4vrPI24zu+7NY+AQ+Dx2GOY8VyZKH1IpXbYwJNKo91E+1o6tzJHdTCuI9rut2GDJ67zpd/econFpZY0RbmnIDvz5ibqloTulg08CT08duOCeWCqyzXAXcd8HTHQUVcnQaf3G68HPO2Xbt1E+aQ7NdwRYlx+TtZ9we5h/916D9jAY71P7SvGyAPTnnuuTe32HdNVVYzgLfu//JIYMres0btzG53b6TRVKCMLczKfjlFz7dsYPGADj/04JK0HGsZ1louT58wWe/++e1zH2EEmDup1WsIthhXkZf03aR2QxA23gSeJBy+Vm15SMS8bcxZmJweN6xj9xFIJlkxoSy33Cfk5OUtT2Y/x6rtSVFXVuigjY2u8GmDf1/ZAqB6YWlHR1i2cKOxUZdbxsAenix5LPzB1mff/faH4AD80FIgeggLRdaZOtA+y1AMKSZKUOvfNqrvuyYLc3BWWXt2+mO2BKHgAsx3wJqtn8NJMEBz6pHkeL0OdlqjeUdOyaNSo7VFoon3JIB6QSy18g/RwC8fb+O+HQq2bZANQ4j83k8sqB6cijwziOtTCoiaW0Pl10nbtMj1gC28cJ77vP4DHb0cOT0vTJ9oHWuoBb4ynpLy8t6o438MHrXGHhTYAWepnSy+mj5XDIY7Pz8pqWIhk6Z0S62JTKioGObQvyLT07dvFyIkTRJtNG0NqpOuW28TPRxzBc2whv5A8Z+3BDYLLHFhFOBZ5wId3WgyGtkmp+M1qrZutvVpJeeUtSH5jMsqq6jTHgFSI0UUS1zF6/4lp94st7aSk1jLMeOTUx7bYe2C3Xa3iiorzAT7z+a1iaI4NQLEfm4B3LKl0LUUSykDtAOWV6g4HDCsaMqQ2gZpoeVMiiesYGzPjsSdEzZ578qM3ADxDLW+ofUFTHvC7nV48t/JCxaFU+oCPPQMy5dLoHuRRTPi1wV0U5S6k/t8a3TvH7+qRxnWMLS+t8PC620J+8RtQfl0GujtmPjdg5uMpatntKHsGFKdhw0t4OW79BG/PEgG306nNe4R7BHJS6mn24tQ+q29rRVxHb9M/++4rHp3xsParokwFWOdb3V77euY80GgCIWIJ4zFApY1cygYgc3627CgAz3O42Pm84NkPzxCLxlwlwUcVYqtQ1CGF2dnLLLtZnC9kVVxH78YfBx4onpyqlWbZQn7xHdygmcuYmk7DQ32D3syW//yjr5GNLbcBKAbjWDRrVotWzVv+iVu1aL92rRhxy01SmO71yzgJkl/j60WaMqAgIyO0rZ4YtD2cW1gV19Hv/XPPI4TrVrJnSOQZVZCbPTucdtnnRO6BoMDDW5RUznsEAyV5S/bYskWc8MwCqU3k2Za0ASjycTB1hZK5rnOEQ7zIgwdVzRPHL+TkR4hXR18hvhjiIdJTxIfV7dudmOzBZivjOrpz+cy+eO11Gu4I9/DCnJyFphxvH2S5B0wBD9UY99j4WyWmpzLXnODDb1tuSzIF3QYgy8fF7wXxMjK2I6c3l0wsRALdj/I4LrWqJt5sHIeZ2LEZHZtWWX8XK+M6xtYRnAnSNFvIz/pxC+WKpoCHF4RkyEG1u9x3IYo5kr93+fJL+a3bYc1qsbp/f/HtcQPlT11a/S486AqedQgxv3O6Y35GRkZdKA2zj23ogaLHHmvVcs+9l2DA+rT7Ya3IKbpdGDN2Nx56GIof88T6Hj093+iioDAnq7H4XEK6uKTM1VdxKg+oQh2kuN2SX6fP669Z0talwy8QSy7KkNdCMP4YBOO/sOTC9kVC9oBp4OGVJ5dVdU1zuu9EzEfKMHZdvlyCz/4/a3poq/sRgI7TACg93dsYyIg8q6ruBdUdOsxP9iVAyB626ATsMg7FLqN8A/u9sggUELvTyND/rLze0q4dD9sE4B9XmJtVblETon6Z4ief3FNpsQdJveSXW/9FL4shZXMsu+9bF18ilp9xprxeWpqj440ZGRssu7h9oZA8EBLw8MqlLlcvPNB3YZF8Hn/v8eFSCT77bKyPZ67u2098N5AzoONEbXqz+gYpynMoSF2w17a/548ZM8Z8gU1IXWqaBxs1wM+dfr84/MMP/XZ0xalDJfjUNmvGXInP3E5lXGFmJssMEt5KKitvEqpyNxt62KefilPIr/Pbb5a1+6X/XC2+HnQirqduq96xva1dIGqZa0O+UMjAwzt46Ca57DqNv/d69x0JPnv+8UeDBqzp29e7BOOLYECghYgXLajBEgzp/jtDbnUKnoD4Dvk8TyXRVU7RbaL1n9zc8m9cTnBZQQPL3kvY6RpXmJHxbSK7rcTlugiNnY6f9vv+8otcYnX50tqV0ILCCeKHY3rTKT8V5GZ1TmR/NPW2hQU8dMqU8nknORT1LvyXXyGS55bg03Lr7tQ+pJvk8us7zIB2NW9uwB/xvIIlWPPNbeZfd91ZO5q6s8PtH17KvmDLW4LzWx6xZInM32nMtu+xh1icO0J8OXiwDj5PiD1ajCs877x/wm1DNM+bXFnZxwHQgdyM5XEdY7vn3nmX+PWwrsx5+gzxr77R7JN97cY9EDbw8LJ4IU7DKHLZJYvtyHl7IsAnbaf/SczaPn28M6AGACSUF9CQ+dt2VC+wp7+7DxhmO9fiU7LtiaFPPdkombl+9uaOHSX4/HCMJpSZqAlzD4GIrho65wCDUfIZsjiuY/TmE9Me0ONfdp1WnJExIuBh20vLXeepCsAHKy7+PvD5hRJ88KQH7Nra3gQgLQi9q0UL43EvOhTHfIdTLEDgrybOvkmY26Mo1AVwz2xWUyN3s/RgfrAGrjvqKAk+vx98MOM9W1WHGFeQlfV4sPNi+ffSinkTsYN1D+952GeI62CJZWVcR++LGxwi1NPa0aoVl1rzsNSSGyS2xccDEQOPB3yyPOBzGH8fNL9KHP/cs0F7xPW23IYfeJzY2cLAyaSI/2JpMb96618LisaMqQ56oSZ8AJYhXZyq4z3SfB76+Qrx7+IpIfWW5OaLc/Nktjm+Cr5TNPBJCILzknLXRdQ5B/B02PdXT1znC2vjOrqzqvfeWzz0yGPyVzz0D0PW5uqQHGkfbKkHLAEetqiksmokciPuwkTnICcY4TjroYysGeNyQM8D2tmyHoAYGEUJ5Hy1dseC/Isv3mbmWk3tmOJyVy7SEWTxJ3060JOtHEo/PzzvfPFepvcLfjGynwk+n4ZyDauPLSmv6i0UN5ePJ8p8Hexg9XnNmnwdf23930EHiadK75V/UsFlVJid6amdsLpn9vXMeMAy4JHgU+66Cl8nXHbt22LbNhlsDiX564ejj0EAWtuGl1PiensZBZDzq53OBalAemXsOHz6MHx6FT/LuusO0enrr82Ma4NjmNS5GFvsn552uva5IiqE0zEuXjVdpXPm7KGmNQfoqJeyOf0Q1znZwnwdfw5af3gPUXl7kfYnVdyApRaVR22LkwcsBR72AUWlN2JKT/Bp2XrLnxJ8jlq8OKTurTv6aO8MyAhAmE0tcihivrtm24LCyy5LyB2akDoa5GCZUNdyD+5mHc0MccZ3SIURjv21/wEys/n7Acd6wCd+tBDFcysmKg6HN65zMnTO2/y2KZxumT6H2fXP3Tjeg7sKKEQymxyFiGlnJMCBlgMP+1Rc4brZgeksdlKUNkgAG1TlEj0/MCc/YvTJuqMIQMfJWRC3iOtNfUUgCK22ajE/UbeIrRjbkooKKCk4oKhgTiUz2D03dD8cM5888UvXbtr3vqKMAydNIM6lYJcL6+/FlZUXIn43HbEdxHV+1fJ1vvg8rGuFctKXg4eIV64YI09BnPms8VlZ0q+2xccDUQEedgVcPnfiwb6F/2+7fr2c+XRb9klYvfyx11HeIPT2PchFrxlmVq86VHV+c3Xv+dflnfV3WBdP4JOMPjzv/vtE948/jri1jKVx2fX3fvvxWhsA4ACfDGxDRt/udbmOqSXoCHGSgumrrMN67dXo3xh3+PicYeKdnFztuVEdxxXmZkTuzJi0vGneJGrA4+GO4ZJrHF1H/hiCzyERfLv92KuXdwm2vXU9AAGBXkPcYr47zTF/QkbGX01lqJC/8xb6MqTNpk0yW3mPv6zpGuuVWFah4qsfvvtEOFSATzZ2zqJnjOuI9GYPAG8u410C1ZtFqwXvZOeIj4edq13eIboiuL4mWveyrxvcA1EDHt56cnn5Pg7FeRdu8h/+3vHbVRJ8On3zTfCWNXLET0cSgLQ8IA9xt/ZNJtTXGQNKa9Fi/tjhw7dEdJM4nyzLUrRs5Wa93n1XnPmoh7LTonY1eBEV8TyAmztdUXsZjfw6h372mdzFIqDGygycRXXpLZu3TfbnI1Z+i9Z9ogo8bDS5fFr9uomqFZKuk3U43J0hp0+kRj6gpcOHi6//b5CXe5jXxPbzatWt3l19YPu5yVoNj230a9CPB9kflkiwVMJKI4cPa5e4jJU+E8KF3BbokVtviOv0V1SFGuVSDyvv9ltF259/tv5GjVzx2fwCwdIdUsSiXELKTDQlmzZrVpvtaS16OxWldUFeYuRpNebfqAOPBB+kxe9Rqy4ixwp/50PHh48PoRXWFAFILwrlLtZ//nOlIOWs1cbZ4tw77tR1phj8uBV0oFweW2Z8IXY1bwmdc9GFFz3z0UdkUXGsreL2SWLD4Yfztkkt5CdDGM2a9UBwvhcEOFEPo/YAmvZHvygWVqu6xYmFeVn+qQti7fRG7hcT4NHBp1Wtm/QMdJI46NtvxUXFky0DH16zqQAQgRq++h1dakE/5Uy6PWqPzOZOncTcSXfqpSu12HEabuU3ppGcnoBD4ImHPf7Ag+Kv/ffHzE5Zgq10Wdic6MasdWye9AYPE4GmH3aJe6DN/DFq3tV3I4mUM2IGPPSORxOK4EPniUM+/1xcMLUk7NyUQA9OsgOQR9eMy1NxkqtSHPfC81F9R75HjstCT44LlyJO4R4wPidnVaQ3NUokWT3LDbVt02c+iaRUpmQorxTkZGpsYAli+jLJ4VB6Qc/uSMxieiMI3wsvp2EHJWhjV1XvqOmTLEXWMQWeevBRsa+uduTv3T/+SAx7cLrl4MNrJysAoSh0FqbPI9mHy8bfKONi0TZyZ3+AHxpjZGnbawaMHTUq7EBcIsR1jD5LBCE/fZmEbbXeSCY6EmOMwmoVBEFymRTUyMXUdv3PMlTBpfe7CMl5dNVqhVo3oCA3d0XQiyTIATEHHvYbekk93MLBmY90eO833xBDn5wZNZckGwBhecJlVts2mzaK0WO9ykJR849+4YU3jhPf9/fKib9R3aHdmeEE5xMlrqP3i0ssLrU8NgVE+BOj7UzSBDuctb0QVMcsxnGMZ5kkGRyCWfPqbQCX9SDzXyf2w5dOO6Si7PfLBtG8ur5eWg+W81qJSnnSWD/jAjxsEL4Rz8Wg3In/Hs3fWfwo6TSiaAwu6sWoW/fZx3An5R0yItYq7vk35+TEbo/XT19LKyvPRsK3rK4d8N8XxeCK2FEm/9HhQJnZzN2fcF9SiAK0rAW/Ds6Xahixztfx9/iQCL/sLsmoypd0QmFudrFVjxkBxulQuyuK2h0MDd1xA0awu2PeKGf0jVnLf/4WzN7mzz7ef3+RvzdWGrPszLPE2yMu1i+9UOxwXFUwKrm01OIGPPQauFgysNPFXRSZw2/Uigo2aJH8naUDeh7QVsja6gZnvAu9pQViR9r8eA1kaUXlPahlkN/Iw++bKroui60w6E9HHCnBZ1OXQ/iW7pJlFTlZ3ulCML9DhK8AJ8oX+9AVyNdBdnIs83X8tY/sBwsKvZOc0ehPyNPr+ysq2u1UFACLcjieEw/IiO7y/0JoOtIBjGog+4D2oyHAaIDTYtvujJ2NXYvj8/pllwl+SeC+65yqcuX43MzYpH8HG/wQ/h5X4GE7iyvmXUI6DX5DkLmQXD5m6TRC6KffQzd07+6phh8oqKttMGbxzt9Vt2vBzSNG/BrpfUI5H3Vu77CkgPw0LAqNxjZ6sPYwL4rgs23vNjz0R4wNwCfzmWDnlVZWDceMglXnHfkNziRBbiDE29ifl66+RjZDcasX5Odla0qIfowZ1rXp6d2BJAAVR3cEebVZDGczQuwdrC+sTdwNZDb+KvbavDnYqUH/znpFqsauGni8PNbq2VvQBlh4QNyBh33x7OJU4r9pnGIy2Mygc6xsW5s24iOk038OhQY8dN7bxjoRUU7bne7v2QAz3MrR9M9noNB4Y+Qo/RYbMTJ9GqPRSLS4jtE3xr64hfvECTk5MhuT2uy76pReDie2rBXn4XiT+2MW0cPMbhJnMfsi7qLHYrgB0B56Z1YkxgYa10/OPkeSunlsMWZuQ6L5DETz2gkBPOwgAqqMCVApU65vz7/vXkmFGUsLCkA7t7uiuV1p3H6ORrZyqL7cTRp5e82QQP1PlHwdf3007tjh71hmMf4S2m4SA70SXBDo5WyU/w+XoiTUceDxzLcqu+se+cXIlAe3oh41MTt7XTjXSoRzEgZ46Azji8esZiYYMoEu1hYIgNCOjYgBFdfs2PFoNADImK18zZjRDXYxYu0D3o9btSTP8tBosK5idkF2lncapLcpkfJ1/PmJy5MVp5wa1IXcTTpg3Y/eLWtKRO+P7WurMuyDNiDAARwHBsd/69xFPyKsOFW494/GeQkFPOwgXr7J+GcC/88BZ9aurhEeDQc0ds1YApAnW5liWWlkGWQ9WyIYfcBvWm8MTFXzUVYx1Qs6CVCHFcxPL/3nGgj5yWodafFYJgVrY2N/bzBjAx85wH9YJNdLhHMTDnjoFCR7TcN0UiawcM3MlzAWSXSBBiQWADSl3JWFynrGucTg8rkxC7CbeQg3HnooZj6T9PhXLeZCwwpycl5J5LiOsV9LMjLlrwesw3IpDsskMz4OdAxnm5x1ehIFN6vu2j6FeXnrI7lmIpybkMAjwady3nxE7WUqLcHnkpsmRDVwZ2YwoglA2IYuQ9xBRg6ZNMjkwUQyzhg4c/DYlro6xwAEwkvxu2QdiGcdViL5ycq2MJ7z9ORi8ceBB8rLgnHhosK87AVW3iNe10pY4CGdxh4bf6vUwcdKOo1InW01AHmoQ5it3MZ0tvJ48AeX8r03YT17CrEq4tIrmaL/0bnnecGH7eUv8a7DMuGBpDzkLSQJLkeyIC2atCXxcE7CAg+d4UunwZ2FnElFcQ/26QNlFQBNLqsc7HQqLCGRBaEsDA1qOvCAj0gsXOj/8JnYwEGymbAIeDjdf3Z8gVedlDeNF79OUP8k+QE/9zxCuG7VFXiU9ek7qo+KpHYu0dyR0MCjg0+rOvfr2EMcyN+jQacR6aBECkAllfNKkUMiJRAYTDe1kxcH4GH7qPox9467vNP/ePHrRDpmiXw+fcwlFmvMpLnFMCupShKh7wkPPHSSL50G83uY5xPLPAozg6UD0BdDTvaVZm50G7600vU9MmS7MkuZpF+m+hUu8Pzf/wlxCzj4BwLHqdyBDGPx4otC3A7On//9T+vmAoQR/v3vgF3eNnaseOLo3mIAEuj+rxdYHE4EvQ05sDdsEOJZKMjeiRI8Iz80qFtFly5CnIdl2jSIWoCGgyXw4kPwVd14oxB6djOTN/Pzgb45QkB2WYCozGs7doCdqIHctZkhScpjFl15laACLA1umpGfnXVtUnakkUYnBfAYwIf0mXiCo0unEekg8xuLhXzLzzzTwwHjveJuABR2tnI4wHPyydDlQFkPweHWW4Ug3QZBoByFqASdY6G55csKSZAikPTpI8SKetaFX6FM2mHWU0K88YYGFgSdwYOFePJJVBCtE4IAV4sNMNrrr6MQD9vZzMm6AZuVVMs4DGrX/0UtLMGvB+iZWFJAUOLfb8MS42FwTOtAyONORR5OCgAPC3RZee6xddVpjqOaoohl0gAPB8KXToPSKKfOnhUpTkTtfDMA1KpZi2vwtSajxCwV6bHUpP5YOMDzCWiQOnfWZhNGgBkxQog5c4QYhdzA2bMb+iMA8AjOYrDNLgGEsxHdLoU4KMEnF1IyFRXap6+8IsTpUDE1fsbPM7HN7XIJwb7cC3lhAhZUT0VHn8LuFAEeUtE+OfU+XcAASkDuIXp5R9Qe0jhdOKmAxwA+nPnIHZVYyN9GOjaNARCuTeLpLlxeXTf6MvOB81CBh4oOf/yB0lcQG2ZkNOxShw7a7Ifgc8klwYFnr72E+BO5jgQWgpbRuPXL2c901Ipef31D4Gnbtn4Ww78ccIAQbJd+3x9+QJ03yjMJjEZLEeB5/oax4rtjj9N6nkQ0puG8H0kHPOzklIqKQagcXqQX851c9jQAKPGFIRsBINF55Zci4x6NM8aUhQo8nEl8+WVDQNBvRH0tSiO/+aa2pDGavxkPl0bBJIqeQwH4BRfUAw+Xec2aNbw224RiS7n8OwOiqVORED0OMmxcbs3CTPZvj0ZjCgCPT57UStCYDohGWY6pZysGByUl8NAvni1oBA804msuuWKlShnpuPgDoJDBM1zgeRDUOtdd17ALnGUwHsN4zdCh5oGHS6rLJd9X48alFuM/vjEaBpNBhSL4pXEW8lX4+x0oFbnqKhBQ+DBQNOHgMstRZpWU6vHApKMxDTb8/v6etMDDzsSbTiMchxvPMQLQxTffHFq2cqjAsxGZ0FxqMbB8ocat7DXGVKhzxVkGYzRG8zfj4Q4Wd604QzrttOBu0GM8qPtqsNvVHsy33FVjXInxJdpR0PnibhcD3ldcoX3WxGc8JCkjWZm0KEgMBR+g2B+R1MBDd0FffCTWwzLCHC86jUiHbRdmAiFXQIcKPMxcfv99IagtBYoFUVNT32w9IJyVJcQ8H/rZQMHlxYuFOOEELR5DUNONu1ePPy7ExaDm1NkTdeC56CJtq163bOgHMk6kB7UZO+I5XH4NAPezzjHchIGnAe+RIj6sbt/uxHB4riN9BmN9ftIDjwSfCher2Umh6iTNJrmbTe8OxdrjVt0vHODhFvdbkGNn/GUiqEChWiDzecpQJrYG6sVcDulb4Ho7AwEPJKQFweerr4QAW6HckeK1OGuiSuzxYMnTd84IPCedJMT34DhjuwmAXbtqMxkur7gzRpDhbAwpCHJbn/Eo3Zoo8PwIKW5SdvyJmR8ogNc6hfPK8TkZDB80eWsSwMNRQlFpEeq6pPIda4cIPl2Xx5avOKZPSzjAwwYSHCZNQm0GgAP5RuKnn7RZCHN1tm3bvQuBgIdH9gUpPHNumEDI2QpnPtwenwxmEy7rdCPw8L4MMDOAzNkMA9ofIHWA8SYGqpkLVFIikEEpxCM+on9NEHhqsFwl6FB8gAY2hgJIK5ssvovpkxaVmzUZ4HnssWXpf+25mrMemX3VHt/gJ86fJ7p88UVUHGdfNAQPEHg42zJmIodwelM89MPzh4v3PHQdQJ0KtXXLKwvPO896neoEdV6TAR76d/rcuXttd6QRfGSKecdV38iZT0cLKrMTdPySo1kEHsZ+GJS2TaxFFvhrl14u/tlvP051vhYO9cqC7GwKDKSMNSng4ajdDRmSdOEg+Mh93i5ffA7wqQJXLmIYtsXHAzbweP1OOSWCzhouUzW7LhT5oPgMoPV3bXLAQxdR7N6pOhC00Ii1umGnhJpdlH+1LQ4esIHH6/QlF2WIpcM9iZVCfWrvf/6+csyYMdjGSy1rksDDIZxasQAyybWc+cgya+5ycdkVb3G51Hq87N4aPcByiNfAj1Sz514g9lKWQ+PrqvF5WSigSz1rssCjgU9FW2i0c+2MHH/s2iYonUbqPXap12Pmas0Bab5OYwrk+a+oE4/VqY5VE0dkrE41jzRp4OFg+nL5UCiQVeCmOG9S7Wmw+xs1D1AckcmCAYyFwqvwMq5yq+q3CDivdKQpq7bV1KxuqvVaTR54PDMfLLscpBZFjj6oZRKcTiNqT7994bh4gKUx3DqnLhZnPKVn9FcAACAASURBVKS/CMFWYXaEGZGySrjdX6mqsqrZrppVyU6DmhLAYwAfLrvAzYActpf+K2VkbLM9EGsPEHgIQL937CT//ePAg+S/XqpTcw1incpKMBSucrvFtw4Ak5qurGxMZtrcZWNzVJMFnuK5czsqIq23cIheiqL0Q1ZzL7hUxnp0C7kiPDZjYt8lRT3AOND/AEBb2rXH7KizBKM/8X/+69HVMuOZLZghUVIEMyT1K1VRV4N7YNX4nJzIZUbM3N3kMUkPPFIa5pdfACqO3gCYY5B6ToDprc9sGvMDJWuz7rwjbkqlJsfIPizFPUDQ2dKunQQlzo42e2ZK/J1gZdIYR1qNdwQzJCzZMENyiLpV1Tt3ropHHCmpgIe7VKrq7O1W6nopwtkPeToEGf5ITp7GjHpV+6OGa3/oYVMmh7LIe7NI0jbbA0nsAXL5bAbbgL5k+1+HA+XvocSRsFxbjS9szIiwXKtzI9NWWRHtOFJCAk/x88/v6ayp6VFXp/ZAA3sIxQEuB5XLJP5g5hjYqDq6H9QPKACo/+yH/++1OcYgQ60rqiroRsIrcs+Q9IqV4azgpplVYOCxvTGRKyoKrurAe59zjqbkQFrT336rbwc/Y2EoP1+yRKtI183M9fVrkz3QaGwXlSrIp7Nypab1xWuTg0c3FoYuX671Yxjkv1n8Gch8/Wc8zkgKZtZ/kbansYcuAf/2F2hlOUv684B28l/tp738d1fz5sFbrKpuLNnWYIbErf412GkjIK1R3MqaZvu2XnPdWWcZiLaDX873iLgDz5Q5VQfjGT4cxNYSZEAP0EMB0CAmc1Bj3VGgB1MPLhsANgAajy52c53HJXR/WHeG7wvasqVGmsVKcNJJ6Ex/ZhUYqAbBl8yMqgPvrStGsFL8iSfq+8XPX3tNA0HyHevAY/b6kQDP6NEaVw/NDPAQPH0BzrdS3az//AFPKO2x7smI65UowSRByABIf3pAyfwsSaV2O2uQJCDhfV2tqMoaZ6v0NWOHD/d8ozbezZgCD0sZHKraG43shW/jfvjy7UU9qWAjwZwbggyXR1wmsfSh/dq1gjpUCWuBXtDvvtMoQHVCc7MKDKGoOvDeLMoks98RR2i0oroRiKg0QbkaI/CYvX64wEMqU/adRF9sj1XAY9Z/vsATansS9kGzrmFcrunBbS7XGEv6s307X4mmxm5IPaNVehzJm4/Urt0qX3KzqABP0axZLVo1a4YlkrM/bnAk1o8M9vLHMO/2334GfA9YVx+HIdAQdNLISpdM5m/GQyL1Z57RuG/4Q9NfnMYUGK5FsX0oqg76S0ZSLc6uqEipE6ezUp+aWrw/+XM44wlFNSJc4CEPD5eeBWAtIeGX1cATTMHCF3hCbU8yPXsWt5WzJO6ycalGYNKD2/w8iNVicvFo2vaaW33zjiIGHq0sQfQXmMXIbWst2MtYTNCALwGFs5cDwF6nz2L2NBJIBetWIv/dX4yCSg4zZmikVzqQEniCKTBQdSEUVQf9JdtnHyHWY1ZM0rBK6LFz9vPpp8hkQioTZx468ISiGtFY7IXj4S/G062bxlRIdVJMcaVyqZXAE8x/VLAwAk847UnkZy1ObWNiJJMi3wLNLf/1sTcUhxibn5WFgN/uZhp4ps16rs3O9B2IvyDIqygI9hJcGPBVGuTG+LsJwUSLx2hB3/08sZg9daXIODkuqrf1nRlQMZN0oNS1omQvXxZkfskZTzAFBsr8EnjMqjoYXzICHfWrqKUFQnnJk3z22ZgQY+bjCzxmrh/KjId0p9h1kUDDWA1nYIzbWA08wfzHpR3bHUl7ovqwJN/FucX/1aATxddgn/zpCMhYe015Syjusi5OZ1lGRga+af2bX+CZhljMLtWJYK8bwV4BsBEI9spZjCw5CGR6LIZBXhnsNewuNfOVxk0+X4fW4kAv6EMPafSeVBUgO6IZBQYutUJRdTACz5AhQrzwghAkneIuFoO7M2c2BJ5QVCNCAR4GskeO1Havjj5au2c0gIcqpcEULPSAe7jtCW30m/TRa7Er+TVA55sTwCpZDzhfYyJSlpbmKLsxIwOKjo2bQu1uh7O2F5ZKMgEPhzMW0yXYiQQZuUzSA74/r5dkWwmxoxSs8bH4e6AX9IEHNJ7hfkhD4rLHrAJDKKoORuChZhZnNtSq4nLrIGwWcnvdOOOhP8xePxTg4bY5eZzZRwr10aIFPMEULNjuSNoTi2cmwe/BXa8lqDn7YvAQYyY1A8qzRZrj1lDKNRQoNGBS07hx90hPupO7SkjEa4vYgV3h3YjffF9Q7mSR5JyBVSo6cMmjL7XMKDCEourgG0jlDOeQQ4Rg/gZ3u2i+wGP2+qEAD4PJ3Dnr3r0+uB0N4DHjPz02FW57gr0kTfjvXFYtP+NMEJgN993hWizUurEFubkrQu2+Ulzh+gfrLS8ZLkGm0zdfy+1qAkz7H9YKJuXZFqIHfIOwlI1hoJfLDqo8bN6sXdCMAoN+a7OqDr7Aw9gK71tYqKk8+AMefmbm+qECD4ivxFNP1TsvGsATTMGCd9fHI9z2hDj8TeVwCg2+NeKSeh4hrWPrVLeaX5iXbRBJC63HikYTqiDiiZ0pj7Fy+yRXpT2jCc2X4R1tKzCE5zf9LNt/kfkvwNnM6SHgeBVOcRyWRluRuFtcvXP71Ejru2RweVrZMx12OXZeg92qq/GrFK3utuwTyVvTmenvtkXPAzYfcWS+tf0Xmf98zv4dia3abtVJYlu9fv3fSIMow/Z4WX529kdW3LDBrlZxeeUIBJgJPlB7w04odqb6AnwIQLZFyQP2ixOZY23/ReY/z9nVSCLlTtVXABwmCxrsGUUF4ORmPW/JjTwX2W07ffJc14A0h3o1yuYv0W9E4Onz+mtivw1Bd8msbFtqXMt+cSIbZ9t/kfkPZ38DscWvBp3UYFmFAtH3CTjb9tyjrGjYMOhLW2t+83geqqpqva3WfQ2SAzH7UTvylp2/WilnPt0+SUlSfGu9bl/N9kACeOAnaLd/hQRALq1UMgdoxor0sjR3WtnY3H+vjVYzG81cLq6Yd74iVC69UGSErS/UCxF8uPxqVlMTrTbZ17U9YHsgih7430EdvYBDgUGPbUOMt8wpHGXjsi+CqH10LWjJxD0VFT3SFcfVyFzGDEizI997FwD0muiwJuVUOaI7GvbVbQ9E0QPbkaHO2Q1nOZsOObT+Tqp4nmUOBTk5qGCOjQUFHr0ZJZXzrhaqXH7J2qz2SILr+/qr4kjSKdhme8D2QEJ7YNXA42Vd1Zo+XulktFf9SLhFWbWoKyvKy/s7lh0wDTxsVHFl5SmKcACA1OH8vdn2Gjnz4fKryVSVx9L79r1sD0TZAz/37IndqpPkLKfOS6qm/oiknLJap1J2U1YWSJJibyEBD5t339NVB9WlY9dLVZH3I6RAkJbz8xpyfr6MfQ/sO9oesD2wmwf+ALUtc3G4tPqbNCiaka60zKEqZeNzM+O6VAkZePQelJS7Lsb/CT4oQNJyfmTgGdvuknPFNtsDtgdi7oEdoNjVAefXrgZyT0gmg/mzLD8nsyrmjfJzw7CBh9cqLq86VlHc3PUiCEljvg8ByM75SYThtduQSh747tjj5JJqdT9v9RO7v4zb47Xu2rKJubl/Joo/IgIedmL63Ll77XCkI+EQSy8hDuRnByPnpy+WXt0++ThR+mm3w/ZAk/XAhu6He7fHa70KEsp6vNxlbodaVpiVBRa5xLKIgUfvTmll1XBVreOuF6j16nN+GPtpXmN54mNiebGx1iArVNxyixCsoCYLIdUdyMBHKRidgdGsRAvv4496dNQojdidrIY33aQpTDCQCK4kUVYmxL33YnVvUCMJpcLcrEQN4wglJRrLIDmcSf1BRsPp0+uX3mbaF6htjz4qxJgxGn+0XtnvW4VP/wSS0Anl2CR5uqgWoddVbSHLpGZ1rKtS0xxzCjMz307UrlgGPOxgscvVE9tz1+CioNjT7Mgl78mlV4fVKZjzwxftVdS5kYOHBOuIgwnKyJSXa6CjS9CYlWjRgcef7At5dt7Gc8Z7jR2rMRaef74GPHz5ydusWyTAE0gS5q23sMsAbuVzzxXi22+FuAQVNw8/rPE9E/jMti9S4AnUPn/Ak6TyNtTF4pKKu1UbyHXkNfUVUDyVTcjLrkhUwNHbZSnw8KLY7VJKK+dx2cXYD7mZJTMhZz693n0n0f1hbftYXsKCO0rZGKlfR4wQYs4cIfSZilmJlsaAp7RUiCuvBNKD/5aCfboRjChlY1QECBd4AknCcLbz2Wf45inWyOxp6elCUN+MPEAgkBJm2xcJ8DQmWeMLPEkqb/M9vrgION/xS6veVnBZtWu7o+ymSzNirFwZ3itjOfDozSidN+9UtVZuuUs5TXIuy2LTVMn5ocIDFTNI7k6idaNRxZOzH4IPZwZmJG54XGPAE2j8ScJFgGNqPCVyGrtGMDVQM5IwBJyOKO+7/nrseeL7h5Skzz0X+On0bV8kwNNY+3yBx0xfwnunonLWr127eeM4OykOqdlGAk6d24FZTkZS5bJEDXjoleK5z3QUisbzo7McdoWsCmu9mnzOTy+o/HyJZ4HLHL6ERmMcglI3b76JKjiUwZmRuKFES2OgQWpVkshTQuZQpMMTaMi3zB+ab2zEKK/s+6pEIlFDStXDMdFlHIbLOy4raWbbFy7wBJOsMQJPsGOjAh3hXfTvtvt7AedPfmF5DAIMZW7VXVaYk/N6eFeO71lRBR69ayUVFXhrHAg2CJnJlI7Zz6mzZzXtpZcOPA8+qJG7G41gQCpUyhFTytiMxI2uBhroxXwedCnUqiKt6ty5GsE7A8qPPSbEpZfuDjz+4kT+ZjyhSsJwV4UvNoPcWVla37n8Mtu+UIHHbPt4XbPHxved9N591fEniHezssVf/NKoNyC7eyzqqsCgn7wWE+Che0qqqtqLWjfBR1a603os/UCc8cTjEoianDGmwqUWg70XXtiwe1yKgM9azJqlgYIZiRsul2j+XkzQVApyJblcQmRnN7wXwe2UU8IHnnAlavCVLGNNBFkG1M22L1TgMds+XtfssXF+GDdixkra0Q2cOdbbFlW4J9V06DDDVw44zs0N6/YxAx69dVC1mID/U79XKo3u/fvv4twHpkly+SZn77+vLTugQy2MNCIEG241c0Ywb555iZtAwEMFCfqPMwtqcOmGOh2p3cWtdW63wtcBwYt/8DfjMSMJc9ppQjzyiDZ7M44jtdKZQsAdLbPtCxV4zLRP95vZY+P8IHKGw5kOZzwNgMetTqw5qP1MG3jCHCAUm/ZH+jYJ5rvwEpTJGTS/Shz3gqXsimG2zsLTmMPDbWYGVydO1F585vNwi5t5LsyR4ZKLMx4zEi2BgIcxo++/1+RrGAti6gK38rmNzd0mzoKoHsqtfcaWQtnVMiNRw10tShTzvgRVqmlQOI9AOHmylsdktn3Ulve3DAyUx2OmfbrfzB5r4SMQyaV+7HWUeGPkKF+Fh2WqW1xbmJf1YSTXjve5MZ/x6B2eUlFxpAM8P6iShdKcZkcg54eB5yaV80OgYdyFulXQmpbLjwVQBbkTkz6K3dFCkbgJBBpUJqVYIIUCCWZLlwoxAZPLrVuFeOklIVi3w+1ugkCowGNGEoazq3vu0WY37Oe6dVpS4/33azrxZtvH2FhjgW/6i9rz3JUKRbImlGPj/VYa7r8VS/aV/xosVp70L2EILiNJCyJ6qmN2QW5GyJpWidC9uAEPO19VVeX8sY6V7pLnBxFJ5vyslVvuKZXzY0u0mHsXGDdjSoAOPObOahJHMVFQByAK7GmmrEDi3Gx3umP2hIwMglHSWFyBR/dSict1mnBLfmekvWq7Xqxylzk/ellB0rg0jIbahOXmnJbCwKM76GvMKFeeNFj8yJmhboryHMQZZhdmZ7xgzpHxPyohgIdumFJVdbCj1i0pVrEhgrk6VgfLl0nw6cJ8mKZsNvCYG10beKSf/tlvP7n04gzIW6OliD+gCjEbW+1P5+fkYEchsS1hgEd3U2mFa5Tkd1aE5GjcF0WVesYzVAwT25vhts4GHnOes4GngZ/W9+gJ8PmX+BIghCRd7W+q+BTvzmy1Ztvswssu+8ecY2N/VMIBD11QWlF1vKx0V5Qc3SW9UUhJjuf9uGNim+0B2wNeD2izn3+Jn3seYfTKMyjYnl2Ql4ViucSzhAQeumlyefk+DuHQyy3a8bODv/5Kzn66f2zz/CTeo2S3KJ4eYO6PHnw2UJ1ulsFnRZ09IScH+Q6JYwkLPLqLplZWXejWeH4wn0Q+2pYtXlnl5qx+ts32gO0Brwd+AjsBg8+kzfCaKj5Rsfyq+WeP2UVjrFcFDcf9CQ887FSpy9ULSVOk2gATlGZHLFkiZz8HrkbinG22B2wP1OMMEkr15df6w6UalTSwhFY5Hcrs8VlZi+LtrqQAHjqp6O2301r+uukahyK48yVZrNv9sFbOfnq9k2I8P/F+aqy6Pyk0WErCZEAmO+rGON577+1ed2bVfVPkOlvatRdfIvbD+M/WfbyKoZvAwTxbUetmj8/JQcFpfCxpgEd3j6x0V5HxrIhz+Fk6KrB1WeWUyPmJz3MSvbsyo5hZ3SyTIKXGFVdAQ+k+ITIzmWEavfum0JXXHXW0BJ9vTkAJj26K+JDb783b7DX7urPOMvDixsYxSQc8cvYza1aLPVq0LDXKKh/w4zox7MHpUmbHtiTyACkfWFbBGjNyNbOkhAWnnAXZZqkHWHS6ODdP/FOvl87rv+EQ7mtjPftJSuDRR6O00vWgEXyaV28Tl0ycICvebbM9YHtgdw/sAiHbexdliM9OO13Ul14IFPeJqdVpjruLMjJQ3Bd9S0rgmTZrVptdLVpOQ7RspO4iznjOfPQRcQCVFaJlvgoPO3dqqhGLEKtj9Tl23KSZUVzgcWZVF8wqPejFn0wmI1vdb7/Ve0Lnx+HnCMzLyniaGRUMoz+ffhoqal4Ztfq/XIVaX1aQ60YKCtJscHeldWuNj4fcRCyOJRE9LRTlhwHQjWSx7fHHa8lyzGa/+26twJbGwluyLwYy8hmR/N5YgBpo/EJpV7SetShfdzOoWl679HIfzh9lvVtV8yfkZoHYKbqWdMBTXDHvEkW4sbul4AnUttePeetNccybb4jWOqdwtHzmW9VN7lty0fChX7xY46OhBVNc4DGhqC74Ak9jSgq6cgXpKJ54ot4T/ByE+xIoN23SgMesCobRnwQtTtWP8CSrkbqVKhlG4CHxFyV7SELGgk6CDu9HDiJWrRPsWEFvVvmBbWew+aGHtGUZK+6p2kF2Q6pasPreaKzAJ8CR5H6FoXjb7PiZbVe0nrMYXZdqFXL3Cz8bDzvMeNdy0NbMzs/NxABGx5IGeEij4VScV0DFglvqIJ4BtfCKzwA4b8qarphYIDoJEl6RU5hqEmYUF9jYUFQXjMATTEmBgEY6CgKDTpfK+xGIqHjBl1EHHrMqGEbnchb1Iahg+MLT/AEPQYe8z3yYjXpeOgFabq4QFVBgMav8QFCnb0ntAf0WaeQg+uEHIVau1LiGwgEe/Rzj+PEzs+2KyUMX/ZtsBiOmnnxYs+eenhuq67GimC2cyuyCrCyQR1lrSQE8xeWVI8DdcwXyEPBWge7l77/lDIcznZjuZPn7xuSLR/IqfsPyx2ihKi7wXH+qC0bgMaOkQFE9vqwM3MJX0rhjxFkC20g+ZkrOmFXB0PtEUGX8jMJ9hYXap77AwwAxZ54EFsr4GE2naNUJ8M0oP7Af7AOvl5dn7ukPZcbjb/zMtIuyPU3M1vTtK5MPfaRz3hPIfK7+9tvZRUVFHtSPvOMJDTzFcyAQmCauQCM5y5GaHod88bmc5cRFHtk3xsMGkdGPTHtcUpDwymiBFBd4TCiqCzrwBFNH0F8YSuswF4ZiepWV2uzn00+12RhUPiTwUHrGrAqG3icuzaiMQQDQ1SN8gacHEta+CaKYS0bGCy5oOLMI1Df6kOyFXGJRqNCMNQY8viRj/sYvSRUpzLgm2DGUztGTDzd1AaVuvc2BZN7swlxr1EkTFniKy125SBbELEecJN9TrOt7c5aDB3+vzXHatfKd8ZBPmMFOamd9/rkWM9GXAmx0IMUF/i0U1QWz6gjGF4ZgSJ5lanrdfLMQJ4C/l0sSvshG4DGjgqE/fAygk2WQbIO8Di0Q8DCec/nljT/nZpQfSKlKvmZusVO+x4yZnfEEGj8z7WqCMx6ja38/uLNW+Y6fHa3wnGv2I0Ids90OMXtidvY6M0MR6JiEA557Xa7utW4xBit4gg62QxCawDfzMW+9IQ7/6KNI+hr5uYFiPAx68qUgvSfJ1X3NqLjA5UYoqhChqCMYgWfIECFeAC8UuFvkLtbjjwsxc2Y98HCHx6wKht4fBqdJrcqZk05R4gs83MHirhVnRgy8N2Zm+kaeaKqQsC9cHpoxs8CjX8t3/My0q4kDj+6a7/sPkAC0uh82DHRTxGIHZj/jczKxxRmeJRTwoCYrCzVZXFYNZndYBCpjOfhpY9waDq+vkZ8VCHjIdcwdFv2lbExx4aCDsF7EFDYU1QWz6ghG4CE9Jmc23G3icov3pQ/1GQ+Xb2ZVMOg5BrUZlOY9qI6hm7/gMuMynGExIMw26MbANwGQ2/Fc8vFaZvrGHa2jj0aNDEgKjFJInGUyeN1QzlfjlTazq6W3yzh+XJKabVfkT1RSXGE7ZoZ68Pl3jikMZRcIuaqzFQSfx2dmYjchNEsI4LmvrKprndPNGQ5BB9FJPLOYYhNwenwI0vJEMV/gYZyG+SXMT6FqBF82bjU3prhAobtQVCEYuDarjuAbFOUMhyDHJR9fepoReMyqYPA8BpOnTNFyYbhMbAx4WAJB8KEfGA/iFjpJ76kjxlwnLk8JIHrMjIAGTmFvIJzlEy++qAkUcmaht5OfXQ2GXIIN41dcQvoS0bNdZoHH3/hxqWy2XYnyXMaoHZvwLOnMhzvpO5oqfiDxmLt25+wJF1+MtHNzFnfgKa2YlwGhMublIEACjXUUDep5OfsYvy3N9Se6R/kGl5mLwiAuXw4mt1G2lxZMcYHHhKq6YEbpwRd4uLvFthE09BIEI/CwHWZUMJgLw/YGM86gdIDDDom47TYtgZA7XRxLCg5yW59LPJruTzN9I/jccYcmDsil69dfa31iDpWvmQ0uBxq/UNoVzCdN8O/fHXucXH6t6SNJQj2mvoXVN4LP2RTtDGpxAx4QfR2a5ki7QnUjL0cRkA+A7t03X8vgcc8P8ADbljgeIPAQYDkTCWSc4VA4UAeexGm93ZIoeKB6z70k+PDnfwdBGVezOoKPqrhJPIbAYmCLC/AUz3UNVBwC827hJQthhfm/XJVNU844CgMf00vawGOZu1+89jrBJL09MeujkGVrz7/yd3cd8tK0f42fW3bzKFxoG3iwF+fkCapf6IaQyVYAy93VHdpNDaR6GlPgYVV5qxat7kRQ6gY0UkoY0+FnPzRDznZsS1AP2MBj2cC89J9rGrykZi+sFz7v5SmA3tuTUuL9Xf/c86+echKrgmnqvL8yeoyv6ukqlF5c66/0ImbA42+WQ9G+k+c8LXevbEtgD9jAY9ngcGZA8Im1+QKXd4aFL34FMy99Bmb8V+EMzDMjM9NeVrt/cvY5Yun5wwWr4HUDyLjc7tr8wrw8r1JD1IEn0Cxn6JMzxWGfYevSNtsDKeSBHZB3nvHYE5KSQhHKklrFPSJdVVvsqlPaOxWlNcoT2kKcD8lQalvF4UDmHv7F70jcQ/KUzGsz/hszzwVcGnqAi8Xaacjc3+OvLXIpSQD6rXOXgMuvqAJPSXl5b6E4kURSH8uxZzkxe1bsGyWoBypun6TTUWwHB87+4XLgkB5me4sWbZxud5s6t6ONw6m2wdKmjaqobQT+dSjK3iB5x//l5g1/JGghBgMw05Jz42Cr3MI9OirAI/mRf9l4C5KMkGhRH8uxZzlxGGb7lgnngY/OPU+8m5Ut24Vd3YsK87L95AREv9lTKyra7sIsC1UCbd21ojVKlNoiU0HOqlg1gBkXMjbVFgCx9vJfIfCvMP4bdiMtBx7PLIc7VmCC0qzH0g/EaVha2bGcsMfJPrEJeeAPlMw8ORW80prNLMjJGp2M3SupqmpfV1fXAgq/HdU6JS3NiX9VhZtGHQFcaZh4HIT1ZBpmXNxvx+/4XJUTkY6WAY+/WU7Lf/6RgNP94zjXWCXjqNptbtIeePyBBwVF+GAbATyghUwtswR4SiurzlZVZh8L5LhrptVYvSnarQNZk222B2wPNPDA2yMuFsvOPEv7zCFOB9kWKnBTxyICnrsrKto1q2cFRBUita5+kJXkBB3bbA/YHvDvgW+PGyheuJ7pbCz0Vyeh1KAolXwVNvBMdbnOdLsViCCpqBrU7Oi335KA036t5UyJqTQmdl9TwANbQdZWUXSHZ7mlvF6QkxmEQ6RpOSVk4GEsp9UvG29AoR55PmWWEGVlTgPxE4PITcmoP8SU8G17txHV4KDZ69JRYl/UprRG0aNCEindWC1tSJjy64NgKgmBHEf+4i5dtAr1adPqiyTJe3zjjRoBmW5WK0b4Iz1nZf3y5RqdhV49bkbhgTzQZpQnjH4gqbvRz/rfjMWopJcl+2NOjkbD4eUMxsHGcdGZBUJR4DDb/zAf+oU3jhPku6Gp7tpOxgS7MC+ZNKeFBDzYfuvhVhyzEKUGx4FmTALkNjkTjJLFjIBCYOHvWw0go39m7M/JffuIfod3Fx+s+FwMOPsska4LB7L6m5w0jQFPqCoJxhtTwYF1MN9+K8QNmJp//LFGos778qUk1Sir4qOhGOHvxQukcKG3OVBluFnlCf067bFzS0UMI78z/8Yq99Wr64tRCcb0CyvhH35YiP/9T7uC77jo5F6k4zCjwMFrhNP/EF6CL4acLF4djUWDZqMRZAaPSWqYKeAJNMs5ec4cwYTARLFwfVMaVAAAH61JREFUAMVs28ecew5odBzilUl3iguLQe2gmxngCVUlwdgo6kadfroQujKD/jdK/JJmgrw0994rRDQUI3xfvMYULoIBj1nlCf065DbizIaSxkaZHl/gIdcPq+KhlNDA/AFPKAoc/oDHTP/NPlA4js/rozMAlpotBPCYpFgM4SYJemhQ4EmEWU40AcU4LqyqRRLVRuQaoKZEWY8chI3gUN4kHMqRVww7ZyQyQcXq4RdIrXbTwEMq0FBVEvwBD+lG9W9z/p18yiTQAvjLb/xoKEb4Ak9jCheNAU8oyhP6dUggVgZqF1K4Erh18wUeStyQbdHDjBdwXPS+mFHg0MUOw+l/iC962V33iI2QAuKzV7OjZv+iUaMwJWv6FhB4pj33XJud1dvHIAmIc0GIJIG+F5wsOkkX6zIiMTKYVeMbhPGTbfhX+z//xe9tDP/HZxQei8gU8TtGdhMAZROwYyMGeRMiFQSYTW6hbEp3qhvrHI5NBRkZBp7O+juWlLseG9y39xUDehwu/oJ65d6c/uuyMcFmPNSCClUlwRd4uIxq1qyhC/gtzzEgJzFnPdFQjDC+eMEULhoDnlCUJ/TrUIX09ts1fmouuQIBD8Fw3DgNfMlwGGhc9L6YUeDwBzxm+x/ig/r+hReJDy7QFFBR6nBRYXZ8sphDbHbEh/sFnsmVlV2cqsLs48H6HTqB8e3sh2eYiuXEaoaCtlHzeT2K6DBDgQAZwQSggv3JjXVusY6A4tyxY+PYUaM82sLh+aukwvUrllntTzn0ENG7ezeNf9hojQWXdX7lUFQSfIGHL4JvDIlBVUrwUj65oEADHqsVI8JRW/AX49GBx4zyhN536mhxdkKgMJrvjId+IDMhuaX9jMtKaITLcIARRIMpcBiBx6zCR3iPlvilazdRfoemx4YvxRn52VnXhnmppDptN+CBrMw1WGJM1ovI0hGMI0EXlxdxARQud4S6ETUtWFcQZBzrBQBFcbs3js/J8XCNRs/nxZWV/VF49wnvcOLXX4mBEydomlKMPdCCzXj4YoSqkuALPIzxIAju1Rzn3/XgK3eLqDcVDcWIcNQW/AFPKMoTet8JpAyac6nVGPDwb0cdpamb+oyLCknpqc88J4Hn9LPOFA6CCP0YTIHDCDzcGBg5UhtnEs6TOtaXEzrCx+/hhx+Vu6ewdYjzgCS76ZsXePzNcth9lrs7QIBN0LHI1snYiYofRQGguDehEfhMxWfqRsRR1scCUMz2paS88hamDjQDgPzn2P4inVu83BrXOYSCAQ9vFKpKgj/gueiihvzC2Sgy5Kxg1ChNsjgaihHhqC0E2tUyqzzBvjN+xeXVXXdpy63GgIfxIypWcNnpMy4q5HWmLgARPyyzfz/RqX07ofB4MwocPCmc/pt9sAzHcWeLO1w0h3D3xPPvES0L42JJcooEHt9ZTnhtl8sdgIkGKsjG3GAEFJGevjFQDCW8+8XmLJDRv0fp5OH/d4LoegBqa/gNyG9j3cwAT6gqCb7Aw29qxokYyyHAMG7E+3I2xa11gmA0FCPCUVsIBDxmlScYy+LSiX0Fq51U72gMeKjwwSWZn3FxY5l17wKodMCGnzhIdML4/TB4iJZvFkyBQwceswofETyOJE9//gavSupEzHog59G0TUH84m10cXAj3WTAlYBCEXcNUDArEW78H0seSPhubKqJT+Q72dW85e/H9uyR9q/eUFmgaB9jNUYzAzw8PhSVBF/goRIEA8wMpPJbnUl8H+DloZaXUS7YasUILnX44plRgdDbHAh4+HczyhPM0eHSjDOdxx7b/bE0xniYOMhAf4BxcWOJeu98A/C0O0BMxwyIirQn/7ZJOAmsjSlwxEhtgmx9JAerxRcJycHyczIhzdG0TSmpdL2oA4pc/jgAJm7HRjdAJVKZ0mR33ZRyVxa210lkJk6dPavhNnqsOsc8HoKWMSM3knuHSWP6c88jZIb6AT/+GMndY3quIXayDF+YLxn5oQ74cZ04D3rsbTb53ciMaTt5s6qbbhY/9kKsChsm6dhWj3RDJOYdCPGGQfN4QrxekzocoMws7ZHs1OixN8TnISXwMPGNswArLEzgIU/wb507ixG33CQpLhPdSDE6feZTWjMhOFeQnTWqtHzeqdiypu4TCa2koslZjz6SELQty7FcfGvEJZ7mukfk5+TMTXQfR9I+G3ga8R630fmQ8luRwBMXSwDg4RKASwEuCQa89F8xuDzx3wmqHpBiVJqq5hfkZmOdipUZyKtErZvggzoXzfotelkMriiXcjPxsi3t2osnpt3vub0yF0WjI+LVlljc1waeAF42bqMzlYBLrbhYAgDPquNPENSDovHlzJ5UJA5cjWB3AttnCCy/MRI7fjS3GFaQl4VovGYG0jrvlll7aNmf+8A0ESs5GH+uIysh2QlhW6BJtX8gTaoEdrvpptnAE8BV+jY6/8zarEOMVeCm3ds0DjRWUbNH+6JA9pKJhQm95CLoEHxodYp6iL94ZUlFxRmAUs5+SIIuY1hnYunVjdvzcbDFuXlSnUHDSveJwdQ449BEy25pA08AV+rb6IxnXHv5pQn9kln2NPi5EKVKGKSlHIvRTnhmgfg//CSquW65Tfx8xBFy9oDtaZ/05/pWF8+d29HhSK9kyoT+6XEvPC8Gza+K+dKLAXzXraiy12wK2j0xUf0babts4PHjQX0bHX9K40ynQTV6pB5PsvNXnHKqeP2yy2WryZSHnaHr8d82XHIx0Jyou1yMSRE0EVj+EIHl4xtzu2Rf+HUT6xaQlq7ZQaAhGfbgA6ZKhKwaUoL7jMceFztaSa6nlQAeuc3VFM0GHj+jmhDb6AnytBk1oJBV26lOdWShpuhBNo9b0iNuuTnmM4NgrmH5AWdp0hTl0YLsTBRyBbeSuS5wnwguvWT9AsUKWJ8Yy2U2Y2mMqdECLRGD9yTxj7CBx88YJcI2Or/9WK0fT4I1qiBQDcFjXr4YY9JpIi65fjjmGLGgUFulqMI9tjAnR98uCvpGekqH5uPA/vrBxy98TrCfsdj1Mkocgz3h2sLcrBlBG52EB9jA4w944ryNzkQyBke7LftEnIQC3XgZNbCXZIBwjC+wQXiOL6dDVb5kIXEiLrmMOTEI055ZkJODZCjzxqXXHr9uKgXTgTeHovPKLzH7eUjWLkbTuDzkMlEz5RVsq6MepOmZDTw+YxrPbXTmciwG06DOw0s9svPuB7VnnIx5JWwTbEv1jpoORpIq1vcl6pKLMSnGpmhYHu4fbtFxcUUFhAwcZTpTA0GH4EMQiqZZJXEczTZGem0beHw8GI9tdGbZUtZ2OXSWmKynW9uffxajClGPFAcjKx7Z8TzmV+3SuORiUiGTCxPByG9DnhvYZgRopWpeuDa5rKqr0+nm0ksq43KGNxBLr2ju6DWYaQr3cCwVUVTWtMwGHp/xjPU2+sqT/iV1tD18LA1aw638sZfEJ4H1LQjOEQhpdXXqkIkjshf7PvrGJRfbytwe5vjE2+5/arbMsoYtBvD4EPqE3rqiWbNatGrRahq29a7Uz2bAmYFnBqCtts2dOolZxaWNgr7V94z19WzgMXg8ltvo/EZ+E3EcziwMthmxlFsdTuVIBBav4efxqBFjYPvRBx/ygKGyHnGGToEeTMwQx2PnSL4lzGZmVnMsgrCB2mMMiFvN6MfdTlzzCX3pxcA/t9y59W61kQRe48Bq3P9W3zdW17OBx+Dp4grXKDhEVhYOmVsm+r/8kuXj8Eu37uKrE0/Ez0lGLmnStZalpTvn3JiR8aUxfjL83qmi6/LYZtJ+O/B48cJ1TNfhrpA6uTAn+6ZAjphcXr6P0+F8DAeCqUzIYDgT8OJl3w84ViwcC70xtj0Ku0JTyued7lBU1o/I6eAef20RfVHW0u/VV2TRqVX21sWXiOVnaHFlMGAOzc/NfMOqayfCdWzgaQA8lY+DD2U0P8q9/TZx4PffWTZG/CYm2BB0PAFbz7WVuaAiKTNqZ5eUzzsLT5tEvZPL5sgixljaa5ePFp+ffAq5YUAQ6R5amJfdqB41grBDEf2A70SXNr/9Jk6b+UTUA7CB/PHRsHPFu9kQ94O5VeWMCbmZBkkQa7w4uaysa1pas2uRUKkVsMGOWvy26AvwsSqhchXA/0UP+OPyt2PJCHa0pmM28HjGsqiqqnWrWjelUI86EGx/ubffasko1yFYLGc4g04S60l6rpsi3lRVpazmu2/KioqK3MabFbtcPRW3+Jqf9X1lkThlztOWtMXMRQiQVTfdAnBsx8PfwAMPUAluiI1NxOxIRqMP/3CpOB3g01ynhw1+umVHvHLFGPElWAZhtUqao3t+Rgb0b6JjpZXzrvOAD2gghegEUra+ry4CzQZEFyM0LrMqJt0h/t6vLb4AxKv5OVmoK2s6ZgOPZyxL54GrpU6FbCcyx15+GUst6FVFaGv69JWgw6WLwQgoZTt3OcpuuSRjg79bMJjZsnmLtZhxdDjs0+XigqneQGOELQp+uo+6pWkaTuivtVUVx2NY3lzAu5BmYsB/Xwx+Q4uPqLztdgB8T171G4CmLNaKpk2prDzb4VauAzpI7XPGfTjz4RdGpLxF9VnMyj+KqBsEjp4votmXWF7bBh4deMorb1UVRU5nz51+P761oVoQpm2CpI1cVg06UWyvJ/D6E9+OZU7hnDM+NwPi440bsqeXIG7yf23XY0u9IHZb6oaU/b8cbjF0fF6WVNgwY55q78dxbKd9Nv4qZz2URYqV7WzRUsy8b5onKK6+UJCTDd7W6Ns9kPZOF45rkXAIblzNqD9H8GkLLbpw7dPTzxBvXjJSng4Cs6ugueWpAwn3iolzng08nrFAQPdl7FicyW8sLrP2NKp2mhyvrdCA+hpgQ9DZbJDUxcylStXiOKYTXUoqKlEzpOSlQ7Nr9A3XIYj5l8lWhH/Y7wd3FvNuvhnFlXtR4+lZaDxpSnMhWEnlvFsQ1ZVCUT0/eF+Cj5VB18aaQsCfc7dXXvpezHjAGB8b82Q7XwfwYdynM+/aeeVKOfsJd3OA/akoukPjYlZEGcbj4tj0Jvp3sYEHPpYyzapjKabLbQ7/6EMQQpku7fGOkB449vDmap8r4j2ATtm27dVloUrTFpdX3oFKcBloIhAy7hRtW3bW2eLtPC1vCC/Q1YU5WV5hb7P3vruiol06lly4gJxtRGt30F97jIRlSFkeA6Dn7CumVlruOg+zE4CPIvVq9vr9d7njxdkPZaJCtXk33yp+OvJInrZG7HAMKhjlX+021OvG+3gbeDACkWyj/wgxOQaOGcvRjRLriHWUKbU7y/Ivvjis4GZJZdVIFEhJ2sNzZjwoZw/RtmcKCsXa3n14m5/VOsfQwhEZYSWolCLugcA5X/oD99uwQZz25BOiI4XwomxLoWu/5KIMDThV5eTC3EwqqMTcSue4eqnp4lqAr0f1UYg+r78mt933/TW0BEv2h/3S+iT+jaJRTSgsyc0GHgk8oW+jb+7YyZuPY8g63sZ8HEVxzsnPyVgaybNRUlH1L2wIL+Y1TqyaJ9P0o2ncceNuVh012T3k6JHcDzs+tyOmVcRrHAlBQ4JPGiWXo2gvX3W1/gVQo7pru8dTdklmOzdvhZmP3HI/iN0+5IvPJfgcuuIz01744ZjeqLT30gTFdPloupFhHJjywBPqNjqDxXrgmGtwr6niedUp5hRmWfONNGVO1cGONPdaXN/JHJEzHvejMRXGgAc65f1/Xyg+wA8Ny0OoHGRGxOiOYtsDcR0uuSSX5ylPz5bxjmha+STUaHVjjZb6BQLLEEKLv5VUzPs3t9wxC4YqI4h+IBzQD+Bj1hc7WraUcR6WUWBkllZ/980g3/SL+Pcy9BakPPA03EZ/ScYkAhmTugg6a/vI5YhuHyHyV1Zdt6usKC/v79CHIPAZKMJkBmO3g7/6SmTeLeO1UTHmGs3DbIfKDLCvdtXtGnrziBFU2IjIAD7nYjuGiYXtWPDKQLOVSZnGxtXgC+HJ++4X/BexsQX52ZkykzoRrKS8vLdQ0q4FIF6qt6cfYj4EnzabNgVt4muXIaHzlFPkcU2Fi9kGHhPb6FyG6LMcvqTSFPET4zgCgFM4YkRYsZBgTxy21F/FjOE0Kh9ccT2e2ygZgfSZ/EKtW6oyHen5Wr2EBVZcOe8ORVVlkLzXO+8AfB6PSi0Xa99Yla4NjTo5v5EyDwu6FfIlHkKC6ra6uusAxFx6yezMQz/7DIHnRaLLF42n53wFCeuXr9R36pVC1M5BPjW5LeWBx7uNju3z3KLbGmyj/9m+vXd7nBm9HoOaHUXhnHMKcjLeiebwY8bDvI0xvAe31FmOEA17G5XoyzyV6NiROQ/5Ii9YdZ97Kys7ubHkAkjLwqNTZz0lA61WG4P7jPHQsCN3KXbk4qRH1HjPSiorMxH4vg4vnuQ3ZTU/waf36zJ31a/xOeRyq3qvvYiqz4NDGjxByW0pDTyBttF3NW/uratiUadueHkWQbV8Tn5ulisWw474QAFeo2LeK+Oeu2ReiNXGh5lB5d8PPhiXVpYqtTuGYidum5X3wS7XcM8uV1vWMrGWq8MaaKRbaMbdH+FUBhVkZkZ/GzDM9nvI5jiFlXk5rObnsovLr72oV+/HvBJDivK7U1EHjcvKsq6QMMx+RHJaSgOPP1J30lSQrsJDJKX7VtJV1BzUfmYsRdbIgKcIh9zOOv2Jx8XRb78VyVj7PZdlHc/mA99oinIXiNGtKVLzuRsSC0ux4ycT+qLBrGjU/gJbYstQ86Ysd2yQCxpEBW/GodhK1MjzA+m5U2+Luls0tyqyJ8Toyy9afklp4DGSuudMul2wTonEXAarhYNmpO2omTR21Kjoku36GWE5IxOOb/gnUk1Eg3+ZmugkGKeBJrQnaEKjknCjbS+35D6yrJQlpSsByCozqHCuQsayLNZKBvPVcw8kKtjUJI5TG3g8pO58QJnW72Gt8zyvyisOUTc2Wi+imZfCo/eEmBK2tkD8fv5995o5zfQx7C+JxT10qyvwwjbYrjN9IZMHFs91DVQc4j0cnkbmvsvG32gJgx/bP+1pbTcy0Xa0zLjGrJ67gQM7YkpXM+2K5jEpCzxGUnejg7WsY/e1oSoTRGuQEGDmjKdHNPiXObtbdKUmORWqDEy4/Y3Gkuu3zp3F05NlKEyKDhbmZheF2754nedPVNBXz70pSRynLPAYSd09D9sWPLV3Vx/Y/v5YxnGCPehYDr7IJLxo8C9X3XSz8NSW1Yo0R6eCjOjXAXmWXATTLuy7FUuuBgBqkOEJ5ttE/Ls/PfdhD06XooIcK46ZZ2oXtXhcLPySusBT6VqKF3ognFyLn9mIb0wMVwYlmgNVWuGapus7Wcm/TKIpivV5NNFNE35Z0dfJZZWDnU5F1lFxyTV67PURkYYZZwJYyh2Vn5Vl/fafFR03eY1Aeu4UFeTS2BMSSGqJ45QEHpJWIWj7O1L6l6hq7bUFubkrTD4TMT+seG7llYpDeYQ3poa7VXK6RtE7RbhRIpETUYlEqI4prXQ9qBPa93r3HXHmo7KLYRl35bg7xy+R6g7tWibSjDWsDuEkufTa+NtkfSeQ1yGpvOp0eHdcUY/WKZ71aOH2jeelJPBwJ0Eode1j/bKFM1CeXQ+ZXXZy2dPgX14UzmV2O+fpyVPEb5278PPt1WmO/YsyMrZacmGTF/HUyFEZTzbigtIScdhnn5o8u+FhnLl5EjyjHiAPq4ERnORJqWAypNRzNxpSPK4CH3ZSkoOlJPBE8BzE/FTPjoesm+rz2qvi1NmRJ+T+ceCBgtvPmilzkYIfF/Eu45KLBGyjCsaHvOTisoM6WrInQrjATZwd80GK8g396bl7xi5pJY5t4InyQ2PF5cEXBM5d0ZrLLC63IjXqoVOtUppbDCvIM8+MGOm9fc+PdMllrNHCtU1zRFvdj2hfz5+eO+65HcmS+yR6sqQ/39jAE+0nxoLrY0udiXe9OSu48hovrW/YV64XixObERPpEM+YiLbkUrHLpXZkh0JdclEjnVrpNKQENEm5X+NA+4oKxvuLI9yH0AaecD0Xw/Ows1WJna0s3pKSxpGoF5D6ouL2SbL1GPz7sTQZG8Ou+L1VyVzXOUiblpIUrMSnXrxZnuaGUsuObhNHZFhbBBZv5/i5v4+eu19d+wRsdoMm2cCT6COE9iHp7k7sbtzCplKfPBLRuFdHXyFLQ+QMwS2OL8zLCl9Ow0LfGctXQollLSicKH445hhWpG9FRfqeFjYpoS9l0HM/HxnnHRK6sX4aZwNPEoyYsZg1koQ7lhZwmVWz555ULVgN1QLS9SWEabr1rbDLpS25su68AwJ5waVxHn74UY+cjViGF3BAQnQmho2Qz4aoW5XIKSH+3GEDTwwfknBvNXXevJPcdark/omEf5nSOy/9R+OsQU1TEVj6tDVXghi4akYiZvE4Gpd+MPS4TgNp2D4bNwZsHdVOZ947TagOkJUIkZRLjgRxfcybYQNPzF0e+g1JplWnKmtwZnok/Musy/JU3+9wCMep43MyloTemuieAd34GaBBlOhIJVIqkgYyIxE6HuQCxKtiJ7kaXTc0+avbwJMkQ4wA87eIY3QPl3+ZuTus8/ln3/3Y45exLDk7Ebs+pcx1jMMpyGx/HLXXSRrWA1rs/qyB0qZQsKOVuTAR+2S3aXcP2MCTJE8FgOcVAM/pkn8ZNKgUWQrFPht6mnhjlIdrXFFuBOHXtFDOj+WxpeWVl6F3XHI5yLrIJZc/2tc3LxklPj39dNk0kKD3mpCT81Us22nfK3wP2MATvu9ieiaq6R/Bi3glbzr6huvxIgZXJzA2cOHYG8X3A47lR6hRc5+KcpHGGcZj2rvdb4YlF/qryv4GIkFbMAE7WkdLFZt1KPs4HGUf0RXuirNPmtLtbeBJktHEjCcfswCpLhAq//Kvhx0meZV3QqMJ13Bh2znhywpKylx9hbbk6t9i61YpjWNkLHQjoEw5my0HHIBDlNdR9nFakgyl3UyOmO2F5PDA1MqqC92qez5bGyr/8kfnnS/ezZT5h5g0qZfnZ2c/mQy9Lil3XYEnVCoZdoEKJ8FHJ0P/34EHiaemaoyMeIgfRmBZ266zLSk8YANPUgyTEFPLq/q5FfcyNnfg8wvFifPMC11wtvNjr148dU2dop46MTt7XZJ0WymumPcYdLJGy35DxpnpBLTV/fqJ58bly/9jFjcWs7j7k6RPdjO1LwvbksED91VV7Vtbq2JLXW3TY+kHgqx0ZqwBa52qPl6Qmy11upLFps51DVAd4jGAS59Wf/8tBQG7LlsmjKoLEMk7uyA38+Vk6ZPdTht4kuoZCId/+V2Ecz469zzZT6iEDoVK6BtJ1Wk0trSiIk8VDsnmTgmYEbfcLF6/9DJv6QfYI/dPRPbIZPNzLNtrz3hi6e0I7xUO/7KhEn0jKtE7xbMSPZLu633nNUgBuhaMg9RAgyW94kIkfknWc23gSaKRC5V/2bjMSpRK9HDdTR5ixZFGxsI2VN507tqlcw8vRjLkkHCva58XHw/YwBMfv4d111D5l42V6EKt65NshYS+TkIu00hsyzWgYESx6wwUu1IO2LYk8oANPEk0WKHwL7MS3aBIkFTqmo0NiXHJxeOSmXc4iR49y5tqA4/lLo3eBUPhX/7u2OPE8zd4OL5U9VbsZt0VvZbF7srGJZcGPInDKRQ7LyT/nWzgSbIxNMu/vPDGceL7/ho9DXJ3Dkmi3J2gI4LdPXKdPsED08E5HA9d+6CNtA9o1AM28CTZA2KGf5lEX9zN4nKL2mH5OZknJlk3gzYXfqAgYI9kZN8L2rkUOMAGniQbZDP8yw0I0JNYe6mxoaHkS5pwlILM7KIkG0K7ufCADTxJ9hiY4V8mmTtJ3WHbkVzXqakm1zHmFQu99yR7RJKiuTbwJMUw1TcSypKXKMIxm5+c89CDouf77zfowS/duslK9F3Nm/N7JW5ifUnmVru5MfaADTwxdniktwMv8YmoTXqX1xmEgsnjUThptKXDh4slF2VqHynqqILsbAlSttkeSCQP2MCTSKNhoi3Fc59BBu+utTh0N/5lctRwtvPzEUcQdb51Ku6h47KzfzZxWfsQ2wMx9YANPDF1tzU3w5b6txi47gd//ZXIvOtO70XXgY1vPlj55GTH5qixxtn2VaLiARt4ouLW6F60pGLeIqTOnUH+5dHgX1Y8/Mvv5OSKj88ZJm+Oj/5dmJv1bHRbYl/d9kB4HrCBJzy/xfUslA08DParq9gInX95+x6tpYrEpkMO4XTnE7fTMXRCRsZfcW2ofXPbAwE8YANPEj4aWGrlY+A8/Mt3i84rvxTfHjdQvHD9DXpvpiCxTltz2WZ7IAE9YANPAg5KsCahSv1CxaFo/Mtg5Dv6rbfEa5ddLj4/5VR5arISfgXrt/33puMBG3iScCynVlT0cAvHN2w6pV9IjGWoRF+B2U6fJOyW3eQU8oANPEk42EVvv53W6tdNNWh6Wrdln0jZl5f+c43ek4kAnilJ2C27ySnkARt4knSwjfzLe2/+XawBFShNddd2KszLW5+k3bKbnSIesIEnSQfayL/MxEG308me2DSgSTqeqdZsG3iSdMRRLFqKZJ3xPs0fjWXWzCTtkt3sFPKADTxJOthG/mVPF7aDFKuDTYqVpAOaYs22gSdJB3xyWeVgp1MhGZY0RVEW2Nw0STqYKdhsG3iSdNCN/MsyqCzcwwtzchYmaXfsZqeYB2zgSeIB1/mX0YXN1TtqOhWNGrU9ibtjNz2FPGADTxIPNrbUP0Hz++NnJoLKo5O4K3bTU8wDNvAk8YCXlLtmoSB0pCoULLMy7WVWEo9lqjX9/wGsVqNjyQA3UgAAAABJRU5ErkJggg=="/>
          <p:cNvSpPr>
            <a:spLocks noChangeAspect="1" noChangeArrowheads="1"/>
          </p:cNvSpPr>
          <p:nvPr/>
        </p:nvSpPr>
        <p:spPr bwMode="auto">
          <a:xfrm>
            <a:off x="155575" y="-1104900"/>
            <a:ext cx="2695575" cy="2314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796136" y="306896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Региональный уровень</a:t>
            </a:r>
            <a:endParaRPr lang="ru-RU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225389" y="1700808"/>
            <a:ext cx="186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Федеральный уровень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00192" y="452015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Уровень учреждения</a:t>
            </a:r>
            <a:endParaRPr lang="ru-RU" sz="1200" b="1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323528" y="4702591"/>
            <a:ext cx="3240360" cy="172819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ts val="2025"/>
              </a:lnSpc>
            </a:pPr>
            <a:r>
              <a:rPr lang="ru-RU" sz="1200" dirty="0" smtClean="0"/>
              <a:t>1.Большие </a:t>
            </a:r>
            <a:r>
              <a:rPr lang="ru-RU" sz="1200" dirty="0"/>
              <a:t>временные затраты на сбор и обработку данных, на составление таблиц</a:t>
            </a:r>
            <a:r>
              <a:rPr lang="ru-RU" sz="1200" dirty="0" smtClean="0"/>
              <a:t>;</a:t>
            </a:r>
          </a:p>
          <a:p>
            <a:pPr algn="l">
              <a:lnSpc>
                <a:spcPts val="2025"/>
              </a:lnSpc>
            </a:pPr>
            <a:r>
              <a:rPr lang="ru-RU" sz="1200" dirty="0" smtClean="0">
                <a:solidFill>
                  <a:srgbClr val="000000"/>
                </a:solidFill>
                <a:latin typeface="MPBSOO+Bookman Old Style"/>
                <a:cs typeface="MPBSOO+Bookman Old Style"/>
              </a:rPr>
              <a:t>2. </a:t>
            </a:r>
            <a:r>
              <a:rPr lang="ru-RU" sz="1200" dirty="0" smtClean="0"/>
              <a:t>Затраты на бумажный документооборот заведующего</a:t>
            </a:r>
            <a:endParaRPr lang="ru-RU" sz="1200" dirty="0">
              <a:solidFill>
                <a:srgbClr val="000000"/>
              </a:solidFill>
              <a:latin typeface="MPBSOO+Bookman Old Style"/>
              <a:cs typeface="MPBSOO+Bookman Old Style"/>
            </a:endParaRPr>
          </a:p>
          <a:p>
            <a:pPr algn="l">
              <a:lnSpc>
                <a:spcPts val="2025"/>
              </a:lnSpc>
            </a:pPr>
            <a:endParaRPr lang="ru-RU" sz="1200" dirty="0">
              <a:solidFill>
                <a:srgbClr val="000000"/>
              </a:solidFill>
              <a:latin typeface="MPBSOO+Bookman Old Style"/>
              <a:cs typeface="MPBSOO+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4552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070655" cy="584775"/>
          </a:xfrm>
        </p:spPr>
        <p:txBody>
          <a:bodyPr/>
          <a:lstStyle/>
          <a:p>
            <a:r>
              <a:rPr lang="ru-RU" dirty="0" smtClean="0"/>
              <a:t>Карта целевого состояния процесса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259632" y="1107629"/>
            <a:ext cx="5904656" cy="6480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dirty="0"/>
              <a:t>Сокращение временных затрат на сбор и обработку информации мониторинга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043608" y="2708920"/>
            <a:ext cx="1656184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инструктора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364088" y="2708920"/>
            <a:ext cx="1656184" cy="3315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инструктора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3203848" y="2708920"/>
            <a:ext cx="1836204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инструктора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043608" y="3429000"/>
            <a:ext cx="1656184" cy="15841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200" dirty="0">
                <a:solidFill>
                  <a:srgbClr val="000000"/>
                </a:solidFill>
                <a:latin typeface="TSFNBD+Times New Roman"/>
                <a:cs typeface="TSFNBD+Times New Roman"/>
              </a:rPr>
              <a:t>Создание электронного документа посредством современных инструментов (</a:t>
            </a:r>
            <a:r>
              <a:rPr lang="ru-RU" sz="1200" dirty="0" err="1">
                <a:solidFill>
                  <a:srgbClr val="000000"/>
                </a:solidFill>
                <a:latin typeface="TSFNBD+Times New Roman"/>
                <a:cs typeface="TSFNBD+Times New Roman"/>
              </a:rPr>
              <a:t>гугл</a:t>
            </a:r>
            <a:r>
              <a:rPr lang="ru-RU" sz="1200" dirty="0">
                <a:solidFill>
                  <a:srgbClr val="000000"/>
                </a:solidFill>
                <a:latin typeface="TSFNBD+Times New Roman"/>
                <a:cs typeface="TSFNBD+Times New Roman"/>
              </a:rPr>
              <a:t> таблицы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5364088" y="3429000"/>
            <a:ext cx="1656184" cy="15121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8133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SFNBD+Times New Roman"/>
                <a:cs typeface="TSFNBD+Times New Roman"/>
              </a:rPr>
              <a:t>Систематизация единой базы для хранения мониторинга в </a:t>
            </a:r>
            <a:r>
              <a:rPr lang="ru-RU" sz="1200" dirty="0" smtClean="0">
                <a:solidFill>
                  <a:srgbClr val="000000"/>
                </a:solidFill>
                <a:latin typeface="TSFNBD+Times New Roman"/>
                <a:cs typeface="TSFNBD+Times New Roman"/>
              </a:rPr>
              <a:t>электронном </a:t>
            </a:r>
            <a:r>
              <a:rPr lang="ru-RU" sz="1200" dirty="0">
                <a:solidFill>
                  <a:srgbClr val="000000"/>
                </a:solidFill>
                <a:latin typeface="TSFNBD+Times New Roman"/>
                <a:cs typeface="TSFNBD+Times New Roman"/>
              </a:rPr>
              <a:t>виде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3167336" y="3415145"/>
            <a:ext cx="1872716" cy="15260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779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SFNBD+Times New Roman"/>
                <a:cs typeface="TSFNBD+Times New Roman"/>
              </a:rPr>
              <a:t>Сокращение временных затрат на сбор и обработку данных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054696" y="5157192"/>
            <a:ext cx="1512168" cy="288032"/>
          </a:xfrm>
          <a:prstGeom prst="rect">
            <a:avLst/>
          </a:prstGeom>
          <a:solidFill>
            <a:srgbClr val="0091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 часа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3180334" y="5157192"/>
            <a:ext cx="1751706" cy="288032"/>
          </a:xfrm>
          <a:prstGeom prst="rect">
            <a:avLst/>
          </a:prstGeom>
          <a:solidFill>
            <a:srgbClr val="0091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400" dirty="0"/>
              <a:t>1 час 30 мин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5364088" y="5157192"/>
            <a:ext cx="1656184" cy="288032"/>
          </a:xfrm>
          <a:prstGeom prst="rect">
            <a:avLst/>
          </a:prstGeom>
          <a:solidFill>
            <a:srgbClr val="0091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/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 мин</a:t>
            </a:r>
          </a:p>
        </p:txBody>
      </p:sp>
    </p:spTree>
    <p:extLst>
      <p:ext uri="{BB962C8B-B14F-4D97-AF65-F5344CB8AC3E}">
        <p14:creationId xmlns:p14="http://schemas.microsoft.com/office/powerpoint/2010/main" val="382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6336704" cy="1008112"/>
          </a:xfrm>
        </p:spPr>
        <p:txBody>
          <a:bodyPr/>
          <a:lstStyle/>
          <a:p>
            <a:r>
              <a:rPr lang="ru-RU" dirty="0"/>
              <a:t>План мероприятий</a:t>
            </a:r>
            <a:br>
              <a:rPr lang="ru-RU" dirty="0"/>
            </a:br>
            <a:r>
              <a:rPr lang="ru-RU" dirty="0"/>
              <a:t>по устранению проблем</a:t>
            </a:r>
            <a:br>
              <a:rPr lang="ru-RU" dirty="0"/>
            </a:br>
            <a:endParaRPr lang="ru-RU" dirty="0"/>
          </a:p>
        </p:txBody>
      </p:sp>
      <p:sp>
        <p:nvSpPr>
          <p:cNvPr id="4" name="object 5"/>
          <p:cNvSpPr txBox="1"/>
          <p:nvPr/>
        </p:nvSpPr>
        <p:spPr>
          <a:xfrm>
            <a:off x="5796136" y="1628800"/>
            <a:ext cx="1308279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EVBJEW+Bookman Old Style Bold"/>
                <a:cs typeface="EVBJEW+Bookman Old Style Bold"/>
              </a:rPr>
              <a:t>Решение</a:t>
            </a:r>
          </a:p>
        </p:txBody>
      </p:sp>
      <p:sp>
        <p:nvSpPr>
          <p:cNvPr id="5" name="object 4"/>
          <p:cNvSpPr txBox="1">
            <a:spLocks noGrp="1"/>
          </p:cNvSpPr>
          <p:nvPr>
            <p:ph idx="1"/>
          </p:nvPr>
        </p:nvSpPr>
        <p:spPr>
          <a:xfrm>
            <a:off x="900113" y="1557338"/>
            <a:ext cx="7802562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indent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600" b="1" dirty="0">
                <a:solidFill>
                  <a:srgbClr val="000000"/>
                </a:solidFill>
                <a:latin typeface="EVBJEW+Bookman Old Style Bold"/>
                <a:cs typeface="EVBJEW+Bookman Old Style Bold"/>
              </a:rPr>
              <a:t>Основные проблемы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001" y="2384889"/>
            <a:ext cx="36433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Большие </a:t>
            </a:r>
            <a:r>
              <a:rPr lang="ru-RU" sz="1400" dirty="0"/>
              <a:t>временные затраты на сбор и обработку данных, на составление таблиц;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3500438"/>
            <a:ext cx="3350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Сокращение </a:t>
            </a:r>
            <a:r>
              <a:rPr lang="ru-RU" sz="1400" dirty="0"/>
              <a:t>бумажного документооборота у </a:t>
            </a:r>
            <a:r>
              <a:rPr lang="ru-RU" sz="1400" dirty="0" smtClean="0"/>
              <a:t>заведующего</a:t>
            </a:r>
            <a:endParaRPr lang="ru-RU" sz="1400" dirty="0"/>
          </a:p>
          <a:p>
            <a:r>
              <a:rPr lang="ru-RU" sz="1400" dirty="0"/>
              <a:t> </a:t>
            </a:r>
            <a:r>
              <a:rPr lang="ru-RU" sz="1400" dirty="0" smtClean="0"/>
              <a:t>(хранение </a:t>
            </a:r>
            <a:r>
              <a:rPr lang="ru-RU" sz="1400" dirty="0"/>
              <a:t>в электронном </a:t>
            </a:r>
            <a:r>
              <a:rPr lang="ru-RU" sz="1400" dirty="0" smtClean="0"/>
              <a:t>виде)</a:t>
            </a:r>
            <a:endParaRPr lang="ru-RU" sz="1400" dirty="0"/>
          </a:p>
          <a:p>
            <a:endParaRPr lang="ru-RU" dirty="0"/>
          </a:p>
        </p:txBody>
      </p:sp>
      <p:sp>
        <p:nvSpPr>
          <p:cNvPr id="8" name="object 9"/>
          <p:cNvSpPr txBox="1"/>
          <p:nvPr/>
        </p:nvSpPr>
        <p:spPr>
          <a:xfrm>
            <a:off x="357158" y="5143512"/>
            <a:ext cx="3429024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cs typeface="MPBSOO+Bookman Old Style"/>
              </a:rPr>
              <a:t>Временные потери на сбор и обработку данных мониторинга</a:t>
            </a:r>
            <a:endParaRPr sz="1400" dirty="0">
              <a:solidFill>
                <a:srgbClr val="000000"/>
              </a:solidFill>
              <a:cs typeface="MPBSOO+Bookman Old Style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4499992" y="2500306"/>
            <a:ext cx="4485854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600" spc="669" dirty="0" smtClean="0">
                <a:solidFill>
                  <a:srgbClr val="000000"/>
                </a:solidFill>
                <a:latin typeface="BSSLNG+Bookman Old Style"/>
                <a:cs typeface="BSSLNG+Bookman Old Style"/>
              </a:rPr>
              <a:t> </a:t>
            </a:r>
            <a:r>
              <a:rPr sz="1600" dirty="0" err="1" smtClean="0">
                <a:solidFill>
                  <a:srgbClr val="000000"/>
                </a:solidFill>
                <a:latin typeface="MPBSOO+Bookman Old Style"/>
                <a:cs typeface="MPBSOO+Bookman Old Style"/>
              </a:rPr>
              <a:t>Создан</a:t>
            </a:r>
            <a:r>
              <a:rPr lang="ru-RU" sz="1600" dirty="0" err="1" smtClean="0">
                <a:solidFill>
                  <a:srgbClr val="000000"/>
                </a:solidFill>
                <a:latin typeface="MPBSOO+Bookman Old Style"/>
                <a:cs typeface="MPBSOO+Bookman Old Style"/>
              </a:rPr>
              <a:t>ие</a:t>
            </a:r>
            <a:r>
              <a:rPr lang="ru-RU" sz="1600" dirty="0" smtClean="0">
                <a:solidFill>
                  <a:srgbClr val="000000"/>
                </a:solidFill>
                <a:latin typeface="MPBSOO+Bookman Old Style"/>
                <a:cs typeface="MPBSOO+Bookman Old Style"/>
              </a:rPr>
              <a:t> электронного документа посредством современных инструментов </a:t>
            </a:r>
            <a:r>
              <a:rPr sz="1600" dirty="0" err="1" smtClean="0">
                <a:solidFill>
                  <a:srgbClr val="000000"/>
                </a:solidFill>
                <a:latin typeface="MPBSOO+Bookman Old Style"/>
                <a:cs typeface="MPBSOO+Bookman Old Style"/>
              </a:rPr>
              <a:t>гугл</a:t>
            </a:r>
            <a:r>
              <a:rPr lang="ru-RU" sz="1600" dirty="0" smtClean="0">
                <a:solidFill>
                  <a:srgbClr val="000000"/>
                </a:solidFill>
                <a:latin typeface="MPBSOO+Bookman Old Style"/>
                <a:cs typeface="MPBSOO+Bookman Old Style"/>
              </a:rPr>
              <a:t>-</a:t>
            </a:r>
            <a:r>
              <a:rPr sz="1600" spc="16" dirty="0" smtClean="0">
                <a:solidFill>
                  <a:srgbClr val="000000"/>
                </a:solidFill>
                <a:latin typeface="MPBSOO+Bookman Old Style"/>
                <a:cs typeface="MPBSOO+Bookman Old Style"/>
              </a:rPr>
              <a:t> </a:t>
            </a:r>
            <a:r>
              <a:rPr sz="1600" dirty="0" err="1" smtClean="0">
                <a:solidFill>
                  <a:srgbClr val="000000"/>
                </a:solidFill>
                <a:latin typeface="MPBSOO+Bookman Old Style"/>
                <a:cs typeface="MPBSOO+Bookman Old Style"/>
              </a:rPr>
              <a:t>таблицы</a:t>
            </a:r>
            <a:endParaRPr sz="1600" dirty="0">
              <a:solidFill>
                <a:srgbClr val="000000"/>
              </a:solidFill>
              <a:latin typeface="MPBSOO+Bookman Old Style"/>
              <a:cs typeface="MPBSOO+Bookman Old Styl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57686" y="3429000"/>
            <a:ext cx="3759410" cy="444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MPBSOO+Bookman Old Style"/>
                <a:cs typeface="MPBSOO+Bookman Old Style"/>
              </a:rPr>
              <a:t>Систематизация единой базы для хранения материалов в электронном документе</a:t>
            </a:r>
            <a:endParaRPr sz="1400" dirty="0">
              <a:solidFill>
                <a:srgbClr val="000000"/>
              </a:solidFill>
              <a:latin typeface="MPBSOO+Bookman Old Style"/>
              <a:cs typeface="MPBSOO+Bookman Old Styl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9124" y="5072074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Сокращение временных затрат на сбор и обработку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31635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60348"/>
            <a:ext cx="6192688" cy="584775"/>
          </a:xfrm>
        </p:spPr>
        <p:txBody>
          <a:bodyPr/>
          <a:lstStyle/>
          <a:p>
            <a:r>
              <a:rPr lang="ru-RU" dirty="0"/>
              <a:t>Достигнутые результаты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7338"/>
            <a:ext cx="6336704" cy="273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23824482"/>
              </p:ext>
            </p:extLst>
          </p:nvPr>
        </p:nvGraphicFramePr>
        <p:xfrm>
          <a:off x="1071538" y="4286256"/>
          <a:ext cx="5832648" cy="226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4068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502688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242" name="AutoShape 2" descr="data:image/png;base64,iVBORw0KGgoAAAANSUhEUgAAAawAAAHICAYAAAASrd7gAAAgAElEQVR4Xuy9abBsV5YWtvPOw5v0np5KUpWk0lAq1dQ1dRVVDdXV1eXuDqAbOtrd4LIjCGwc0QEeCAgbgzE2BGb6QdiNw/7jHw7/8T+HsTEB4cZhwBFu2uCAMFUOoFWjStLTk9787pz3pr9vrb3OWWeftTN36kpFD8qnq7w385w9rL3W+ta095l89Prvm00mK2myMkmzNElpNksr+Hsm/87wySzxNeP3vI7X8P+4Tr+bpLPJJJ1OZmm6ktLR2iRtPPVk2r7+REqb62l1ez/9s5d/OV17/Cidrd5Ps1VctLKWVieraYJ7ViZnia2urqyk9dXVtI4+VtHqKvpbx3Xra/gb125srqQVdLd+hnvljlm6MD1Iz5zspY8eHaYPTE/TKu6frW+lnZ1H0ubWTpqsraYz3HPG8aPdlbV1DHclXb76SDo6PEyrZ5M0xZdnG1vp6Q+9mO7cu4e+TtPs+GE6uPN6mu3fTvt338JYTmWOs5UNtLmLeW6lo9ONdDrbRNvr6RTjmZ1hXhzV6RlISMplusmb/j3jQPgXfmF7x6crabq+nWa7l9Jk53I6w9jxBWhLmqA1tCPX49p3+iXrGzTLsZcvG3fLGGzM/lprk+/d73lO/ruofRkn6ZFpJjTGhWug6NnZYfrWd7+Vbu8fpb/z9/6vBHJiLWbp+vXr6QCf3b//ELyWJzkjRVdIXnmB+0BfIbJwOj9eEX5cSWvkw/V18N46WHg1bW5u4mc9raxO0hr4cXt7O7344gvp4OAovfrqq+nmzTcxlhn4gfeTrykrynj8PYsMelceUY7A77jEloBrQdni3yJ5aG82O8VfnCf4D9dOz/A73o+OjtPx9CQdn5ymU3x3mnmObUoLKpbSEmWCC035XoXscXz8kjy9tjZLX/nxH0//69/85bQNHlzf2kpf/vLvSE+//4n0cz/7e9Mr33w5vfyNb6QN0GIF8jnBD+WUa8Z2+cPP+Vrb2AB/62w4Z5k3XqenGDvGLffzM+oN0jzzAum9WvC30YT9zXAvbujaYxtsi212fXEMKxjL2kbawBzWNzZxD3TB2RTkO01Hew/SHmR7Cpk/FT5SHvDjtL9tnDIv0MzmIddyNfLcZY253rhOaJp/J80fPnyQ7t69k268/mp65ZXvptt3bqXpyYnI89l0H9dnHsj3KC2UTkbbrXXqOe2fn52cTtPJdJq2wYfrq2tpA7pNmiEdhE9kCPqD+6aY9wc+8P509epVkQmuvaw/1xDrtra+iR+s6wb6QVuroNnGJugHXt+A7ty6+GhahW4i39y5dSt94599I337O99Oe0f76eDkLD362BMJb+A/0EmWlfze6w6hi5I5j22W1tCW8QvnyuFzLlvocw3vx0dH6eT4WNh3a3sHbSs9SAOO+eat+xuTj77/56EP2SMWGEKtgmILyotF3YvSpNI3EVPYInWU+Cf4agpEOYFQ7z73bFq/+miabK2ltPEwffO7fy898uhhOlsjYKFNMhcBhG2gT1ESmODmKgCOSoF/42eDhMW1JPQaiY3u1tAr4TRNTtKFs/30NADrI8cALAjvBq6dgchb21fSFoi+igVRwAKoYpwraxgP+rnyyNV0COZdAwCdof8TvD/51LPp3oN9KCkI18nDdHgXgHUAwLr3JvomwxCwAChr2wBnANbZejqZoH2M6DS3Tx01O1WuESbMXMR3r6wJXoSkKWg+XdtMM4DVbPtSmuF3IKLQW+hr6x+AiOOFt/WrjKlTl0PGKhvkaJteXJYI8Ax4PWBlIGkCLAjfCoXdBB3EIdXPTo8AWN9Otw8O0y//3V9JpzCWqFAeu/5Y2j84SPfuPRAlOxMezQYZ540/qdrdrN23ZBEYS+Q9Aheu3IYy3tzagGBtpN0LOwJgFy5cSB/84AfTyy+/nG7dup3u3AVv0yACD5qSM2FjP17xKaKMadotNwRVhJU/sKgIhFOAEpU/3tIRjLMplNcp3tlKJ7OB4hfAygqfYEOFsUa4hPxwuD8ugPW/pe0LV0RZffnHvpSeev/j6ad/1+9Mr7z8zfQ9/KxBblS5q9JT0FC5VAUEhQIFK58LQCswySwx4DMaHHkMZAWDZQVs3iMUkuXwq7KC9j1gmQxZPyuYG9eXfxOIFLC2AViQU+oXNHZ2cpyODvbS0YP76fhwH0BP9a1GhIxDhqvjljlmGvF3ymkJWJyT0DS/bP4cJ9sjTXR92ctZ2gNY3rz5Rvrud76TXn/tNRjKD9MJwGsKg4N0OcOaEjhIMv7NdnSNsvzzc3x2gLEfwTBfBd03wYfbNKJwH8EeWrvjJ/I6aXyEeT/66PX0xJNPpK2dTWlfwVVBYxW06gELoAUeX8ePgtZ22rh4La1v7sraP3jwIH3ve6+kf/SP/1E6ATiuQ7fOoKeOgZMndBQAeCrinHMG2WxQkOc4ZvY5nR5hfqofSVcCFQHrFLxMXUe5onEkAA2+Lw3qt+483Jh87InfP6OAKiPmVQBIUfDZuHgDJCRXlteQIB1jCRpIw7RaztArAev46pW0+9j70u7ViwCsg/Tt7/5qungFg119IIAFKuM/elICJTKZDUjPBgZPj2oDnhUJuw5ircvYaGuA4LRI8I+LSYt75+wovf/0IH0YgPU0kHmTzAKlvwoPa2ubxN5QCxsDPAFjmIf1CKwOKjQy/BkIf5o20/s+8CyY6zBtwuqcHd5Nh/dupHT4Vjq4/yanDWUBJgWwzehhrW6lw9P1NE3wsjAP8bAyXWgNq6WT7XYqWrGZew8LFOUMxMqersBL2wadti+jXYCXeAL6sgUjLXoR6b4+1y+/8QCL/JWBB/wpHpYAFjwsANbfAWDNxKM+6wDrwb2H6hmL1Wl01TZo5fO3npd1RUxp0rKkRUgjiEJFz2pjYz1dunwxXbp0UXiSnhyVz9HhcXrtxo10nzxFaztbG/RMKcCiuk0xchyUzixrYuTktRaAgsxRQalncgov6lj+pmKgEAuQ4Wb8id8p+HnUbFJdRjcp/Z4vMRBpZVMZinKeDgBr5+Ij8Co30o99BYD1gSfST371K+l7v/bN9Ob3X1fdkJW7tEPFV3hYK7TS82fsz7wFiTZQmWdAMILTIOXYxHukki7AVkgG+vN7WRMCI9uiDqA8OO+O0jTh3x1gUe6xDrh3CiU/PTpIp/BKj/YBFscnkFnFVAMjaT8DMnUh5yh90zOVCx24EWCNHqSr88RkLcXbUf6aoX966uSbY4zj3p276Zvf+Va6AV65dQu6BUYzgetgH3wjuM+1k9lgjUg36hJhItXDWO91ePykA4FqDbwmRgM0EQ1FiXllQ4HrvLW9lZ544nHhVwFBrlH2GlfoHNAQQXsEqhWMkwC2jrGub26ljQvXAHQX0d8mwG+a7t65k/7J1/8p5O07uAfSRwcA+moFsmHRpI7POuOEHiWMLAASDawNenPZyxJgJi3xs4n+CYxnuIavDfzNb83bJX/w59b9/Y3JJ575+dkUgv++J66mn/6Zn0gXLkKBAggoVATJM3oWcPuEcCQavYPse5I4tPKEQfEdfyMzHBJ14dKt7WyBlIeY8G3cdQ9MAC8LITcZjDCDIr6qCYZ9KLkzWA4IvWUVo++8lsJMq5rvEDzcv4aQ0NXTh+na3Rvp8oO30s7aFJ7PLG0AsHYZ4uDEialkcjD0FAJPC4whHSqAlc1VWKvAz40deIBPpmOYDLv4bO/um+n4/htpMr2XDvdupckZ3Hkg8ik8qhk8rLOVHfSDhUR4kiFB8T7x/RmVBz0s0o1qSjyKvJwicBRkWngUwFVYhasAeIxx81JagYd15gCLYCWhIdoJtI4yCJqQiZA7S09IWHnRiiPXUxj5Eq9GQsB9iM6E1pqwsfM+sZ6K/u06L/T8jIIkfCGhCg2ZmBdlSovvDG95r9MPfeB1ZeVC10ID1Nr2Fryp09PD9GvffjkdA87/+t/65bSKcIkPCd6+cxtCCPqKVYdxCK9RSJSeZ1AuEtah8Iul3o9CvVsoHForQoAzsQB3d7fFy7p48SJ+303bsDan4KWjo5P0vVdhQUMhUuCoUAk6Nn9PA1kDdEZrUsAIoCfhbPRzhLAIhVtACyGtIyg0/s1wkERcJKRH71zDhmLRkrcEfTP6CX9pgFH7zUAsYZoJPEaGno8EsBgS/Ft/+39PO7uXYTlvpk9/+ofSV7/y5fSZT/5Q+rWvfyPdef2NbmwcN+dD+elCehZiEq8m81YmI/lOex6sLlZLgdX4gevB0KY6nf2cNE3hwsjZMu/Ci2yFa0r5oFELem5u7WpIkIqRwA6gOISXc7y/D9ACcJGuxYh8aNDaVm8Lvqi6DtmrVG/Oh6l0xAoq5rVb+FBAKL+yDSPreQzj+vbt2+k2QIs8+tZbAC8YO/SixHMG3WjIM9RHOZH+pS31TMi7IsqkB40B6Bjx2PA7Fb/xH+X98pWL6bHHrguvku68T8A+AxYYH3xAD4shQhhmAlrw3mDAkJZrG1hr3Hn/4X565bVX06/8378q3tvOziXhRdVTyhedB4y/CVRd2DjT7AxjJE3EAJQfrJnInxpSfIkxxEgZ5ZPhBLTP+fDn8uM3NibPP/5js41NxBF3JukP/ptfSx968RlYb4cZ0WnFwmoFColQQ0lI6J1MygUlWan4KSd54PSy1ui1oMcTdW4kpLa6ws7BwBmwVs+UbU8BRFwEWn1i2VBBZSETBBaGRFtULoC/FQjpGrQ4Q4M7CN9dOttLt77+D9L9f/6P0yXIzAyDWYfHsr0DxiXw0Yoj48JKoCgwNrqNH76maOsEP6twfS9duQ5rFjFihDEP799JJwd30+zofjqBC39GV5YWLwe3uiOAdYyQ4HSmIUGJxmYCgG1EaYqHmn9ESMBUdI3JZwShCRb7aIZ7VwCAWxfSZGMXnyMAlS1igSt6ugzJigurzKrhGQ07kLFbXipkyvD2khxLp6DtF/d9FlRef4Jwa/kSrzczon4n2kpzmwOhxhyzlWz0kHfLLYncDYFz+LdIJgSTUqq5CgIN/eLjo4fplddfSwfgz//5b/9y2kTogwbRI1cekbzOfXhYXIsTrr3obYKWhqpo4YsyEmSC0OSpi2IhL+bwCUOCVBxUSgxL00oUqxmhkx3wEYFrC0bQZGU9vfHW3XQHVrTmbBBShEXL9bKXACe5eDaFFYswEP567vkX5Lp/+A//oQgwx20e1pSK6IRLT2ufyivnObIvmOMewpc6/gwCeWGFbUT56efiYWHe67h2dWUK43Q7ffaHfzj9/f/zH6TdS1dFWX3kpRfSz/7sz6Qf/vSn0q/83b+f9m7fFWXC+00BiYLKvMj58fMc6ZH5Kev03pGFCSV0yXhEJnYX8s7tleAgXlpej95D0/XzoToqjVXIOr0EGqTMp1GZMp1wcrSXDh4+RB7rYZoCFIRPvWWSF8fasxyL8DABy8A+88R5AYv6hnJ7cAAARV5KvQf9+97de+ktghjAjHmwo+MDNV6yrJ/BgOlAEe0w5yrGH/STOmh5/amPKVP4t7W1nj74zAcQHryGD2FeZwODIUExeFkjwDWUkKB6WTTyNgBW/FmDtzVBKuQhohi3kQf8f7/+9fTqjddhbOFzAhb6pc4XoCfIZAOQMmLrK/lGfL4JQJQ6BQllqiEo8sb/kzdwHaNq7H8H+vvK5cvp8mWkd+Ap8vXonbsbk//2L/+Sxqpwz5NPPilrSUIqmpuoqTRLiIrol61R6cysPGEEJSCV1ikAaorfxXWEhhZCE6yQ7OVrBQpf7CeEJuRvIbj2JwlKYiP1iXxG0GK/CnwbFBaxEIDG8A7Pbr+eTt68gQWEcNKyImGwIJpw5rg1/KBxd4QbGS4QIuk8Z2tbUHa76ZBhRbq7YJRVeFVTvDNxOz2GxylswwXekuKLEwFcKBgOUJiD88I73kzhqoBqSEQsMCqvzvtAe/DGmLda2bqI/N6W5Cem8PLgO2h/9CqlEEAi2jIHyydIuAjW/PyXWrKavNQkJ5lzg14Hx0EQFXqoB60KI8e4XciH1ptaPgp8tHwkvyCWnXop6i0bBtLjVMtQQ82W+7S8ja6RJH8lecy2hnrEAJbvAsw0GEgV8BM9j9nJEd6Rp0J8fQWhi3/+ze8grYmELX62d2AE4No95CSnYuVzPLouVKz8hP80EZ3zIPiO8zTPkgaZGhjKw7IeOR+DWcs68t51hqAxB+EzXMu8mSoiLYYg2DOcKPNktoH98DvyDAbzPADr2rVr6Zvf+jUoqjuIWDAcSI/qBMoW4UaEAETA2QfBDvOZUj7FTRSOEzA9m2KkkDNZTwm1qSI0Y4VXiTEIOaLVfgq5uXRpO73wwgvp6//fy2kLEQl6fR/58IfST/zEj6WXXvxQ+n9+5VfTw7sPhW94P61ijkV5IeevMv+vQdkJbzCCwLBmVpq0MRS0mcPAulHpmtPKVnmTAKgaEKJiMg8yYuGsKuGnDqj0D/2b+oCKlcoOnp6MhVEcyM4UHuvR/h48rD04lYjwOEOslB0zVKyPGSMq+Xr/3cjDEjntw5rqYdHY7gP5oivF5kIKgYAFj296ivAkDQpRIb2+JZ2OwN8PcQ1DcbdRwHHv3l14YAdiNB0jBH2C38UIp9xCJ2Y1KbSU8CDoTP6cTg/T4+97LD3zzFMS4qZjIIaHAywC1xoLH8zDEn4j+AO0Ni/AoN+RQoubANMbb7yR/sW/+DWMBSBJowC0ZjhY+Vtfwhu6rCJD5F0aY2tMd2TjVOxl1ilgzXZ2dtIl5IQv7l5Iu9DDjGQwxSI8nPUW+eD6HnJY/9Mv/SU4D1SQTIxpMlVffcLRkESYn990iim7bc5ClnICCjYXgdcKQ6o2orV3QqVCBiVzUSFISF+nqjF4oCwUqlpq+rcNvmcajA3Wj7j9NLp5MxZImISxWgmHKHOrsoJyyWBh1hmtPsaQ2T+LM/i9xoBVMTESZElqja/TTaWnpIl9KjGGaWyRvHVjkQCLO4uHJQpcwzgW32cYSqxgtCLViriGeTwlGdQiFJMoP1ae5bmZ0BotZOoZHEyQdCwKAAYWmitQJcofBQsot2zxSByZdMjWtLTB32XM4A8RQqVpZ2XSWuM1WQOJsuF8LPeZw35WJWZ5BwHILDhca3obaxAQUcwMjWW+mULZ07Mg/TkGhs6O8cOYOOPVJ9NjVYKkHwjIHCeRSRQAuILXWf4kM3XmbCSlYZyYhyohByaAmRxmgQ/pIh4gCajKn2AmYTmpyJPFEv4UAOGYKEMcJyv3WADA3CvzX5iXAJQYgQyZkuexxtnDNItZDAgCjNqGWbHmnE22ig0khP5iHMqCKKDo1HMuqBdQHa8znDK/8H7LH01hOG2huk7mLTmxnDdi2B6eY6aE9pXnZfQUXUB5XteZsGiKOoQhbwUh5WPSUrwxfM41I6L51ALb03FyHhwzbRR9V13g36kUc0qBRhTpTh4UgvRGk66vErSrvDWvgH1JekGLWkSejJZohnLB/IyORfUHx8+/aRRsInyq+ctD6bAr2shj8FECCzOSQuugjxpOauhxYia/SlM1D+S37OXregtTpPsoHrktRT6IAkGXsu1DALHRLhNKGUJkl/p0HZGAC1hjGMeMMGSVbPRSuaSXqvJHGdjauSCezhoiCavgARr9LL54CG/1tddfT2/evCnG6oQGEoCuNyx07PSQ2BHnQDCjHFxmCB1ytgODUgosEHqk0WhRBZEr0XOqb6lHRfZyPvfa3nRj8jf+2l+Bw5RLTvMFnYXhrJEud6VU7V59xYwSQsidk2dmnXgrxW6MPtPvNA4Lc7FbUJLAx5bN2pdy/MwgphSF8H7cYmlqm75P3ieeB693CVyOwBS/MI1qBcmbjV/KXJYU9PdZO/adKUdjZBlLrigzALDvuvBHHosWv/S925xLWgr1MnjZd51Fmunk7zGa2VjZvykuZShNhlqU0o/d5mqxawVhxtPdQHNnNh+pTsqhxE24+d08pdxaPT0psRXA0JyO0o+WOZW+/ghIQViYC7CYP0PTOn8VVKMFry9HxFWjEA9fyCnRWswJ9+47QX2lq/xkj5L9TtE/lZbxyelUwz2lVW6hNFsLy9/5/v0YvbIz8PZrbmP3a2u08p/pkqul2tFJvH16kwrmHBvX2YyFQc5RQKCXsW78Wb79+NXzyqFUWWf1jjpDjko384YqTDVIB/KQ+dfLQalDShmWMRGwHAHFKDXZGciQbgvoIU3X1trk3M3A8TqxlDPTJ2Qs8QCE0Jp7MwPCLNnO0Mw2BM0BHXIGVwIl6Vy8VI51Jl4fDMenuEQPJ9K1vM/Cy2bEmn4wg1cNU7HwupfINnLrtD67NrLnLMUR4qGr904dSq+9s9xzK1LBKh6SGgNi/EtaRPlJjBV0a4YAq0wtVyVGqwQxfAHSWXp48dGNyf/wF/80AEurTUyZ2PtQ2Q2VZrmIg2sz90REtLbNyxgqX1U2aq0Ok/KdlZJDUxriUyuLL/bVKYac7ynBLGJ2I0r5nSkha4MVSNaPzZ1C7wWSn/u8UqfksrIrmZI5NLvfxuHpavdrZdaYKX283e5bR44lEvJ+nmq1esApx+BDPgYy9pn3kuw79q1jpYcwBizry4SE12sYQa1WWnEMrRnN+Z1WkGVvhha2CAlCZdmbOUU41H6X62Ate6XMvqzf3qjKVMIQGXLzL7ZBkOZ4THlLSCXn32xtxZti5RMLKtAOvQcBL/G+hh6050krqhCFQR6eUzDjActfZ+vq59PJXVZvRkN7Lw0lfs5QlJc7tquVwhqm7dYhh9LLNkf05PrDY7Cyd88/oqyykeINO8/vEXjJ2jFX14Gc8pWtaSlLGj4cvgx8ffvcHkCPbKjb9D6CC71cpYd6jv7F75nnId9195NuDvRKunqe9797mkaA5UHKj8EMok4vYaBmNHlaeSPcQE4MLyefg9Bupq21YRWSA5nNYVubP+VEjEfmMoKXGpca8rT52riVxvC+WJWYKxQJWgw7K4Dqeho4sq2jq69tTP6Xv/aXoAt6cPBKXjZsSvKYjNxbTDY2dmoEHCA/Ud9ZDV4hemAoGVAnlkOR5mFlQvIb72WZ9egZxL6n9e0VrVkJZRvC0EyCdopxaPl4pmFl40CRZG9BCWqKtbccbW5GWz/XznLIAmHK1TOjnyutH7O0iTbyT0CH1k0OKlk4I5tKXkgHSiivi8wtA5dnJg/A3bpZXVUeL98kJp2Ve2k4lAqo9I7ZLsOA5C0BByZ7YdGZkEmYFOsiwiB5NoBXBivdwwLzy/YlSdhUAcs8sI7HJKCpVrznk0hxRN/LuPN2D9JbPBWWRUuIAv3lsXTAiNAJX904cjjDgMvyP2Y7G0/Yu427/5xWqAqurAXfXdjeK91SrjrepaAUlirD9jYHkwkzHjyveGNQBpGVnUZAeg9B21AQ8MZuJ49OSVbBKbfXyQY9VckBa7/2zn77EnjThPCYEXIqwcLm2PWJVhh6F7+liDh4nWaeDYHI5swwmek02UukZBV9pV6DtjBu18LzeoHm0/PFtq6VsdiYynfjX5uXZY88/3Q0y7pCdB3WiOHqjp8ycJvX5ccvYUBnLPgxdwCIG6SoR8KMPbqbPKiBwu/UC/XBHwHLHNkizzDEyvQA6cyXx0BJJdEofOzmxuR//Kt/dmwSZwp5IRAmwZVmsZmyovIwRcNLOMAVxOg98El8N6NzRBzlSfWuhAEkj2G7t71lRYZQxtFNi32lWq9oGV5SK9ET0fdrDBBZNiYwJZPQXfVMbWBdCokHOe1fGdaDnfXBTYwMa/Fl3qF32YeM1QuId2K80tLrlV46Dvlt4PV1NMFlUiCdczWar9LXuE16K8P1EHce68z4tCkmWuiMadscvHIyIbNrLSQoeRMWYDBXQmVERu4KMTTPQs9KtjTkUARB64w/OR8o/eF30rLs26+jzsvoot94HvEhoc5bl+KSPs/AkCCrDmVMFp6UghXIBkKCpUImSHFc/NxCb1o80gu5CTiv9UqC42P8vlwPDyq19Sr518YlykZy3324hb9rRWPOYUgUQzaTdArb92Nt+3HpuppcGp37fOeQF+JwoLXXj7WfhR9/1L+FLs34GypNKygCPXNxUUnTkl4ik1kivEyX/CT9Zb0Vyc1oHRxgRRGSMb8OW4iAdgBU0UTyZ2Lk5hCjj1h5mSllwjdX8qb8LeFN5SWv8/06dLoPhQ3WhvSf+UwAizlkRFq0QEcjZxbyl20dkPe1tx5sTP76f/nnR4Bl8UmblEp2Hxe2PAIHyQ7MM2DHGl/vw4u8tbNMspD24KIKqlfmisZCwCAkqJvwWLIKJZzDcX7RDThXUd0j+1CyBWGWn4UkTDEyL2ffGYG9R+QX6xRKyvqydqxir6uec8UGdo0HSu9BycLlAhejs3oUQ0XGMZShFBuXrdNQafWVeMZApYKTNSFbcE0zSHhlMRZmUoo80I/NA5DQTL+WHAH7M4td3P5c2u0Fn6DUecEZsCxnpptMFGg1DAiFn0M1/Ez2LUluRkMOFpYwJazvyktemP28+s97AJN9Teh64BESsGRuKiZSyJFLzw2wujVm2Xymkb133lgGHgqmVIsWHoqts1cYqhB6T6a2nsa75b3G2/Z5Rx8pZOqLf2xu/ZrlwgmFLHl5sI8Us/KDVoupl6XGZaS4aPyUdPJRHuNvPaGkp/14zfLa0XqX/ux6jT5oGF31id6rOR2NWHhDOM4jreSwlOfbaO7cyCJOVzcGHZdGpYavHnCGXtbowsoHETgxClC+IgNdAEsi0v2mXOMRr3c8L46H0dMtqwS5pASscJy+seyNmw6QcKBE8jQdwKiJ6UM1VBFVuYGy9r/xS3+hXz4qeBE4XVAOTY7yUJNMcwQ5GagWqJ5IwSulUcb2RbFkt84sUHy3jdJFVZxaAt2HGPVvYXjRU+KHizb1iE6wYtu0TBnn5KZLPdJEgUnGSReTf0tFn97vFZctohCJZcK8NpdkypyFuYfurdGYM7IQhZX39K8AACAASURBVC04lVcX/sm08oJnlgDHwSoz3QuW54vr6QJT+fJ7Cpe1K9SX8Zi3lFvinLIAy3cqg2YHZmtHgUOqm3I7CmzGqJqvRGygs55LS28glFxfKf8feyMGhFLFk6vkJFHLwuS8jnzjbnl+KhWhQsjVtIuqJQE2rmMOCco9LL3NRRcqCFNYWjzSRZWOGEug2R4qlqzAQsiU102rr7h/MOeT8nl8uVhaUTqfYCAbFumpC99ASOxUBSq2DHZigGlwQehFHpeKQa5lLjHXohiNyZ9Kv1qRKbwEBcHtF1J6ju/olRpgeYOKU8/LPeD7bn1FG+osJFSnmJ6NjkzvTPOOd/CL0JRr2AFUDl9n5S6ynXWnHKGTlR8/EjlhFV4emFX1dd64DMkANR+hltfOwsR6r8mh/q78PfwhL5CHZBuCGKy9Qjfe4z0deAhA6NwkSgCd0N+j/cl9OWQvayvyo/Mx+THg8nToZB56zK8RP9c+87zzu+1plBGL/umE0prq3k1mIoU+utgYwr7ISr68TuYzJNeoKQVpEkTB2c/L61m7MWpT7skr2OmDrGu0/FwHYZGQftj95x1t8xhYSt/laaX4Svf46omyuo5SHQwdsHnvEDms/+LPY2wsP8xWRlaUvbWQwxedlTKkRUf4PBkuGDeFlQxplpZZ5qbQyrAc18jOKzMGEUJTkDI4WbjG7vUeHBWXqMxsRdhofWWVjZmJ92MgN2PQ3L3PMVni3u7rLBWGIgUUWUevv8viGbjzl0xcBXVlbmMOAQ+J6ereJYn9mkKhEPG7DJjGe51wCKArYHhAjdZIEpaubx/mkvLwrPT1TC+T8RxnJ91oVJgyYTv44dllWmIraDMAU+NgOwnF7u0YOhOSGwJtTVg+u4EqQb5LKT0KWnSvkYWSvfQRJDTUxzwVmZcHZIpnxdL0TGs9UaRXhta/eae2edVKplmVaMJnvclpCUo80+HapsmGCSNDufD6OA47oNMsTPOobO21WoqGnPKEnJvJfEsOZ2s5tIKG8oAaEh045Pi/KAsxBnS0JgNmFLGBQL+JIWQv8/BtLF6S7VxALUnXPnQvnRZkyBhF4fN4IA2Pq+7ux2Pr62XPW+6iZ3Knwst5rpyDpBryBDrjIO+T7MZJQ7hbm2zkMifLKI0Ygj3v8x5fjGAyT75Rzd2/PHh4b4rhwz7d0QP38O5sO2TdpMY3hznMVSnBcteZbjJc6gj9pRiThrnHrzEyyYkgRruCCQafC+AxX6xbR/gy/VD2I+tWfKjkVS/VjHvOiDxg62xrKtWDwegFyzPPa6pIdWRfJCKKbmigZsdg+yHK2v/mf/2XRXNZbsis2IGyLSXBDWSYpNUh0spUxaVln7IPionzzKAKXkRiVgPq0UuW1DRgE1HIC+pR3Yjsq2C0T63c4n07PKk9MxC/M+FQIMsgwkXOwsgF0PwHhZF7gqykmnPI+zBEiPslZJu+SpD96hlnLB7Q0w0sfGV5PxtTb+1qvs7CouYC25g7Mufwpv09tMx7ZlGm6XNNtoZivWawNE9A83/5xOdMa1uT3jW39dSjg/w4bR1MSYgyIgDK4PV/JiyDeeM6ORATp6tYdZAdByO5Sw5C1s4dIgvFZYBF74prxcOLj3E+HL1cE5aed3TNbYzeg7Sx8LTzLhzhkr82HxFN4VOdh/FXp/TBa5YzG/avXroZOkZ74wE1YPIJ6lnBWl82f+MP0lD2nOWXXU6lK6fJS/hd5axThk42jY/8GkWhIuvfj0PGydbz5mNrq5ureF8WWtKKXQv/Gv94Pi5BoTRodRP8EHROsXl/oHrE48meHxQv59UZJC5HXs7Rg6Z5Xp5M/vtunvjFe0MlGA7ITN3QAZZGfEz2iuUQ46fs21IL88Zk33k6ynrRnuJaVSqzPWCdSSVoPnnfgXsYPsQw7VT7vm/dJ+VfPHmo2+tnhq4Y1mqg+XUuHQz/txn2XV/ZQTJvjfKzu3+2Mfk//vv/RjYO28S8hajxRLcAQemo4bBf0JIZRZll4eeAGHoQAWO8JBcJ+IWIkspDT0wP642UkgKHboTjyzwSO6tKvRadE+dqczRF7gG7Xxiiax9394rAM4SCmAKcVxI6juEC9nF17aXzxNyi+zWx8bFdC6cKwzql6seuyliLIhgPJj28YEjSP99v7ZAucjRK9oZMcfq1NevZr5cpDbXGyaXCqdnfUUudR7KIsKIP2TCOP7mbnt6GbV5W616TsepNqNKUMDMB13lYHDMBS09P0A2gxzgE2SsfHb+G6GxNZL0FoIZKxmhg8zMayJFurrjDaMwz/3pDxHIIfZjLV+H19NH1Uk91bLHbXsFIyI3nbJwDQ4GKG9TWDbrjV2m80TMtX2aMeJmS0+rlhI1e8XggNi+P7yZLlmf2vDaQESrCrIz8Whkt/Xfq2fmR6ikReq1tZ5HRZTUyvL6UTZPD0v42PvfzFHkzAyrLpxp5Y/rK438ykJbGZHm15XP9Gnsjya6vfTbv2mi+/jNJxeRqSs+fzKuWLxlfMVc/ZlsnjofybHxh7z7/5FMxJX3ssApv1Jqu02hU3sqC98vHKxuTX/7v/quR32nKfjSJLk/Ql8Fv4kgU0VBdaEyVlZlGogCyhW95CGUMsR+7ZJ1aJOoaZ89Tf89EY9xfiC8WRd7smwHVj1O9KMaztSW9X/dPSL9Sxq79ajmqWodqOaip6kHA2raThH1f6jEq8FrVlywkFZxVI+lA9GU0knJdVW6yUPjKFGssEfnmjm4aWiEgaVQ+N5/BbsR9wQd6WodW9ugZjs4wybFkoQPulXPB8vrodTkk6sKPQmX5btyZ5NBogfO+nGekMGhxBg+2ZHUan8vDx3PQksF/HRPoKRMKGpoXojXZHRDLcEHeBHuI89g6Zs5ayZ7h5BW8CZ49mkJWPgOsjd6mwbwTJyW52uxV674ry1NZGI90slNK1DPny8JSnirmPXpaWYSjpJ6AUOYbC72YV9UpkDxr4ylv/BjwetCiGWCKzDyBEkRUaeAkbQvTmsealbgdbCteVldokUPxZhCgHynEkiITpbGVBHnlJ/YNc01ilPTGMw8RsNCSnqaSN6oKkTR8a+2MTnsXkclGUw61yvrhJBLVIyqDHcN0i5E9VtzenV6RQ6Le6La22Y31XdLUDG+/pnbCiTcCQxDK8uKv43hlS4e8ckqC/VsExslyZ1ASSEV2JY4l96mu0spW/s8Xb2VnXU+v6WRapcEbGDYnMeAsBaI3yFeSm3dramcMGr9ZxEYOTec2JPAJ6xLklHxuUbGwoxyHpuPdeYCQ4H/+i18bAVYeqadzF1O0Dz2RNQKUfS28y/6FPFkjLZUeB9cVGWRP5xSbGA1cTPOKYDpm4n39mPTb7u+s8CWXzmHgR45aUfeha9tyDKqEGSNVrdgp4G5iuEWEw4Ewvjvj1usO1HRZtXy+V078TEq7s3IzGoigQPEoOGnclv9y7V1HZ1vMAeHxBy1dPZ5I+7L3HtB7sC9ddrYVh4FUYE0x9wrdCYAuqwDUwHpjm2LlDtdZTBBJvvYvOUnbhMtpaO5n0iIMpaMm8vXIJr5kZGJHkJ+GOVHG9rtHXtgYeGlmvM7wcUrIcgt6crtuSvVhCLPqbA2MLwx4bEZGBx++MzAYhv16w6dcT40WqGLswBNztZJevZ48louDshHVW6H+CBtde7Gc0a6FqQkSdrSPHm2jMiSHjmaDiV30hoh5LL2XqF65GjNmkEnYL+dAxOBSJscBpZoDFvBi8YbJnqxrn6PVQpd8/JbLi5cyIzSSwis1jsUD5BMRuvxw7/n18jCkNB8l0usRpbc8A4r8RA7L/OHznJarJV8y5KtmbK9HaFzJOuQ8dueZ5pC70lZpIsY63sUwpnGNNj048Bph8Y7nh9LLEJ5IRTYcuyPx8vrZJmDTV50exi8CYjlsy+GIgSpAoE8n6J77xe+4DpynM6T1WK1sjGe9Y9EoT2XeZ0a6RULEMMkGjl1r8Kpj1P/xTU5tl6Od+FH/lAcrovKGzS4B68/8wZ8dAVb0WIDOQnOddQMX3a6MLkKA/wm/ZcXtwWIwWZnUeJe0uc06Bx2eHFffxcxdpU9edGtX08Sq9Awg+KcxysBK4qG8mbF0xUSCNemc/1YQFNumny7PcQP32NlXvYZW78MIylFo0lsXogPRfhU7y95CUZKTyWvqHLOwCkgYXayPvPw0FhCj7ngi96NC179ESEQJqvL233krURiPnmhu02jq18Vb7tqujb7vT45nsfUgfWXc7gR4DiN7VFLFpaunDQgPWVvKX/wRWzG31Qk91s1seFOmegSMJbaVn4hZK9j31XkibFA68RTviWe87WXAHrYnd+VxdFZt/sxmUdLelL+3nj1N3VJhXLmsPo+RbVl+yeij/WS6yXRt7xg923xQrSlFGk9yaGqmstBGQ7DGJZ7efWhdw65sz+TZlIn8LZWQpnyzscF1d/12nip372aFZXOV3k3RcQ4SRckAZeuXz/FUetvBxNlTGHCxsU6vB+STvMx6f6ZaBxaqyNUI1O89HYw7zPBRsNFrBbQy+Xif0NNODsqLb3pES9B9/zlFwuGRbPl6KaQQwNO1lQHhP9kgnelM487kwAbbgVgGShkbrhcvBsYET7OXMec1Zz/aZl4z06edEsv0sLUtRMQAWRe/51zTTQKU2TAx77DMV4m3latEyQPy0F5ZAL8GOJ/w/vHG5D/7A7/Xy5Oua4GOAwEq/ljm2nE7Y+UmbJSZyF8ffTZvXOV30f3Ljd3yFPN7HRHTXV4qqGXm2cGKZ6RGAixDu9gba+yosnatd3vw6++h9ppH1f5KzXg1vnI4c9HVFkYZXGdKZNHNFXpQMbXNCMqv9cLKWHTtAyDOcr5QBrIs9nCGsWcvR3RFbr0mX+XwFSfG6xSNQ59wPnwtHO+CNVnm/ujaUJYErcZzMuNYgF2IhfdGFh2EKwMd4qcpxpmtU0Db7tpl+NZVl/r7Q/IGPNoZ/W6+9Bj9frlY3pXnpYZXAEsb5/vV4/XfOoDVoFvmXmKbGP1FrUJqBFdZzR7GEgMyS7bse1iIot/WwGkZ0FpiaKNLlxlTWz8xYIVgv4xyDwArVkZjpbkMLUMekYUqFbFwyZiey4BwQNBI6doaRXxVNhGNPzJqzm8QjgfPB+1Er2YgCW5eZu1a56koFAOWDaGLFM3xBP1wlwFWL/feoy3bqM097OucxkLUplQdDrzbWANI5WOmpwesx9Pubx3AOg+TK1nfvodliqHFw7I8SAlOrd7YeefZKii166JxRiC2zDgngZsR9rOMcm8ErMjDkpBKTkq3ge6/vKvmKegWwDrPyGs8Eioz57V1Sj6w8lv5c9lxt/JjCMysJA2MJWvTG6ll3ro2zqXAJTfi+4lBSDNJTUZJ5DXN896KRucZMF4P2ran2pg8YD0xuRADVo2IrczSrszikGDU/3ktuFaGrDN6o6W9xKK+09bjOyGkEZ1a130Z766vdupHHXtnzGe0CZkKY2yV+0oukcUoJBhqnfnWc1MopkGYq4orAMZaVGkZ76GVV1rbrIJTa0cB7SMPq5UXhROi1IIUgQxDTcsA9zKA1QGvC2tFIcFWY7Q2p2VoEurWgMeWyAp1FYWDtoMGujyZu9BXjg+BbIyYr69c3Jj8x1/7XcsEUprQeRmlZ4e1LuLrsES0QtVWIVvUp/9eNns2KB7puzFGv0z/P6hrzwvs5zUswnniXMkW2scnA+idZn12YZ5GDysK93gF93YAKzTHKwo2Es5qmHEZLdPAy+fluZoibfW4ayHBUOk2ypxV9bENP75lQKPsX9IFczwS308EWMsATuu1544AVEKC59EP89J3pRxFfP8aPaxWwFoGBGqAVX6uPNaGl8sw1DLX1pTHgClzVVKL0qzNZhn6nVdRvNP3tzuNjRnlmnIWhRtJ/vizcI3nsNMgbyMINqZSrAy4xWF4re97URimJuARpUK5CRZzGU+2lRdqXkargnw7ISw/tihfhMPv39WXDzdF44/3o0aMM7/owoPjeYsuantkx4SKZTGSZQ17D1/9hhf3ebt4h96t0LswqmyJRY5ELnMngfH1xvoVlLV/7XeP2KKVSWvc1G5lt4cEW62q848prpJsLSYYP99WRxQL9JhRWq1PLwSLpHoZa6sVWFuvq40t1EXGtIsmhO9b5+QBxTd7Xh6Phhi12TrO2pTPe/+7UfU5b+0jEBiCoZZrv91XNfQYKLhlDIBwTlolkD2xvG1nVHGJ7yvGT5SPbtVjejqL2/pR3GjrymnrUXDDQXgDbQCYjV54q2evbY8JEPPtOFJSM5RWbDOvm/ftresbk//kXxuHBM9rLS3DjFFI8Dxu5zKAtdw4x4sSCkTeL1G23QpYVQVfMNp5AeO8dDpv/8sIRKuQn+e6ulHRziXvBt+eF7DaRx9fueycPGBFBoKYqFFS8pwDbR1nuaHVug2NDRRXm7K370NjvOJ5tBqfdQM/iCzIfjt6Kn4n2xzXZ3Cd7hFreUXyOdyxaa3QM2prM9pz2+3fLQYVDfPm2iMxYLVM6J25xp8S0bfYqgxbr6spo2Ws7Fav0c4Va6FPlBdrue/dvKaVpucNS5032tM6zmVodd42z3v/MmNtvfY8Y6pZv60elm6uHRY4iMdyDg+rdd6169oBK5/PIlEs5Va+h7n0YhP0smOMwTaOyvQnfeQSI9A4OtDXg+UiPReW70drxPR8EEs/j4dVo1UE9jdWL21M/vTv/52YT68+yIy1CbYq7WgQ9XvbEuqtFlSNAFH/70a4xB5y0cK0EWC1WmUmQGU/0TxbP6sBe8tclr6mPTFWj4eXVlmlzVbeWYZOS8/X3fCDjGBE41ykwDrb2QqInMJexCPz2rbvlimmaOFvPybffzSWs0oSKdZP2vtCelUU+Txd6ue1sP0BEairDaxk5mEVQNkm/17GeFnm2mBHQqWvXtf79lvl8/b2oxuTP/nzPymAZRNqJfI8gW0NY2i/9Tit76PWZquSad4EeB5NROaOC4bCVlsrD2tDal3o83pD5yRJePsyHlar8LRet4xRc942o77OC1jh/XaaQsNiLaMgvT5Y5r6aoq+FBFt5eZEs+HYinVEDrKjd8HFUwYW1gJz3zIwekYfWsGRzLwnDd425Kja8jJFc8l5QRyFjjXlcD9uuf99PM/La7uxc25j8qV/4qRFg1byhVqZahrFbowPvBuAsM85WxfODBKzmMUV7IpbwcFoFahlgrIVmWufUaqi0jr1FiJZp69289ryA93YiC175nifSUgsJnlcWPb1LoBh8l08sb1mfVqMqAqzIgzDHoKXvZa6hzhnFqYrc1bz2woKyClrHa99aPjj0sOY5R5HXtnfliY3Jf/Rz/woO6R2GBOP90EXKTW6puJlLKcNWthiTvNZNGAoIKHBe6zlcvCXmLk9xLV+V+8csIXGI4Pa4OKSkSXkA5TICMu/aiPaRVVkDrFbWt8cf+LG8K+u5hKX6TtHw3W5nGXBo9bCipxhXgTXc4xPNWnWOBsG00EC0DlnfqQ25hh6mVPXpUdV8dQUGdnE+SLiVvlra3T3gTUahc+pHpUI4Tmv4c/BkTFlf+j2afXAvz0t6yC8erm1Vs7V5ZzqcBvsU+z6Hs408l4geEg0myXnQd/7Xr0afy9LDqu15ZHmJcK/QnpPOESe2JQd7Y6w6bytjV+rZw1+NsvIkjZ4U0vD0+psbkz/xs18dIUZkCXChjHk9w4fKqPG8LOW+MWBFijyuUKmwXhRmbNxY2MrM9evaj2ANAavScOdKuw2vkeKx5+34Zt4NRb4MnWJvaBlDpa0KSRi81WBovU6aHMLosgq/pNUylnbr2i0zptZrW6/j/M4WbDTt24qrykZeH0nOfDoVXt6fN9d2CHJTtfGXRpFiyZgfz86CwwLCQ5N5NlMBDJX9pSaf3diWEYOauovm7gC+w8BKvitq1lI1pvf1aQC90dC32T/jbKxzeqAW7Aqs0dohv5ERsPK+OxuTP/7TX24imQ28SVEFi1pjntYwY1O/ioDgvbZCjvY24yvjsevjA1percrIX+djwNH90T6w1pyi6vu2sbfMb941tRNOSpoq340VRyxkkfETHzbcxPRL0uN8obJ2HjuvzCwTEmwFrQiwOqU2KNqIASs0viTUpSu1aByByC+8ZxEPn+Wydn9dnJpQT6J8LdJ58+ZUBdtQ67cZdOq9vH35DtcILfL5g+Ur3gcWeKLhInR+1uDbjdfvb0z+g9/zldDDitqxQXSoC+KFm+OWAKxIyM+br1pmb9d5FHSsoETtL5IF+X6Zvj1Q2b0RA9UAq9VLWCYB2zTJykU1wIpp0iaQy9DzvID1boDTMiC8rHL01y9S/m/n2hpghSFFhOZaxq+5mXcasNp4ieOTx3YVr9q6t9LUrvPvId9mD7OFTq28SEoOH69al2A7wspHA1rnWOqnfq5tBXa1UW3euLcx+WO/+0dHsruM4EeNk8lKBRsOQtIwbcp9njAPQyz6KPWW1zKeR0t7ulD2gLbFjxFZ1L/3alvXpHbSRovgLQOireOp0y32glsB67z9y0Mli4qlVsGv0an1/mUEP7p2cMzUghzbPAVZKs1WmsaGUpBldWXxg3uYSypK5cfIoN6AKSd//yLQmEdfVdjFWN1xQP7eZSoKx3w+Dp/VZKHmuUT+iDcA+hD4mPZxm6PIZVU8Qy+edJMQLW+zkz/iNsP+w/SPSFNgGYxnv/U6AOvf+6kfacphtSps6V6eqqkvU7o15dwa3qgJrjFvD1qxe+4f6W5jqx2d0qpQIsHxgOXnH9FvnoLwytQDl28nvN/R3q6tMU8r7aOxL7Oe8dzj8F3AudkIWMyB8XpUDKKck10GpBfRPooMLOOxRuuxKHxnfF/jpQiwlgG8Rf13srTA8OzlEyCUdZE3NEfj57Llx7SLeuyUnabsa6+h8Tq+6lS8u/j+Ea2abenmC/Gg7fh4otFIOfcwX0aDPAf3Oh5u67+eLxrTKQodahFL7/HKKPKWqMXS2Z5errW1+yZCgv/uT36xKTpSG1hobYEjW6zXISO2THl4jfVhFW/yCAlZxDZlGAnjMgsQK+JeIAxolmnT6FmCVKSQQmXY+CTdGrXDEtcgbt5qjdcVS5sXzPtXVvSInEWvZfbqWQa4ZgxYX7V5tnpTrdexv1Zw8EZaqwxF4OAVdGikiZMwlqXo2kUH1fZ9UcupgvVjGrVJS148rLE3Fl1Lti8BZ0xPpDCkzTbAitYuXqM4zBgahIG2DQ0V6LBFHhZpKB5XY2pI6yeb1H14Jrj37roxU+VGj8BZIhceOwjjcV67d7Qx+cNf/cLom5rg1Cz1UpF4wBh7QIvUTiW3EypiglPvxRlBOU5TRP59PE5lXA+uywDz4pn0V7Qq+Hjx2nuyuft5xcfJ9PmB8yptPzcPuH4M5QxalXNt5q3eVNXzCBpuXaP21VjuytY5Ra3W+DZam2Y5lhBQXRl3pdoE2+jE70q40vTrIkMuKpWv3RPl0KIIyim0e6N+TxMpk295BWHGDMjl3adZ23pwjYBACseC7r18m3xFW0Ri+aoUIAXr1HqqfAt1Fl3TqvMee3iyMfnFr3y+GbAWdWzfsyTSlKB5P62DqvVRe1JnzYJt8fDKIpJ5CrbV2qrNs9VDqs1nGfqVc4/mRSZvzTUuCmvVaF16An5tl/E8Ip44L7i02ZnLhTxaQXiRol4kZ2+HR0rvY1Ef/ff1B5cOPLTWSk4q8tz4ojFV9+qV2wwEMMfavVwPDWFhP1Aw+dAbaj0otsJMscyad8lBaNk3I0Pm+XQ0qfiB3igXPkIrNVkYfx4DVsi3gYPA65bRQyWZWw0l3heN6fXDWQxYywwqVmbt4Z6atTj6fE6oyxSAjbv14MdI0da8jWieNUVe0m8ZBRULzuICDqOXZ9IIuDqjQkIu+vLXtQKrZ6h5AHleYBGxbty8u0xIMNIxy4DoMsLXIri1eUb91ELZ82RpEQ/WLPLIzC+Bhn+fLmGSywHReV3ngVb7QbUEIW5UHYJWNCcaaZHjFK99pZCkIHSNP8PPMwj6edf0VTQm8xq9zLU+xVi2UQUX12S0zcG0nFq7CdRyZUS7m0dnG5N/+0c/22psjhWHFI1EbnPbPqgaocKFXiI3s4wyKa+NAKsGYmtrmlsZMI9LQnol0ap0WxYzAif7rDUHxUUvPazaPKOxz6twLAFskYc2b+ym2Mo2W/OPVR5rJPQygHtewIuGFLVZ8+QWeV62jmale5CMrGcrICrH5fu3Ni0k6BVxCJLiTeirvNbGz8+lDwds5fXDMU1Qgt4WvuOjTWqXjsCzMQ+zDGA12l6N3KmXRdGnmBdA88ZS/UU0WjTAZXTworbs+ztnqxuTP/SlzzQBllYythUzhM89qaxUq0XP2HPrq+altN7fqjhKb6am8M/TrxfUt9tObOlBwLMR8HY8rNpYIq+1FfAWGTDzPEaOp3Z/KLzBBKLrojXtFGrRxrshpFEepqYgF9GvBIj5ICAUzT/DiRoQ+XFEgFUdD0GrKGv3dDb6Wg5rnhemI1sJPbwQ7DGnUhmXhmXXX/OWm1iFhvzQWMCkh3u0eXjRVpZljZoW3bIcMDfBSrXbqK97aT0GrGWKLmKmjMGlphDKUccLPZ7bsoLbsihSZdh0YX9R6WGZ8lykYFtzHpEyDq3XJZS2lwcdpxawtHqCtL5L2bMxtXhYrbzgleoiei5S2H5ZI3FatC/O37/M+Fv4u8ZyrTwyT5mUCj8qa6/fP5aGUsFz7F3RRa4srPGnyJeUq+sK2HspQ5z3MoA1PWvYjIypsCJ8pJ1ypGjwYEReF1Qbx+s0rr2r6ZCoQjE0sCuH9EbXRt5QRP+axxzq22CiywBWRKdW3VKThQeTtY3JH/jCJ0ayu0zDrWEQs6BKxtS+zJITNdptvtUsi37PQxijV01JtSgJi6W3XDvvsQADRRoeRNmOgGE/lLBg+pGCQFkxkAAAIABJREFUPTubjjoLQ3KV8t5lcnUeSJUGGGSwTqFAFlY2r1nGQ4ooGp38X1OczSmX4FSG84NLH6yoeRomL6GCCg5y7iv2YlnSkN+p7OGxKXmZLMdh60F+LL8Lw7HQmiVNqwouMAnja8fhO+a1FFjyUawGfIHWjpV7vax9pAcCbyhU7pXoUY3vW/QNn+JrprPl8qy90ENssLI5TBandAfN5jz24OBZAe94M3ANhFqNKj1IuO0V6YK9tLIx+dpnXzqf79aIxFGoSC2sNre3sQhJRtNq/UZnYNXIWRO+8byotItWstVZtt06Tm7Y478WRo8AQ4YzEj5yZr0CzPc1zygYgjXvastfWvseINlWq7EUG0pjZK+HpcYrHVu6becYLsM33tKNgKLqncyRddWZi70hti2nY89RxmX/0RgHQ0G39IZaAIvjxOMhRjOJxlNu8pVT2vNmWY7Jh8Ki0GnUZnR6RY3eE4B1i8wRBErMajWka0squzlFb7hcn0iXo50rnIrGOeJnyHurhxeN67weVjtgdWe5D4ZxsIoc1r/6yedH3GM7qYeD1pBRi9KdI1fyVafkKm5vuNgrAZPno0JGYwoGEAtEu9fWqrTP5KT4Ybu8d3UlUHyt9ORR+8FQ4w17bXTiGkePvGn1sOIqwXjbTmSBeXrWfrdlbBV+U2Z++etW/phJYo+1PXe6iO/773sF58HAz3MecMdWfphiDocksF6E5LzSHn3HVrJHw/eVQJFHxt8Z884FO9IvajMUuSG2N6g8GLLJ8ozB6IDksEqwkocveUzOMQwEJFwXWtON3lgrEKjK1kd0+PmKUVc00ur1nb+QQhjhbWNA9IyrmszI3IvX8cbGxuTnPvGCjiDI3URM/HYBq9WbqE3AE9vasmCiv4d8s9Z4+G4tJNiqeIxRIkW5DJ1KL23Z/luvH9KpvVQ+aj9ez+o+08xiPUJHyrlGx1beWeQF+3lEJdOtOaxaP6GCDKW0Hhph2/M8zbqVuxiw9F4UHQgh7NEPShX9Tj+zkJt4bHmocdSrb0OVavmKDcLIywnDjIVBaw9HtbH4zFE4vuDDWesTY2U+bVENpdn4Nc+LHVxdi3FpUjmvlt7R0dh5V1E0MASxShFNJN+tkY5ldE8lclppYkz7000A1u/+yDMaTMgWAt/Lzb7LDr61jJn9tioJESoJB8hgNc6aKeDHTk8Eke8mOrZdVW/KlIunX62yatE8fahjJPbiXtW4ury6LcxHQRjbavVKu7KX0OuRkM14nDGdArqasnRftRgDdvmKxI2H4lsNrzVvk2jnkkhOltnf1BlitKoDD0hkoCr1lrsa0tW3Y78vOrG7u47jqORGyvHxyKPmVxDfj7cp9G2awVqTgogsNaV91liu3qrImdZolc5mGmVwKb2iZZ7UHffVtk7L6Pxlrm2f/1iPnW1tbky++uzjwAGdhL37EyCGyritu2gCNcWzEiiOWBmyKm04ThPg4ecIWUgJ/DgsV46+XRXNn7efm1pbQ6YQVVKx7Cy/FOeZrN9xfqA+ogCwdBEHt0yWAKxWD0enXaeqX6eIR8xQKudWu3ZEg2UKJBpDGyxUqPHziJ8aYx61p76WIODbj4Bn2D+NuUDI3ekEXRuVhy16QBSgz8ZhbZ6eLu2AFRc9RDSO2hTTzcDcsXRTjldybfM4tAD7JYoE2jRj+1U0zr0eMW3WrYtrKkoXhCAShBPbR1S/shmwlpDPsLftrY3Jl556tNPs4reIF5ofi0wlJ/+xFNUSYcynWNWe+sLyNEphHruvEucslSbv0C76l/WXv9PWReNWq8hUH/dgxgPLrU0biRyMKyPUlwJE9z/7Q67IB57kz8y7MQu2/9vo1YONEC/arhbm/yh3Oqw4P2hEURdYUuWZYDoLmXNHQK5FSUyb6xCsrF31hnybuUKzewa5ft/siVUsVznluRua/VIBtmKoynVB8jsAnO6R6P0K62qKATNcP/Jz+arn2sbXRlNVcBu2Gl1HXIutf7Jfd0iPNGRz6sJgceyLV8r1ouS6MeQNuFzBHPITqmuYwg2U+SLNCmnzKtc1wCI9y/Gg/nDQpHBOIXPSNdsNn5Dr6WZ5G+VNY0cJCXaDLKoSOZ2u/FHHrwMyeRVqhptsZcahi9TTyANGplA3YE0tBDIWM0nJdgv/9kMLhxm1MJrQcl5guzEf67twUs2lubZ2w1ZWdgBYn3/ikRENvMfQAYEptmAkA+8JHKnqZXxie3mrsFJeZ2/Fl56UtB8kQONTHWLeCcvFKxWKrR5F6AnOYT8DNh/6kaUJPMeB+FbCQM0x8sqaRUMN5x6kXAxofRsCLo3nr0WXRW1mc2mhUM+7IKRTY9g46/lB88K3gTe1sjreEBuNi9DQGsKiJzzv1YU8pQKs4WRzkcxyq6nep121V2r6cZUKrhMtML3/TlR7MCWGvmQMpG1G3HGuy4FCYa3Pe+JxC/PM8xLK4Vouzdp9d0KC8ahDQ2eElcUHb8OzaTw4RAbZ7GG1LES+JmpzbWdnY/KZ6xebAEuQJWC0cfiQHKkhuUWKeKDsnNL2gzUwrIFIK7i0HllUo+miHJTdtxpZWhVQEk92AVjVxrMsWLbySjtgBV5H58UMe4tDvAEz5dxkOdaoYui889dqzsXjpJ3UbNXmK334Lhpn+76VuFLNGzy9rKiVPy+sKMolA9Zw5q4aLyNNDx5jzmmhvQGWN0pVu9HPcf3xowxWpvzUicL/c4SnH0EMWNpHW4FEJAeLFO6vJ8AKx98IWIvm6dtuBaxl2mzVQbXrBLA+df3SXHkceljjS0NvKPCuBl5YNyIN15TfGRF8263AxKZbS7PPS8Cwny6EOWw9AqdontGYWhSE3dd6be26ZnAJiRfvn4gfb7LEfq3AE241QDoPpBhv/LSh8aTi0pQa5/TyYf3WSuUjQY9DkvMrCk3JC1hlY6k2527Uoy0isYflg2l+xi2y6EGoVH4r2eL3nxtA9vOhIJeaeDkPaxll+hvFwzoPYA1ou0D5tQLWMm0uo28jHhPA+uSjYw+rpkhrhxaVoS5ERkYvuvldNqrLjdHDGF8bW/lR9RvvrVj6+FhDVBZzrJNrCLqxSd06pnhEcd+RNzYPcCJgLw0GU5Cm/AwoW4Hs3QDMeVWjkcFTjuE8Y19GaUVzZ/BsbKbFPNJcwTUnzDfykCRPmcNk7l0UheWa2B6KehiOlfwST7OQ8BqChJHnMTqNxUKJw1xMDbAimpb7oLyNMU/5GW27eQf6oF+XOmBFBRoR39T4IZ6T9rfQw6pEFua16Xktum4Zvh3bcz/YkOAyQFReu8w813d3NyYfu9oGWGq/tXlYPFSk9hp4TeKJjdsMFVwF2EJlBguuVO6x59Bb+aXibFGaIYhV/NXo2rcDWAKIlszOis/PtTQ2/PVvl7HOAxjsswZYi2hu4z1v/2933rxPACsywBbklub1KSc9tIIWSsBrYb7B5y58tlgJlN5tDFgS2J8LIP0sV4rCmHkeVvfEYdd2fOL4SAr7D4q8THuVYrwy5/KwKoDVyneL12t+S7+lAOujVy6MVKw+7VK5Sb2UXGO14Dw/UyyrlXjy2JqmBRjZMOMFmrD0r3iVoCRfy2z0Wv99aG1JOniYRwrbbOW8ynVsM7J0GZkZBT0qlXaRJ0IvqvzcPKtFc69NKQYHq0DTu2zMxjj937FNLuXqtjT5fqsUa/GwGL6r97loTJoP8XTWcfdm1XgefZtn8EZKhVBVMI3J7ahgw9ajBKeRB4K5kJ7j6wis4xhIPNau1bwalvsae1itz45SwOqpbHko9h8ezlo6AcXflMxxpGY5D6vZwxG9EfjR+bO362G1enjhGlXyuZHcxoBlEkcPvdHqcI0vExI8j3pcBqzVw7q0FQDWuBiAxI/mHXoZgdKNgEDAcMZjTfwQ9KmWwz05sSK0NseWeuPm2ZxrizwUW4RuflBcfkM1zy7zBScdWLMMN1eQ+VOxQ+blVgEyJmkrVVr64+dj3xkAG0iVn7d6K928QPto74q140OKMyDrMjxfB30zflCoHij3mid1utKW71qG+VuFrPnAbjRYO6eu7EvG2eihRY+JNzp50BJIrhg7rXMdjVPmFIcMRobSBEUsWgcvzWjV3xDA7LvaQdaj/keGbw/U5bl0s0YNewaZbz+FvZVyQ6Cfd1clANPaUXAd417Ud4sPlpUg8TIMXfRWDacuj4dva74bOwCsTz8aF12EFroojqGtaqWw/X4HTbwrvuvyyE4e/trtJbJPbZ+Jt791P4d4JeJ+Wblt3QKSHmRYWSE2Hupqsmgg4UNXBh5KWQUR0welDPd9QxE78BGhziAUhzkNsFR/sc9xgYLO3/rvAWv4eA8bU6T0wwIFmdaY08YhxeEho/M5rT+hoQRdXZvstePNEu+LOdcs9AZRbz69YnGvdsUy8h3tXQmFXBZ7PIbo2ggE7U5pIvMXmXN0sGnFSl/G84gAqzSqZBjUDY2A1Vp3SY9xSNPykNl2oDCaNecZcUMjBmad2Ka1G7i4nTnzlbaRaNGNYva3DTNs6tcFYP3IU9dDD0vUvy+5FhBps3T1eKThq3qKwQhcdLOjXM8oQ9bEYaVZpSxcvAOx4F3MTWbJSWRvDd9LuALXWn/sgz/mvdhTWHkdny5sfyuY9mFHT6vZGS1NDdXxHu891RjKe0sDq9mBnffEBv1Z2GIOMEb9ruAw3mjP1HSqjyfxHl/7JkLtqfSwPAh2nmjFC4/G2goE74aHtUgJ+O+jsynDyr+K1goBKyr5cBZTb1iRt9siC+GYcth2MB8q7TlGjV/rdwOwhnkt1bQdjQoPPTr8tlw7kj162OEyaxxf2wac4nWev7NRC+8BVhAGmCAsFEUcIiCBmh4TNQCXOATkCyGERbMCrD/mwRRkH86aduE7DwbloIzJzWLsvbrx+E9PbRx9+C7yQq2IpByTjcPA7uTkJK2vr4/oxO8t3MjfeR3B0ejslZoZAbyOSogA6R+zUI7Bd1aCin1nAO4Ba2VlrQP3SN78Ohqo8zobnxkCZiDwOz63y4wAgiSv4d+mlLyHu7qqdPIGFOnCF+/hvcfHx+kEYVqvRP3a272kD398Wz4n5JXi0Msezjzi3cgiP8tj6nPCmDvPB4pkLHvnfgx8xIWnacnP9p0858p5sTL2inIUfldCde920kV5S7QZufSeZUyhhyXSK3P1nk2rkT/2CMxDzy040Grd26bnCA5HUFvniH6xUbQEYAXrEuvB8eLVPZw2ipLlonMko/5bvXDh1bbuQ25cxsiUkOCPPH2tCfRrSxIBFsNiI8aveEP9gHugUu9lWFAQWVCd5Z6tQ71PPSjvBamCHNvp9hGvNaXqlYWfQ5k7KkNn/aJrDs4AgWM6OjpKVMqXLl0UPcXPCFbTrHR9PwY+WZ+IF2QCVQKQfc72qYQvXrw4Uuxe0Q/WRJ4YHMe9vQB7j8/oGD9apF9zTxsDLV9ub7RiyFeECAthgMXrvGfrx+8VpV8PW7NF1rP3qNcIBOic/VmfHgzKeVd0f4FiY6PK06r3DuKQoDU26NvRw2jhhdzmJDwnpe29J2J8WI49KtaJFAfB5iyDwiJ6TGhrFCFBAdEc6hapzJqm9ZCgGSM6rs1+HmP9EukHixaUfB8dfhvPv2nVB7m6RXdMue2guGgZpR2OszF3KU9bbtL2zpNdNKFzApaEtBv64CVVwKohfhTPjwCrhthe4ZjwrQwsTR26MbReT0HkZ+OTuMVqE0HVI4Hsen62gqpCOT8wW62REWAHwXRjcQI/FnJW+ml7vcWY95bxYwk3crTMwSnYDsKG9IKytY3HuiioBStF8CGY2ZNefeGGV2gGsh5ENjc3R95DlRcqgOUFolN+cB2MttPpqYCvkiJnK12uxPYGCU2xLnqOIJ8HxqODGC3NOUp8bH1xrj5kbIDZAWdWWj3/KL2poM8QgiVY83lj3tKLrGYP+N4I6D0s5TdPAz17b0zFkMcDYht7s/JWFfgo06R35ZCuKvbMGGLdaFm7NwIG48uH28otXIdsvM3zOHxbxvsRn1C5nfJJwi7sbNeXRk3kYfnEgPewxExapKUoS/Yo3O763ngbe0njGegZkv6lBQqVFRg1cDq6v/fy/cVSXBLMZwQuuOyMRlpVKPsvaiAWA1ZDg8JXzAnGzkTZQthPEBWQpTmHh9U2cr1qfRsbh3/k6aujsyg31tYRiprK82DWNrYhaFQMCE2dHov1K8pyTZP+M4Y3sAS0WKmUWNUkj7E2hUYhkhXqZzXYaI8vIyDzQqXf1zMp5f18HpYoS3dCenyKQEzpKD8l0yxe5RjVQtfTva2NqFLQxuu9BD/Wcj61RbX+zUuQvyuerAEor/G5OFNApsxrguLHTICoClQwWOvb+hAmd96N9wr0diue6b2FZRjbK1g/76HiH3tDfnykkYVX/fgN3Mr521l45TiN7/rQHaTKPQaFbcvDNAG8UXFMtD/J6Fe+1wxFbwDwnpU1N3dfyZfltASoqD8/T41pBCfFi/VcqufF1WzWdlgO78B7QOscLYgMleFYocvE5tRxRXPtr28dq1LAeHf4bq1pUUxrIUdtHuUae891kYzotYvRhZeYDi+NpaiPSBfUeHHRGOd9L4D1xWeuCrrIZDBQsT9o2MGyOz6dpBde/Gi6cOVaevjgbjp8eC/t7e2lo4MDhLOOIdAnACrccYocBNaWHgifMsokoAFWuYk4YoF3GrBWMAFT4p4pS2JERBV1SZDNbnanqBsWugQs307Htq7ddwOwjB1L5Wvz8jSI5l+jiXlApshrFnxkPVqbZc7N/+2ZvgWwa+O09a4B6jxlVHoe5Zr1bfYVo56etZCk3Wc0022OK2kK4D86PBReo9cdzem8gBWuk6+mfAcAizSoPeww9gjagOA3DmDRmuXPqNTMsUd/9EKDKhl41YtktjnM95sCsJDD8icd81lSTApvbG6nIxQaPPfiS2ltc1dCDTMAFMl+BoA62HuYjvbxc7AP8DpMM4SJCHb8Z5VFpjR1GV0xRafVuLdrDA6q+HN4sPu+1cOil6FVhpHXsmjxy+876z+wIEvPQK0ReqA96JVKyCtjXt/RyHmDLQrbA7H3sOwxKr4NnxOya43GpYUZWvm5atO8C18E4Ok1CGe5L7yF73OFNnf7PjJcIqDlZ9E4rUs/p8ib1Oviirp5FuU8kGSLEWB5hd15xPCwCFgcG4tF2K7l0Tw9VWriAFLkIYSAlxO1A37wbb4HWELy2MBpA1bVbe8B1iLdutiILLl/+LeGBJ95DFE9jWyuwauyJBhdwsnGVnrxY59E8HATFVgKGASsGSzDkyN4WfiZzKbp9ARJ/+OjdHx4IBYjLUe2152SwRCiJWyIJ+IcU7lTs4/Lw2PLvx75HSl4hOWisJ5Nv6YY55IreEpqfH0rsGInP8KoXiGXYGbfdQULRcjPvvfAaYDF6rmRZZ+NgFLZlyG0kk5UrN7D8gDkPTmukL+2BCKz9n25v2930bpE9CnXoOSdMrTS06o3lPx8y+t7w4kGkAILP4s8FybU6y/bT0jtqNJhr7LIZNBGsbes7LdcO1tbhjN9cYVvc2DhLwCs0EMKchmnuZ3oes9vGjzr5z5PiS0qovFzMi+jxssdrRmWKxapNoaW8Jk2ZUfMxR6WtI//RMvSGF8clZNWy3HVDKbTRhfr7YQEjVTnBZuaXCzTrgDW55+8jK1D3LC6JnmoCbwnsb6hoM/WN9ITH3w2fezTn0sP9g7SweFxOtjfSwfwquBmAYTO0hQW4ukxQGqK/Nb0REKFQDcJEzI5P4VXJmXaZNMcDmNRAkOFum5jwIqZfjzlqkVeeRbXIgu+9JgGPTYDlo9nx2O2fnyhgX1mSsaUIq8xBW/KyufFfBvisZGizCWC5rTeWYjhr+eIIsXvaV7Sid+ZoraS8Or1WGPLcfEegrK/h/dZQYmNxdq2v1vWaV5RQTm/WOmOPft5ytmAufRM/QrPU7BDIJSKgm4d5gEWPSzPl3XlqoUZJWBFnui7CVhe0ZZhZOELXLC5td0p5B84YLHwIACMGo/UFK3/XLey1D2stwtYLX3zmh8EYEUA2jq+edctDVi/7YlLs0evPiqK7sHdexLSkj0ZsNBRZpGuPP5k+qHP/zZowY20tbUD5bmO76dpHyHBg/39dP/uHSnbPoK3dczy7SPE5FGuPWEbADU+d0gquQBk+gyiXPHE0Bn+Ws1AMAhZRA/HC7xzr0QGivg3CGB578TP3ytFu6a39PtiEgM3D0hiu+eQKtdla2vr3IBl7Zli9SHIASNng8Rb95GiXxawBIhd6LjFWuvpJiMc3ULrOQLm8wjhPEU4AKyi6rEWYuVYSsCaB9Q2du9lhIrYK+x3yMOigev79XzhN+OLs5H5ZAjiY8q/Kx7We4C1kMV90YW/eBlwWdhJvmCZNsXD+tH3X5td2N1NVy9dQXhvku7duyvAA3crHSAMeOmJJ9LFxx5HZRE3b+p+pU0kiLdhJa1vrEmymArqBIC0t7ef9h8+SPfffBMAdSIWPj0sAS+e4cV3WlkAPBZnMNe05ooQOqUUANapnOWn5/RJcceUe3d4kgRHBX9NqqcpiRpuHCojldASFEqidoqfCq7UcY1P0p1XzdiNQcore2u4VJxe8fgwAH/3HpUv2jAFYbqoBIVyrr7diGk8UHrvyjykQZjHVW6twtDhd/Sua+Erm4N5BAaIfoy+fw/WRkM//lJR+7Wug1sdsAwgfTstgrUIsDolziIn8Bfn4MEqmhOrXS18KBliC0dKQah581oVKwH7LixpG9z7x9kbU/cYRT5UCsmbtJcPOs5rOs/rHNAWm8trwOvXUlINTD1Id8MtBOVayZOZawtYfN5Fxbrqv45sgyultLv0sHKaouyqPSTIvkYKo1+3HBJU8iLWlK+1yKoFnnz/raX3vEcP/19MKV4SlbWPSOyqBAviNa9H47I1jdvaEsD68Q88NtuE9/To5atyGOr+wcN0jJzUFEM7AjhsP3otXfvgB9MRAGiGUF9nPXM5ICR0hFmQsQ5FxfATfzZQMsg9RwSs/Yd7aR/FGQeoLDw5Rhvci4QFO0XIUKoLAUQCXj3HqVJ29Cfbrm7M0osvfSi9ceNGOtw/wM8RQIsiypMONGw2myH8iA85jx4EuOHHzuzTd58TMiVgQlWG2EywImUSL0o9JGh9m6BGIcGozdKTtGuicI/lsFoZprzO5ulBxYCnBE+714RFNkhjfbe3t7swoJ+j76vWFq+pAXiLl9U+77HL7j2E2rjntW85LK+IozWyHJYveR8oqwUepbXvTzWh5SalyNSJWQNaPrH0fHgAbPcqck/+9Bfj/bEiD5QjAMt0QydfeQuMraeMW/RFI2A1hu5knHO2nQxoy434xYTqwFnnkWGbkQ/f87GnvxSvdaCqIwmNL0ZJog2AAQOKiV60GXvW8T6siKebDRXSvjEn19pPTcbUw3rskdk6lP5zT31QqE4v5uabNxKFbx9W8vrlS+l9zz6P8KCCisSh4XmZsJwy7Me/874VekA8xomPGFlfpwe2Ll4YCzp0k+dUQogsjz9m0YZsfFTvi7Fgzp3X6SsXZ9DSWj1Kn/zMJ1CduCf5r+MDguERQpOHaA/hRhaF5MN1J3l3vig4zerkkJKe7tBZfPlsxJoiLBVYmzKME+8l6JgVX1PONQXmmTvatH1ewDIl5Y9TsrXWTcB9yNGPUbyFrGj9EVG6ybjO0eX8I2/LFGALrdrWiFe984DFvR2i/LiviqF150UPaCV9q3dlP7X1rgk52367gHUqoXkTsT76II5A1ubmVbcqLmalvSfs5+X5VJpv3DPVmmsSnn0PsFRjFsA14CvKaCsIBh5bzYv7gQLWVz/wvtkq9lt9/MWPpIf3HqaN9dV0f+8+LOVpus/QIKzl6889JyW7BAUyIgWFiojvLNSQ4oocAqJSOYGHJrmwfAgsH1RIz8fCSTsIJ25t6b6TkynzXsfpENWFvI/XqbflOXCa9qZ308/9/O9J3/3OtxFupGe2gn1hR9zajHa1yGAfbRwcHAqYaY2iHT9khR2qKFQBUmEgXMkKxlyt53NC5cKHlnKgTTQkM7ThzLPywBiFuWrK1kItdm6ehfuio2e4ebt8tY6d91mb1petmY3Xh/n8fLrfc9GF8EY+G3CgWE1PZoGI2jCLN6KRgVYE1u1g9e4AFhWsByGO32jgx8azGcmdJkulB1saM+W83g0PS891JAiq3Bl9Ix6LFJdVCdr6+DMb7SQTUajyoyBZ92x0xu8BVpvr8lvKw/rpFz84S8ez9D4UXqzjQLC9B/fT9s5WOkDl3xGBY2c7Xf3A0+kh/jarUYBLvCqeTA6LMh/Xo4qVgMaAokagJxIG0J38Yr5lRUXFuro2Sdu7m3LGHgWG1YfclMzS+FO0yY3JWlmEDZazvfT5L3wm3b3zVtoCqDKHxRPZ2ez0hH3mUmPJGE4AgABBgJec2CGnAUmJh3iQGvbge++Sh255EWP3XlLNa7CTLoYKqj+8dpFS9eETE2oLT80LlZnw04CovUzRRAfp2j1ijPCAWBggDO9GCpfXVsNzc7wpP66atVbzuMxbMQ/MF5r4tsr7vVLU7+wUjXFYKlpT72kYkNj8SzpTwVr+zoyUEKwZrHClyOMx9so8MjbCNjsw0JCgtVnSSwAo2zSWAuvn1efLWgDFz98AaxF/S7tBPjiak89hlcbLqJ/AzA+9wxwSLA3SWP7HgBG3WQ8JljnKKNPkowqdYZhL4Mt5RuOMqtrjcfYelp9/TfeVfYdtCt8tzp+18MWiayQk+DMfeX5GoLqwvk11rhuBcQSTFFJwHACsD3z4pfQQRRU8rEkEgQAFIGD4j4oNyNUn2fHZ9AweDsCgExrBKT0hW7wY/E5leOnyTrpwdVsKNo4PkZMC5VmFeIa2CUI8t44WH4Hy4dHd9MlPfxwNMUd1gnEi13bEnBjLqAE03brdAAAgAElEQVRp2SGjENIDM6k8w/ds9xj5sylycMfHBDBNLm+irygEpZ+JaA2SgiVgRQttIOiJX1XuwQp5RWxKw/cbKUubg1j0SwBWxCBWAch1spL0iFGrgB00GtNpvjKIgMfn1Tx4lLQuaTT0YOyUir64wNM5ookHFD+GkUDnPVPmXfK+qKrPzp7z5ex+PryfYXOeSH/lypWxbnZhH2VTVRn2swiw+qQ/BVPBTc8g/PUFWDM5HDk/AkhCreMDATrivAdYAz75TQtYv+vDz83OoPifuPo+AYp79+5g4npe4BT8PMVBrM/+0CfSQ1b7sZiCYQOGACFMZwCUE8kfIY+F33kCBsN5HrCEijknxTbpffEYp+vXr6fdSxtp7/CWgBcjaYcH2HwMQCFIAZckFyBOGeTo8OQgffZzn0q78MiOjx6iulBzZxRqFmDsA/Ao5JLLgqmr4RaGMFkJpaAmICa/a1hzxgnmhKW3SCMvx5SgT8bHobZx0YVZ24ssCH7vvZ/SqnynPawa6Og66YGyNBYkd1W+KtEKKr6RIl8iHt7qYXkFX66Db8MUXmk00OsurewozFhayP36jwkwwfmatgeNeVt6M8HUheeILmX4sJyTGXgj0ruiig4UJUmvoLUQsMQmpmD1OSulj4bK7eWBehHvviseFkGqLSqmSqJ4vedhDQmiD8Tsw7Fq67j9se7ykHaRHAvP/QA9rH/jhz49e/PmzXTt8pV0Abml2/duScEFldQRgGCGoon3fxLHM125gEo97MHCoKdHU+SJjtLD+/By9g8heQQZeC4ELIJB55kQcPAXaERlcITTMNLqWXrmmafSDoDn3p039UgnEFIT9dy7RW8IHheAi2CkQg9gQr7pwy89nx7u3UNajUUcfP4TCzpQmYiTONg+FcAUILR/b1/Aj3mxPtTQK1JRQgKs3Duiyll/+rJhEWD4nKL8UJyBTFm3nAZApIXtMbH8l1WAeWGvARYp5YGQv8cgaKGs8ekMxnQ2uLByMIPIIAwgfQ1DT0bDUvCtmML6Eh7ID3o0j8zToaSLH5MBR7BzofPISyCJnhtmoTqj3zJerM3PAMOENqrajATX7vfrKjQBCFq+hn8bePnrbbz2vfey/MknVqwShoBy9Z2th23IrYWbPI8IwDUqd7/eRqMoIsHrorME6yDnT12vX1U7liq6A/GA0cdV7zZfWdKLZPG8F8lSDIJxSNAG5HVBdEhwnQL9NzK22riLh1mWOqEbB35p3dv2Lx+wxobv+vbWxuRf/8SnZvfv3UuroMYjFy+hfP0wHeLUihmk7wSgMYOH9fjHP5S2Hr2SVjcVsM4QrjPAOsTeqxlOuCBYTfEu4cFceKCTZhGtKrhthBdf+PBzOKdwDZ7cbYTk8G3er0VwYcEEgVJBSr0kLeiAd4d81yc/9bG0hwN4T1GocTLF+YU5ScyTOmgZsipxbQ1l9es7KLNnuA/BQ9zPcODew4fifTE/Qy+R6StlJF1OGWvXJ08j7/fI8Lt1V47qw0JeQZmVOmgzc0sMRHIKqtYxZlCJvZ5+344pPL5TURlg2ByWBSxL/HMcklcMQooRYLEfAymv2EwBj4CcK5Q9A1V6801nT4dIeExxGlAtW4Rhnom1be2MPTx9KoF/mQKyezovh8UULn/krVcPqFb+bbTycyW/E6BtXWo5RBtP56WR6ebkD70ibgUsTxsDWI49MiDaAUs9udIoidb4PcB6D7C83Alg/YFP/zCcHFTh3X+QHtm9IJV6Rwj/HSPUh6hbOoUCe+yjz6XdJ66nFQAWXwSsE4QR9x/sobLwvgCWnt4OL4v5pwCwKJQ8deGlj7+YLl+5lG7c+D48NeTLcDIGPSoy7BHCeiyS0CpEBStlZAAe8movfeR5gNoeNizrQbzikYnig3XFPBa9JNmQrN4WXxSutTVsdEa1ox44in7kZA7NEXjF5Utj2W5nGTE0Cc/NCzAVtj012IONf5BcqdiGak8o2RUvzKvk88rdK0m2b+BpXiLDq+UryouRpvZkHlOsNaUfAZb1bQpVn/WkNOd3HrBsPEMwGFtQXoEv8phsfb2HN6Zv/RPv/fi+opBk1IpdZ2vM8azA02eepQwjlvOXlc/Vtt7D8jxA3uff8wDLQoYCWhXAioChFbA8KNrvHFPkuSwLWMYn9v4eYM3n3vc8LD4PC4D1R3/ip2an8EAewsvahWK//+BeOqLHBOBYgau5ByB69KVn0/Xnn0nT7HULYKEKb//hvgDWCQ69JWCxEpAFGep2moJXD4uvy1cupw9/9EUos4TwIE7FeHBHqgjv3L6t4T/0KY9dgLAqcFkZPXcIn6Wnnn4cAIQQHsa3gr1eJxgHS9dXJwqkVlpvxrsqJWAZYzUyoglO6VCFTsFbx1mJPC2DwsKNzdwbRsVLL68XILUIubfLlJMHojGb+U3L/R6XyHOa5GcgGWD4MJdvV/eOtZ0c3Yfc+r1ysdLrAWsROJjl7pW5Pd7eQqG1UBHnEc49H8nVGQWV67xiM/pwnQ0QvWcUe6exIvD92lp7wPCea9RCpGCPwWekB2nD+22cpVK2MZM/zVizz6J+S9DpjYRcBCVhvrwpN3t4Jaj4NqYw7kqQtvUr74vAKaJHO2CJ9PXGYG7M876NdVkPq6RTvPK9HPmQoPBDQ74sWncPJr5P4zHbhiLGSbD/bz5U6bfWh7Q5uqFeGewvJY8sGxL0clIbZwvdWuY4vKYSEvxDX/ztMz5Q8QTezS7CaA8AWAfwelhEMQMgMId1H6dM/PCP/2g6yhtt6W1MES6kh8XzBwlYJ8hPSTk7Kwi7vUhqdXNCFM5nn3s2XXvsqnhI3/3ut9L2xmra2dSn78pztrgfC2FBLqxW8/WANUPl4dPPPCn3MkTI8nRW/eERnvJAPK28yjkoVrZLVp0PlFQQZJm8FFzIAxZZCg9ARnm8gcUGwIsAZkqLYHmC9lnBKNYu+jHlO08xajiwB6qawpbPeYAwDxzOoZx5gOWT4YsW36xgARM+ZiUMFZ0PsDxozyuTr401OlGhRlfvTZlX4fNN/vdFtLHvI8/D038RYM1T2hJdzpvh/an5do8HLPPyrW9+58fhDQHv4ZcgWJb6eI/Xru3uKZSmD2PWgG4RXZcFrHJMvxkBy6+dpTdW4RS8ndd7gJU9rD/85a8guoY8Dw6y3YLiPzzcF8CaIuS3AiohK5XurJykz/z4l9JsS88TJG7xe3pY+w9QeIFS+GPekz0zemiRh/XSR15KV68/AgV9lt64+RqKOh6ki8hr7eIsw9vwsijoezjKSYstGBbUJ9tqQccRPKwnOsBaZSWbhOno/RCscpky5rACkN1ECHB7eyc9xNmGBB/myI4Oeb7hIUBiPf2O3/470haSaN/73nfTt7EZmf2q4lMPiQUdq8hJrBBQMJtTgBcr5iT/IJ6fOy3AcaBUJeZXFGrqvuMvmBdDlqWiHDP0sNx4EcMb6EqYyuXehvedD7AMFC105cOi5fgiq3RZwKJ1yBybgZOnrX0W9VMHTBfyzRd5a3IRYEXgeiJPPdBwNPkk8mL8eLr8IaXK5ffsGlu/UrmbV+vbUjup5z0faqwBVund8m8PWPO85pKu7YBl1YjDAocImH89elgRP9XOPPQGRkfb5qc+FNKaiy5+y3tYv/jlL8+m8GoIRQ9x8vojjzySbt26JR4J9zlNAQZTeCIf+e2fS5NLu7lIAUCGMOKD+/fTAQELntEUQEDg46G3fD4WnU9xQekGo6KPAvzZz342be1uAwRW0ssv/1raxQZlbl25cvlCev311+XvQ3hrPH6JZw7qPiwelou80/FBeuqZD2CT8QU85mRf80966iOEjOVuuSQXIDPD2YjXrj8m4b6HKLZgjo1HQzGXdcRwEsKCzzz3QtrauQCPbk9OnOfjUfb3HuCswtfQP0BOPKsjOVFDHrsiJ2rgTGCEeyzkwzCiKgO1qKUU3J2awdCH5CEASgxdHoHOemQV/sZNchRVoKhKoVgmJOgLMaxtU0K+Ly1TkZMgc7jRl7dS8fmqyLGYhiCkrcmcTGFbUUqpQLlFIgI277n1ntM4SW907gGMuRUaSrHyHynYoEzRQJhjMMDStS3b1L1cNtbuXUrDh961By4DMFNeJTjMC78Z/ezdg6FGCdyRYxl4LHrgAUuOoc5zN2+1DvTxeXaxAYIKqpz3tf78GAf0z0dYlTwxBkHlwQHfaghjVLRhVYI2N1vDEY8tEZKL1iMyVGrAatf2/MHIT0PckfNbcJkL5Ij+K6/vKgodvRq7FpJFc4qiErItqDFd0ZbUGOsa+0RyWH/kq1+dHQF0VsHER/CYti7glAsAxiHK1Rlym0HR78MT+CA27V566kk53eIUoUKCEQsXHty5K4fRnkgYEYAFcODDHEvAopL/4he/mI5RPLG9s5NeeeWVdIizBOkpXdjZTDdv3pDjmtbAzAS9KdpgiJAVftz3tQbQvProVTmbkMc5MSRojMvNwYASFRiM9xRFF1euPSoeEsfIE+FXMN77KCw5Agg+9oGn0tPPvoBDfs+kevAeAQuFH3IQL0OI2CLN46J48vw+nv91wqIQd36ieS32nCrzLswbNPDiYyxFcLCgfIwKKxPX4d2pYsTRRXLqhi7HvDBjDbAixWGA5ZVjqMRzdWKbgp/3YMKeweQwLLdHiGPwAO4VqFgqxcsDgIXG/N6gUmC8ItP59gpuHj29wvNDKO9Rq18oNFgj79H5MU8dEBhdPW94MBal4ECz5s1E9xsd7R5V/D0fGSB6/vDelCmjdxSwxOQde02R+uGGYD//GmD6cRo9Y6VJBdufXFJXeTTD2tVmHciHPeRdbdVu/ZhbPdFFgOU7O2V+vaxkzRdY3625K2v31y1g/ZmvfW129823ErR3OoVy5wT3HzxQr4mbcvH5BCDxOIolLn/w/RJ2ODnWp5kyHETA4onshwgp8gGOfAYWK/9KwGKF4Gd/+LPpHnJkFy5eBHjcFxBaB0Bde+SyPNbkFHmqLXg/N2+8Lu3JRuBcBHGIisLLuI6AdQpLWs8qVK+gAyxBe5yJhp9HrqGqEd7OIbwg6rEpQoIPkXMjoD3/kY+l6+9/PwpG8CiUu/AQAY7MwTG0KYUjzJ0RfJFHE1FASf3xCbw62dTM3Jp6fgRTzREZ4DB5pk9bJp1Oaekyr8Y5sMgDfRO8eKaAgtgyHlas4EMp4XiKDYJ2XRSmXOTlcS9d+aoBgmwXEGVMOihgeWXME/6lrDlIHdcAywpOvOBHFY02zkXzqWkWs8p7y1i9q5J2I88q504nlSdI+/48aJeAFY0rsvJLIOo9JvWyPGD5dbL7pm4jv3k5MU2W8LACwArBiqAWeA8ROCwDWFTapUcX0m4JwArH7xnCQKGydTYCVz43rOX1HmCNqSQe1p/7g//W7I3vv5pm9JAIWtm7OYbXRC8DTkiaoipj6/2PpWc+/QlRvMwdEawYEuN19LCOADBSeIFQmnhbOKpCYvRcYG7ywusLX/iCbAAmkDAESMDi9Zt4v3XrLakeXIVCu4aw5N3bt6QMnrkOFmIQADe3sccKgMXwID0sK8qY0SWGV0UFOeNzeSA819/3hDwo7iHAlPM4xZi4MXiCcNxHP/nptHXxctoHaN67e1ceREkvjmFOaij+rid36J4t2eAr4SbzNFTimBfTXJ0l2XmvnhwvSfesyAS/8EOQ2mBIEROVg3Ay4PbehM5Jrg9ChfaZt7rLZQ0FP280te/8YaTl/db28HM1Dviy92q4Z8RnfXix9IiisY/b73MeiwVdK/RIbRoWRkffprVhY/EFHZ7udh2Xo1yLaO7sQ3i9eFnf5pV5gCiLRaLz9DzNrWm/Fv3vY+qU1wnQ4rITyTFrpWxEG5lFvta2VPgcZQgE2ITf+oqsfW/UdOOuhMXGQMDJcN2Hr0gW9ODdtsdxLPLSu95yfqlcH/+3jeW8HlYM7CgeKz2svH4dH+cQdvMaRcffBzeT5VtPgG/3beNRCmD9+V/8I7Mb33slneAJwmdQ7HAmsCfrHjwSeFvMIaFU9wBhsk0A1vOf/7S0RA9L9koB3A7EuwJwIfd0zJPSkctiPovWrgEWc1gkND2sKdq6/thj6bXXXkv37t8Vj2Qb+7vu43funSXdL+7upDsAsM3NLancI5AwDEgPa3t7C6dd3Ffgggcmpe/iAOQTsMG4a5sXJId1C94fiyU4D/wipfJbu5fSSz/0SRRmbKU9gBXnaidiTAlYeNlmZdtTo0pm7GWwJFllOysqWT0WiuR9MRQNOl34jGMlSG1ic7N4Hbh0hRuYc95jEMLL4bre0h+GuuRzTaI0CakXHEnYc9NvLmAoG4iElKG2UknwvlaBblH4tXGoImuL+zOcawUJVvrtPRrfhy9M4TW+WtNfVwOsSKQiwDL+8IDl81pRdVw5Tntcic9fResRVZLKPeRR4eG8ji4ca0ZfWbhi4Ga092sYKs3TsTqK+EO878C7XgawjKYDTxNRlfIVA9b4DMlWJV67zrNnR2MnH/6zHxRgyb4897L8VUSTmJfb0gCyno3y+Y4A1p/9xX9ndvvGG+kAyvsUwENvhyHBU5aXc3MtlS0U/uSxR9Kzn/skqvQIIApGnLwUXQDcjuFtHSDfcyTAhdMvWHSRPSwCFkHgiz/yRZz5t49qv6fTm3gq8SuvfFdOyLh8cVeqE1n4QA9rFxV+9xEi5GkVOzu7cqbdGzdfTzsXdtILLzyf3rp1EwCgG44lH4QclnlYZyuo7tu4kC5deSTdfOu2tM/81STnoJ586pn07IsfTvdw7NTe3ft4RIlWJRJUuJeMc+I4dE+XzsF+agLhlQdL1Znv0rg2QM5Chkx2k44MZZIu+H0Lp3KUqjjyYNiSYpQm9eeFvOYxJL/jXKygIPamxuxrRzgNwDngclGMAbaUFYQcv9ZeDl8RsPGKoD5ikP+xVgistiHYvEhvCOj8ZZTdaQ3Gx8sAVo0O9uj3iE9qgOXbqhkApvD8WEulHdguMgyjh7UhAI4wvPcwhWdyGHkIhHzGmc7G81XEN2cBYNUUfJT8Xwawomujo5mWAawQXGtELSZmOazSiCjzj8LLjSHJGga0eli/aQHrz/2Rf3+2j82/95HHOkKRwRrPEYTCPcD+Kj5gkYr1hAr24nZ66lMfT9vwcuRRHjzmSCoC1cuChsejSVCkgKq7g0Ot8pPjjXgOIMNkKGT40o9+SUrmrzxyBV7SXnr11dckx3Tp4gUc17QKr+pNgBSKMC7sIi92H3kj5LTgYUkIAoLzANV7n/jEx9MthAvPuJ9KPqeSoiKiAmRMEecKbu6m51AFyL1cr7/2uhRbcB4rqBr8xKc+lS49chXe1z3k3+BdoX8BGFb5cT4ZuLh/S/JZWclLX8JseW8ZPSQAqeXSlIdZ8s9xZaBjCFFyOgpS9KoEeFQDMMMj7eUgBQMV+kTm/LKKO4kOCmDRR8ueDQtJrGLDCdC8/IAwO/s170oU1fB8QrY/CGWyHzlz0DrRJBX/HIEtZ5M/tBwaLxJlrRqxe+lMhi/5JCvO7r2j0PBaXY/hy8KAdvQRvSweQsvwsSrsXvEO945plZ0V8vhWy1NG7LsydCtLmtfDK5UShA04vPfsjZRyTrqfyp+yonygK9Cvi+77GnvcFmb0ypSeoAC55Tm9x2OhJAsJ5quMdmxnbS06t2/82cADcsrfii78XOcCVuY34blsuGlzGuLU30t+6s5xcbybBUnuMfr176UxKF6pG6SAfSFzav5oezqkPjsrgCV/2xFw/K3dzzAZG4xh5J2y1tc9RTmToRtPHr9uU9XR9u15mvW/81rNQfcve4ZZx3fyVT8/6jYzROy+MTeOPzEdJ82Z7Asd+0Ii0ZGg+9rW9sbkr/zxPzmjR3QTIboDeDUT7FW6sLGW7gDAWHjA6jkpMIDn9dEvfSEdo5IPpQaa72IlHfI4DB+e4oce1hkeU7+Hd4buXvzQi3I+IMNpW6gEXAMoceMuLby3bt9N2zhs90nkmu6iSu+JJx4DiN2Vk9wf4JzBI4DeXXp9COWt8WGNPJEd4PLiR1+Ct3UDeSAwJAs/WH5+TMaCzY5y9jWA1QraffzRx9PNN+A5otpxgnL2fYxj99IlPKLkswBC5N+Qt7rz1i3xrkSoMS6+d39LnNGVAOekrgGYKaxR0pqAlR/Dovw7XqSODQSAsBgCvPAEJbzJw4BV/FgKL+tY5LPs78jSDc7B7HIVfqydhY3xGfDZyQvMHVLRy7aEfESQ493BmMrP7W8/ZoZc7YGQVlkZWr+ZVpGSr/XjP2dOkC+bp20/aLlXxC84aX7RvX6sxAt7ZpytW81y7/KvWQmyb3/4rfUrOdTs5c/lpcpAowcw2qN4/C2RAvdrKYCSFXjoYSGHXLbh5+6/iwArGr7HX5E7M4bMMPAGEI3WAWZBdnKeWw01raQzQ6kcq98Owu+6g6CzsWCgJCHcAht5lKk3hqztMtccAV5VfgwJyc+uv8gg9Sfl2/eR1iFUneXDH2zfqugoaV9Bz+5bcftM7XvhAY5HaGJ5QEJwD/q+DZubjUmKzYoJlwac8oxGtbwMiXxsIof1F/7onwCeTNPN738/PYDnsgIQ2gE4PQCgUJHygYosb99DeOvJj7yYth5/FCFCdWy5t2kfIUAe7cS9XCxJfwZHOL118w0ct3Q3/cLP/4J0ehcARI/l5e+8DO3LM9fW5XEgBMMTFFDcREjyedz37W+/jINruRF4huKEFdlDxbPxLly4gPLyfXhYD9NHP/ax9Mqr35fQ5fbWppTRE7BOUAhyzI3EK1tpDSHFXQDXWzffBIityn6rO/AYn3zq6fQhPNvrEH0/gDd499bt7rzCM56fyPFIeJCL0Hs6woCZa8wSNKYsQ4b0riRKX1hwkeJa48kasj707lAUIuXz8ASzFUkPzlviLYp8Ndjf1DFOFj4fJrOcjyl6O9jUW5uLlHb0fQSyfi4h2A48ifhk+rljycUlIoQZCJY5FLcVsLziGQCWJPP7ta+F+IzWkbflQUJ/77WVAXEEXMKHhXE09mG1xVbAisZfm9PZuwBYZtXbfGkKDkDwnQIslw+WFEMOm9v6eFmO9g/WACvyGtt5LOZ0D0gGLlHRgwesHvAEsgS8h2CS83qUm/wFn1nYv0CTLFPmzXa+p8gsn+6Rj7Cj0yXGja4Vu+K7GAqCQd6/0whcx8/qomq3gS7YYNHFX/xjf0qG/yZA4D4eMzKBwt6CxmQxAo9sYsk6AWmPuSyAxHOf+UR6A6dSrKG4gSXoKwgPMJ+0jmq+O3ga8Ec+/jGECB+kb778cvp9v/D7kIPaEfdyDw9c/P6NV+BZvYXiiSs4pumF9PV/+k/Sq9/7jpSzP3r1EXg93IQM4ANoXcApFa+++iryWTtSjUgCHcBS/zQKN/j5Jk7duAKPiWXxq/CspliV/QMUVvAJxAyZoEjsIUKBPK396qPvg1f2Jk6Kfyk9/cFnAX4HUlZ/9/adXAnInNLx4EBclpybwhDQL8pmjZklTyfVhGoREEAJQAMml7Da0LYQa0+KH6S2EUYBc4bwZnkyPdrRogg+Ibk/d60EgVjp15Ol3vIzT5FjHpWeu1yZLwrwIrTI2vdj9XvDlBe1zL98WZs1jzIWYfcp6B7NZeF9+YJ5YyrbiMbIDZQCWHQNamjRCf5wA6/Rhe/eWBDjKdPK+KzmnS5aE5sDzxKsvUpDi9cZUFruMwKtdwOwYG1m3aXjLasLvbexcg4Py8+HvxtgiQHgFCd1kOeRrpBBMxMjI9Vo7GnaakCVgRk/11LCS8Cy1RVvp+DDbizyeR8izf5M/oxz0QjTwGDKTN3xAfUTCshW4YBwXvyRQxG4hYfvAliq+wTQ5ohFaRzQ8LbtQzbmt268jpDgf/ifMgmEZ0jdSd//1rfSKg+gZfEDBIUhM3o79DpYeHGI+T3zyY+ltx7ch4ezIc+iOlMXQYoa+Gj7q49dA9hspm98/RvpM5/6TPrc5z8PTwkH5OJopdfffC3dQT8naOsCnr/1Jk6VuHWL4T3Ev0Ggi9i0zE28JNQ1HJR7842bcvLFRQAT81F34RV97vOfw/v99OYbN9L1a4/gWKcdeGVbGCPOI9zHWYRoe21zG2FK5NR4ygVWTIoEoUg++/kvpF08QmUPj0S5c+eOHCtFYnB+zNdZ1Z/kAmSvF+P1WtUnsWdZP438S5VkLp22Ki5+T2+1plBMGXVKCWFNEUkpwtDQquzjyh4Wi020P0HMQMcoN6qC06+jvFbNKu7YMc+J93vQ8B5ROfZgMN1YvOfgrUx/Tyc4+NAqFn0YwDw/7w368UXgwk3o88Y1z+Px8yvH6QGkFCy7VubDLR/ZeCHPROcIDq539PZem++fRksZdvbGkl4r2U/N6Ravkv6km3lYPqzd89GQhjZ3K97wdLdx6BDGG4cjmmYbPxxn+WGZkvOVbtJ3lhMZIw8eLkKC/z93bwJlZ3redb5Vqr1KUpVU2veW1OpuSa3e7N7iJU6MSUxCnGTmZJlxYMIEiIFwDjkMHCaZnIGEIWxhMkxgIOGAWTJkyMAhbCY4mZA4tjvGjt3d7lWtXaqSVPuiKpWq5vd73u+996tbt7plbCYD11ZX1b3f/ZZ3ef7P8n+epxm3MSRijiZXaBPn22zus3zOri/3ehQzhuVb34mxh+LEG9fe/SoQ7ddsdb/Vhw1rqoZkTWtrozK87h7rLsX4UtC44sxZpOnUczBL+IFWTdLFK0VbL5XHZCKTMilfz4pFHabpEEKwG4aWlextmd3mW8bYxWnzuYuiarpQuXZ93cd4xfM1HYv1NbaDUkUdP/Vn/twachO2HGWJLl1KC1DBO+zJw3cmoJZbtX0ZtuAiZZqWuYlDZ05F5Qtp+l2QGDBxmETQkON0Z93DLDt29Eh67eUvp4H+wfSRj3wkmi4uAQg3YPdZVukO+VqdMADdYOOA1gSuSJNzDx7YE21HVgHM7TrU2XkAACAASURBVNu3BgAuYHXZm6sfOvoMAHTs2LE0A/niNgSNg/v3pQHiVZZcUmu8s0RMyz3LfQlYEips5Kj11U+9wnNPPBnXLYBlcnI0crRnVgVYjQGKorm5sWQ0l6xWRxF6AVhV+5O6tRLSoFU9qq3Iuma+pnvU6ZHwgWtUF6luWOWuwFN3CbZb1PVzld/bhXTfTlC3WgqtvuNYWNXztB7bfqPl48tC3AywQpONVjDrLYoiIL/WgFUXSu8EXPXnqj9HGYsyHnXLJ8pyVX2syrXc4O1yq+rXr2vf7e+rmTNUVyDWrblqjsrc1e+/HWDdrboX1Od2o4ab3dH3C1iodlkI1VzhdaAv96Qo2ozW3rqevlrACq5uuZ8KsBqOk80Wb+19ldz6nAiI9TFuus++9oBVZ5zW1ZAC1OvWaBUZamtRteBoIRF5/lJBp7g5LSLeKPEVunJO/A+rUE8WcrXIpKCMCWAA1A6KMOzfn4tK+F6wty2/Vd1kmQP3Qjey1PdVxpVxktziuJAZlezAlpbQ58vSfpl0h0difKyn4yf/5I+umcy6CojcwtU2hVXTycGWM5rBCjGHSZecZZKWOOEB4lirkDLuAGJm9neicfTgnrORo37KW1O303PPvDu9/sqrUNdvpR/4gT+IhQVgIZDncAteh56+yHeHtplT1R85XPMUwV0GyPYDWLdvXecGrf1nK5BuitNeCHr77OwieVszxKEOgUedaQwLa8+eXWkbPbyiUSNxrOHtO9PI6O40T+uTKWJoJgVPTNDwEbDpJhZ27vEnAtAkgkzTTiWaT6o9ATzWFCwB6hBSkkMYg9xPqw1gWZzXeoah2TaZXE0tYeOO2CDw0RRUFrSq7lqLkX+ag62A1W7jF+HQes77Baw6qNSFebnrVqvifgV+XfC1Wkf1ESlNClvBsFznawlY9Wu8Hei204jfDrDK8YVCf7fO8KyEfbtz1kHknQCr7moqrphicbUCVLtrtVpnnqPuElwnkCv3dlHUQqmo4oJvb2HlenIl17R+H+1AeDNa+380YKnDS1hqsbCiN14B0ao90GbKSuvYFeutruHr3orx3LC1NR8avNh8zUoIrwcW/tLYaOcsiY/yB1GWuuYteHvAytVI2pEtNhI0vLhBJSR1uOn8WVlS5LEVgDKI3vDYV59bwCHGqFrX3md4niyVZ6HwyhMVMpMOHKHMFYXH86n8A3h67KwQ5HflJ+TKN45ftvuqgYtQSavVOrgw19Pxl//k/xgWlp1/Z4jp3IQGfgdg6CVGJZFiAfdbNw82C2tvhqK2w4cOpn3HT6arECukidOeqgqqCRqw77CCTpw8QsyKONab59NHP/rRAJ953IJzCzNpfOImDSJx22FG3ub3rRS8lbE3duMq9PZBmIETJNRienPNERo9jt24QcHbbRAuJF3M49IbSnuxrMZxV44Q9+qTlAH5YgWm45GDB7n2KbwT/YBoPxovlhdEjCXyxm7dFrjWAKo5LMdJrj0VmoAJvRI6Mljl2JMuQl+DnKOf+9OfanWP8G1Xm9i8MV+ljUN2I653yeQFkwc+hFT8bDL/ZOwYK/OcFtxdxqKk12xMdpPhlks/tXMJttt87bxim1lI7TZOu2Pv1yIpWr/HZ+vDn83qHRv2ecsbrYLOc+Smm82k1wKCbV2C7bol1+KJ9cvJPG1rAdQshDzqOahcji0xsuL6q4NyOyBqK7DVJt9pMKrPs4yo1k91b+HWq1yP5Zp1wdp66jooxmdt6jjWwa8J6q0gpLVXP3tTqEQ1mPt4hYXVjupW+24WjHGjLSDUtN43XmrzmOg60JHTttF71/bOa4Zo4/O2So3ys9WSqRTZDSfm4uGAC5emlPRsyUpr2FLFjXwvf9Z8ZQCrV+jIQONrFQEex5YNHQy+oEkEMAXlobKoVqufWSblFV5i5THiVek0jyuv9VPutWqWq2uJ+qjFEgsWMO/p5g9rLX7GZeJ+41xeo5ri4iL2kCBmxGPqYsp7JK/F+C3dHtra0/HXf+zH16LenrlXxIgmoILPItC73Oi4+RawUiRfzCGg52DSDWDVHKdSxDUIGiKlYOQCsNAspd2jRFNPH67DwwfSl770YvqWb/kWYk07AIrJIF5oYeE8TEMk9nojS7j8xgG/m1DVR0a2Uu9viuviGmPAh3Dj3aCEk7EyzdZ5zr2MO/IwfbWmANW9e/ZA/KCbMFaebsx9u3elEWJjbojIe0IrkIlndXbdhl10hDVI2N83EO6blY4e3JULca4ZctHGSWbWKpyCUbgEmFllvRcwzJoB1datkchYZFPWflk2rcwCLX4GoPGvmuH6xgjB0lhjGbgMlrYCVheLNsgYxRRnGoOYcZ+b7L4BK/wHbXTF6gSbWXVtd3abN+uCejPLZcPXQtOqNoNrtgKVVitjs3t7J+Zh/XpRyKv2rI3N2QJYnWECZ0FZrlssj7oVWD7fAA5txiaG/j4Hsh1ghcXfAlitllQ5fTsQbWcj/E4DVp2tmrXzrP9tAIKyPjaM338egBVqa0x+ZRmFO68I5VhpIbrXrC5TLK5K8c1rprK+inCp6pEW2ywPS6VI+FkI/XyNcGlWikBjf3KMsiuDWrUydQ3a9aLIMd1xFUjlu6qEUdx2dusVLSDf8xrhoIGQtUG2qKylDsJHGSAzgJafdSU07iusuopmX5NRs6M7ejp+9id/am3i1s2oPGAu1SQuwQnAaA2B3c2DzFINwrJGS7gMLdG0Qv+qM+9+Ot0EyBTqnlbT25Kua8SRlokZLd+dSw+ffji9+trr6T3veU86QpX3KRiECvxL1y+nRYCwGyDQJThBLGoa16N5V8PErWQaruA+lISxDTr7LUBE4b1z505iV/NpGkvk9Jkz6RqW1wPEszzmHpZJB0C2G2DsKpZOpcUaMBRMAyyCsorLzYRfp6hnAPN1gJqF/fzEIsO09TN1E/38shIniOlN4j6cmqJQLqBmLph9vyzztGyxXw2r6I+VBW1uJFItnxrIRHmjAKz8pj/UpFoBa4vWZQVWeUK9/2yptL7au5s2SsKvxMJqFeJ1gXc/MnYzF9j93XvWIDe6CfP7MR7BrKx3hG6eeTNLsN09lUob9edtayFVcrAe2yvMyfsBrPYa+X1qH27vNhZWyREqJZ4cgXbxq7zOmoAb4pATFldZfU5+pwGrfi+xBipB+18aYGVxnpOsO0NuKkCKvCg2lT8FmGYydgGrxnzWQKnqLdv0oBVtqCyz6m8V+ZwOXCyuWBFxrWy9ZausfB6yraKdy5hsVXRyHIx/WFiZeFK59ZRz4SIVXC0ALnPWz/i5TiaGnRfCMADMtVrOCbiVZP4GsM3O9nT8k7/9d9cW5y2nRD4VAtr6etcvQr6gknkfglPwsnyRcaUFLIo7+CxP0ddqhXNPQxu3flvWLqu0MEBrdu5WOk2+1EXOc/LkyXSGZF9dgtNYTzehtS/YfgQ6vGxBOx0bT5qeuoXFNEr+1ngwVNa4ntaTcSgtwB5cfw7YHEnJpx56CHr8RHoU4NqxfXtUh+9FiA1xjO7LNZNdqwdvx0oq8xnttKrJC0TnOwKVJvL2HTuoKr896hl2bulJvcTK/KkbcZJ7miTJ+sJbFwPM7B9mNQ1jYx3ssDJ5gl+8mLSgaVbCuFRg0FrUzvJe72Bpap3qFihCOcdGDHQ6mdWpqudq3eBFGAUgc4wxIu+1aDKtQFC4h/XzxCZqQzdvBwTtBPFm99Tu+3VB2nquuiVTPXUexppFVCya8n4dbFpBty1oWPmk9qzl91YB3y7gUMayjG0Z+3IP6wLzlWVWvhNgxxdcC+0svPLszfnaCDgFMMt162PTCjzFfVhPjC3V2uvz1R7wuHYRRKHpZpdgczwrTT4WTjOO2zrf663OHO+6n9c9k6bvG9vbn7PV4tWrsZl123psPSH37e7XIWoHrHWrscxVABbl4xzLLrwxphEJOItrXekuCjTMgBDsDnRRzDyPMaJG1RXnINxreXAEIgkRWjIqz5sVUVZpVo6UWFF53mD7xTmrpzTeFwAjMzrupkleaZmPDGMQ1CqrMVyKIa/W53opE7OszbGwhsci31DLq53UTmlXmu/p+Pt//W8BWPPkXc0weKtpGmtrEpBaBLAGAYw53GMLxKXMU5qX4Yf77djpM2kLlpauNPn68jxkmIQPUrbenZl0nJp/szP02ULofuMHvh7LCUtqZhLaOQVjIU2siKggcw9FaL3jZdqHdHbgcqSSxiLxLwvoyiwcuy6LcIIK8MSbAExLOh05dpTzTQVgjQ4Pp7sAWh8T2g8I6o6TiVIC1HVh0hiVKnGujGnTPK6YMAYT2SzmcEUuhgnS9stiUfQAYL1YZAYMR3fvARgASX53kRhnu3zpWrp2fSxdIRH7FonJJiln60s+hW7KHJ9yXFaobqEl6dQawxKw+hib9SYzbk0WVLGwWoV2XWjlhZC1tHrVhDp9uQEG8cWN2/DtwOV+hEx902+0lJpnKABRB9LNzl+YS35e7u/tgPUrAaxybASQGT+rcjheVvqIsaoSH9vdW32s6s/h756jDgLxt1ZiaKTNhPBWC68VyN+utUqrgPUe68KqDn51C/GdXILNZ71/wJLx2g4sN6zPSsDez1oKZ8lXAVit45Mtt/WEhvp9fK0By3OXvZzXA/vd1kTBqLS9EIW+idt3wIDuPgD7evuBNNM1mGhLAajpRVBm5Nig4QktlVIrIoCviu/Iu4thEsSqEEVbUA4fa2bm5thsZdnV3G5lPBqhBeegOjbWZgBlbR8r+x3XIOw0o26toBnfsppPAJrDkO85LLd4rnigMPYC2jgmGNS1a/Wt7O7p+MW/8w9DfI9DtjAPaI5Y002rXhDH2oofUutqHutBFt8cQnUBUNiH1TQE4WGamJeTsBJB6WxhWYH8DoCze++eqFBx4cKF9P2///enSxfPYxWNE0/qIn41nDphkmwhf2qRa8og7ON9gerePZs6OgBYcwCReVmztgABqASref557mncc8dxCe4HNHQHGnMbwKXXw3l8YC0arZMsANx4uZ5dw3SNt/lPZbo0BAcj5Hetl1Y05g5QsAMgCSqmbkUFA//pxZ24ZGknQRIBpzXWAYD1EnvbSr6XQDeFS3UGosfN8Yn0+ptvUqV+LJ4rKsI7bvwz+XmJ8V2CONJTs6SyUC79trKwbhVwrQIhB00huTBOXmOYsa6TFsomipXQZqG2EyT/MSBW3wz3a2G1zfHhWSIfLaYrD85mQNFa2miDtVR7uBLDKuBSBEsryGb9cv2rAfpu3kpbdIwl6xTGoO8Xq8Zv+3lx4enbj7XnegwZ0Aym158tSD7Vs9fHsw72rfNf115b77sBqu9Aumh+7/4Bq25h1eeogFjj/kMI3Z+FtRlgtVtPWbytf224dgBWe9JFfQ7KvX41FlaZl3Kusi4GyVFdJXau1F4l9/LA3t1p1/FTaXHX8fSlhd401kkXdEkMemWQa4ZdQlEmDh8gULw25VGLRK/cdzH2EjsEvNLQNORffJCT2teBVc6nan0JQrFug4hWOQqr2GL+pNqLkYNr3dXc+88jyyf5nOUGyYfFKJGRruWYY7Cls/dGrSRSCuKem2cYuX23p+Pnf/YfrPUhaGfIhVrAvTWLNWMu1vWLFyOGZYLwFFaXrrgFXG93kc6DuO72njyexog9dTgAKgGhOdLvic2wvCy4zaUPfvCD6d/+20+kP/5Dfwzgeivd4jz3Ou7RDXgH8SNMYAZ2ds628Yk4EglnuAJncRvei9b0q2i7WHYA4nUA9C7Ud62VOzAR+we2Am5LQbp48MQDDAT5VoKZRXhBEin5vUzwgCWaSCzWtSg5xNqIjnlJ6FzRLePiqFxDjUXLSPWg0WSzVoEJIFWxE7UBtT5N25JQF2Ct1hyMHL+CkFMI+U/Gn0zGrcOsDAAU8off68QtcOGtK+k8TEord0j0sMWKSXUSOsJScmhlVAqilcntLWVtJhfmLcVdLQbsy++6WBWeVsQXsLbSMLOuYedah95jXlJlubSn24Ya0lygFWhuHjPZsPbbvtF0KzU/rguiJjg3QboutEscp/5cm1URaLgfGmpjBomSxlC3sjbcbPiN2+qrG5+r2vitrMYY4xrYRs3D6pR1y6yd1diud1QdXOuWXDuh227w27Vr2cwlWC+P1E4JKc/Vzmorz7bO6ladvE+380qbJN926yaPb7PjcDmm1XXqkOcwwH2+quvLmCvU8XDlWse0Yo6GgojlEN0d6BqhgoFuG4DTTX6qNVX1wiBB6CuIAouc0jPlWr1LUYRjsK6/4/v+QPr1q7PpN25DQhs5gIy9i7xR1lPdBzlnzVVJEJIbSsHsJhjk3VuJh8bbvtt08eU9vunfjp/jUuRBywCF4RPjtpHdGvJfy7HaJkWuRPyK94qLUHm1BIYM4plTuTdcoaxTZmatbb1iaGjFV73c2M7bd3AJ/s2/uzZICw8rlc/cupVuk9+0hlvkrVdfxUVI6w8+G8ctJ/17hguG62/7UDp89nR6i/e74e9HWZSYSLvq5qefnLydnn/++fTii19KH/6mb44itmM3x7BIltK2HXQOHuwPAb5Agi8IFcA00C8NfQlm4FXKLg0E8Gl9SW1fgWFo/b87SytplIK5K0v3iF9tg9BxIC1HixDqA+LG1PK6eOFSkER06blou8Ly6iUuNZJ2wyTctXs07doxmrb1MqzcVxZcgBzAEhaUVk/VCDACf2g4q/iY8+Dm2ZR2v8VKFbo2eT8LEeMS62MT+usjkzx8SwXkcuWMLhKrnTzLVw0NbQWI+yMeNo5L9o3X34C08iqgdoGJJjaW12+cKxao412BR/ELB7i5W3gJytL1vUep/8VVGM8QfunWVdkErhAA6z5uz6hrv+3vWxxsKjU2WlJNC6QIo3ZVJNpr3s24XOvnRUjHnFf5Rq03VRif9yPizNOpC+m6cK1bx9nWz3NY5tKf9wtY9XstFmL5fjs32MZ736hRtwOC0JdrMaxyTF1JiLUSytnGq7QDrHD+tAGsduPbroLUVwJY64CyKB2VEvqO84kAje9XRXOVn45HjispaN0jef66IQj0qhSHFZSCQGZIo6+3K/a2ZK4Vgv4Tc4tpElm1FmkyeIU4x9GDh9MHv+070j/5D+fTzIHT6UYa4nsQvyzRxrgKWH2ymgE7XW4ZmNulz7zjE33VB7RVMsNgqSpXVN6GxprQBR5yUSYhJDU8SwOkCalkC1jhcVDJqymSeT94yiD8h3EQhhbH7LpJDOtXfumXg8/RDeLP077eHKybaPy3qN4+Rf29PkDlykWEpoQMtANN7zkm89x7n0+vXr6E5s9pDfQpQNmwuaLHKtbObDp85HBc6OD+/ekgwGKy7zwJuv0A3lbalGjdzEL40P22wPHbASm/e/XK5TQwaN8tE3tXiGNdxy05iftwEbfiDICzF6tjSxqmDcmp48dSD0/QG3GnkiiY/azGlG7wDOPEksy7msK1OTHDYgIgu22kyLl3DG9NB8jUPsQ97gHMtmGR9fZUdEwWhvEjS0dFYLMa/BAO4TLMLe9Lu45guQRgZ5ZPsDPL/yr3XtgrOTCCxsVixzUapamqSVuxySQ5atu2bY1eYI7pPWZtZh6GJZVI3qBG4+uvvwmo3YwYoa1Vwn3J9FqF3tIxEStxWUerE+MxsnhywDXyiGLJi355DbdaVhstrcrIb3FJthFRDSH8TrujHbiUDdEKWAH44c7Jq7kIwtY4ZTuBXzZP+dmwCKq1Us+ranfPJV/knZ4nbq0CrNJzqxWwyj2o7LhW7gdc2lU2bwWM+nVaz9nuvu+3IaaCoxg5dUuwDpgNt+tXCVjthGHboq6bWLvtLKzWNRNjcX/eSGezmp+aBePXdeWh5A5iOUmfsRwYumwuUQQp6w5FC4y9y8ezz59kiejaTr+wq+O3g1The7bCcW+ehkC29/hD6f+5NJW2PfWhdOmuIQ1JDNlT8l8MYNkJg3EZ0MKSEGZIpFhYeWM0lmqB45zHFUI0cGTH7omejp/7X//WWnGd2R5kgaK3Ny7TgZjfb2CpDAAqk7ryID1YGWKZ6rLT95bT2fc9n6ZAzFno3rrhbPQoGppI3IMAtbhsH5N6FkvsJrld0tuvXruK4J1JA9sGU/82WHeYyvNoEPbDukGJpgP7d+Mas60JJnEPxAx8vAKYTSHHrl1OM1hYY2O3OH4kLWN17CKX69xDp1IXky9gdcQAVCwbTdJ40mzNyDiyK7E/75A/toRr8UvElC4Azjel8QfF1AWJGxQNQNN1795d6fTDj6QHjhwEuFepdTiQawgy2CVLO4ApgMwgqkIoRpf7qDISqjYlEdQPgV8SBa0gJeBlayi33aiS7LL+He49NbFlA6kqA/Z3Iu5nrGwL8+LnswDwzfFb6dVXXwPIzqfr9viyc3JlgVm42Hwxc8msGGJ8rpcFkztCY5EFGFesnXj+zDTymYqLrV0wvQiwUp7KRZjddBsTSDezfFqFaXGl1d/3u/rwW191i+XtYlXle7pIveeYtxrwZpda2BIxvhuu08YttRl46b67H6vJ2W3vft145rdrJ1+s7Pq3Wq9f3IR1ZaAdYNWPK7/nR29ajQVw24NL89mL4tCOrVa3sFpjTBvWQ8NZvf6T9lbW/VmNpTjAOhd5BYLFhehjZ4q1sXAAh7WzAqtUSyoSzpEVA4Qw7K7gYVtQCGVNb6EXnyGLFbw7/XiLJFTcwfPT2dVHsYS1dH2MYtsYAMpKiQP32JePnj6bbgFyV3t2p67T70mzfTsipr2GjLUfoHOlhRURgrjPUEXXD0ibmORma/Rr8X59jakIa7D4yg1v8zooJKaGhYXctE/idopAdFUWlvK5EOk1WXO+lq5Jxlkl29UX7Iv8/vahXT0df+sv/+9rW3GtbSPOIfrZRPE6mvwUybzjV66mHuSPycQrAISgpaCfoLL4g888lTqxRm5cppSSQryK7WTAon0IgKegfO6559Jb599IH/rQh9J1QGmaMk29uAP7sSA6sAamEbgDg30Banv27uTvCSYM/YSJvnPHuJVkBMgXuBglK0xOzpBgPBr9uLZhiTx66sG0BYDrlZoZgIU20xlBtWqz5Z9dCPgSk4oqwNGKRMuQ+oNaiGpOANo0ZvsV2p3cGLudJgBj+32Zc9UJANlYcpRK84cOHkhHyS3bh2txgD5ffVprrNxefnZW5I7ChsnOXxdaVZesIkUoFIKmEi7LAlgZlDbEKAQv+oyZqL1MTcfcsys30fSZ+iDH9BGvCzBkcU/NzpPfNhFJ0Lf8R1WQaawxXapB9oC6b1fl0PIqYLNVTClCG2VUqvuIwH8lOOpadtx/ZXGWqtYZODa6BN/OmmonbOvv5etsbA640QprWiytm9JjA1j5wNhkebW6rNrFwL4SC6uAS31Dt2UzNo3bd5Qf7wRYBUQ2i1/5/kZFYKNwbw9YWUC2zns7wAhqd2W1Fhdre2BzhehhqLlEQ0ptXDdfiYXVDoQ3Xj+zaEu/uqK4lLWchW4WvqEoVR0aJD6YCtCHENWq6saXZ/sjY+JbkAtbULwt0maLI4twdwJsygVlkbmcQ8M708Q0iiWySzeniqaBe/fbyRMn0lvjU1QVfzSlU8+miS1DofTLqDN84p7ulTVYMY3/fwdY3Ff084spbCp/9Yo+2SUIYBHe2UZJvi2Mz13MzmxQ6JkQrKz8jsJood2qckd9ftQMtvds6+n4mT//19ZGcYX1kMi7g+rna/gaL711Pl0mhjKP0FsD/W/hkrtDfGjNArgA1jhIefDMQ+nAgyfTqy++sgGw3OROvP2s3vWuJ0kavp3e//73BT19AmJBB4GuQcoudaLtyqLrxgU3g2W3fZhOw1hg/SwMfzL9mMT6g4lPEdtZwCV5E+E7NDgMqHWlbRz35KOnibWR5OwkV0hfCuNHUdkq8S1vutykMfpeyb7hWV180ZcKy8Uq7909CH7+9QACHZj41j2cWwSoWZzmlUke0R1nfEjgk9CgdWES9CECqI/AoNxPNZC9e3ZHTE52pfG1sAAj56ok7XHDkRC8EbDKhik/MwEjU6W9/2LlKYTrv8czygQSIwUdnqu7ZzBcqKtsPq1jx/v69Rvp0uUr6QIuXeNl1oosxSildTuO2d2mNQgbUuup6s3lNco1BTWfve6au18Lq12Qv70lVso8bS7by8Jur3ln4VOu5z23s+Q8eztwKfGmd0QWhV3l1VingdZcHeUc/zEg2ArirSBSH7tWV2RZN43r1xJSm+81LammhXX/gGUsohCB6uPdOm4hsCslqb7Ov1qXYCUz32Ga1BSMTWUvQDP2nGO0ZW/5e7e5Upn3FPF7x1CPkaaO1pXpKO5nQwYKWRXIWeSEXpyBrcatCLHAel5EzvTQj29mfpnf3f/mn3Kc8X5iXGcePp0+89IrafSpb0yLB8+lqa6tVRlhZK0Vf/4zAqzWwS/KcAGsZXJrBzFUfHZzcGVxF0KLBcsllmRPVJZfrYA13EnH4Z/7qb+xZh6RNfNGd43iYoKtBmPwMuy1OUBiC0g4ifUzA819VQo6oDUBiOw8diSdeuIxyi+9nGvveRED15Ul4d61LuCDgNrIyEh69OxZmIMzVI6YCO1iYGRb6oX2fvP2VJjaxrx6+zCXAaduKHFzs5SHIiBmrywtrFsQPAKwsBiGyFsY3U5rkd7usLAsZxQJwwjzYkWV0klhngJKEeALf2iuEq510lUF2/WlFgVPXSEWsgBjdI+fXRb4hY4auRNoUwKZzSJ11d24OZGuQFW38sYNhP+c/cOiWkVn2kmc7uCBvekA3ZSPAmZW4hjGKjVeGCWcTBxUY0Poy9RU4wgAKIFhgYdrROmTmuXieEejyYqpVHIqArPxr3usG9jAZd7IPrP/somty1NQ7sIac9EIfBYWvgnp5tJblyDHjGOZoSBENfuSu5EDqAFclR/e60U8I2//HLszObGyIvOY5rIvzDdTkwAAIABJREFU5RXE4ogDuOErF0AcVZFVQsBXkj++lGOBrQItU74z+PtqxFVaACLKZVWkmHrspZ64m6/if/K58o/q9/g7J0OGsSx9N+625tarbrd+aZ/dv9uFXEpsJT9p1jLzSHnOKkZXvdEoDurnxXXLicvYlnHNVQGahJzGgFdj43ebSkJTGMRlqptsjHF146H41FyCb+t6lYygFeDaq+6z3EODW6Yi6/3Eg9bvsP3vkWdU7q06pDx3PkVz/UR1oAphFHgRSq6EXhndPNasu5ic/HmuUJ7B2ti21Xp8FYVtVasJgPEZLMYd1hWkiNgX1fkNM+ilWaRbu/EplVcJXza3tW7qihUmIKdJvJIuvsJaugMp490UYLBk3Cd/66V08L3fmiZ2Hk93+oax7CBc8C8TD/C+6HKUYB5sg+JtaER67mss87q+j0FvTtomE5QV4saKjT1Rqtp7/rql3KzQo4y9i5weQMGXdOPfwQMAqHQBxlwHqS3L6HKrcc/VfhzpALBe+NVPralBKLRsYx/V2aGkv0YdwBnAwVqCFPBLlyFeSB23bYclkraRC3USwHqLGNAEuVKyqdZksQhYjGk3gm0aqvbgUH965rlnsD4OBPDcwN3WiTk0hDXXw82PEYgUEJYAQckDWlvL0Nln6FLc0aHgl9pJcVyYg0vEuyYp0NuD9rNz23Dau2tnOksMS5+yZuk9GIQ+3ypMQ7fGSkW3lCm3pVY63944sVFrE+gwF6ZTbNx6r3kEsVZSHlM1AR6QwbUdVjdA01+x/EwoXl5F22K7GG978ZWX02dfeAEgG8vaJ5tqEMXAzTC6Yzi977l3pRPHjwPomMkCAc8xyGKnsSabQ0sAKigWj6SLvHmzO7dogutdWgp8P1sfR2nGSirLqzLb2YcUzbRGYiZgaE1ZxbsPK9OqIsbIlgFFlYRLl69G/7AxFBctsinWxAqWttqQjJ8tzIeV6xnx0BrDnVJVfy7uIc9frDNH340b1mY17kVYhvAIGI8t1rIBmnuoAFbd/bQZ6aJYGJ47xwrbs9rq368L57oFWayIdhZBEZLvJByiZUIbKyPWZA1Y/F1PQv1eitZajm3eR4a/1lfd1VfWi/NWr0VYGJetz+Q2aBfCa+sSrFyHXr/VNVoYqQ1grDFdN7OKYwwrPacAfGzLAmCxNJqK0DKyJz4LBapi0CKUGmvM9RZJq02BivqVV5lKbMSLm+5A/+5CkTbBNeSaihiyqA9PVK65p6Xomva7WYm5Zy++ypVuGEEQU6m95/n5p2Upe5mD0kMo2ju2w86G7fyvP/tSOvXN35Nubt2flvqGgChZ03wXedGxSojAWHdPaJvIZws0aM1XqC/jg9DGeqDYsAwab3xFoNVyms3marOYaH0fiC93uWf7EUZ3DYSnBDGt00j/CeFa/VNJbROXG8H31vH3fuZn13TdSanuRVDu2jlKdYtJaO2vRT7WLG7BbdCvL0JQEMgcYBspdhP3ErDmMXmvYP2EO05/JlO3DGD0ojnYR8vqFt/wwW+k7t/RCGRevXqZdbaWto4SXITKbWylG+FsBri1Bvtwoy1BYb+zSNNHYmVU9YvafVpgVlm/CeniHqa1NQTN3zp+7HAU190BAcOcsV42+B36b9m5OLe8B4yJ/RifK9ZfsP0CcEKvX296bjbXJiJX7rygsnPtKMrr7yEqclKeA691pl/WnDX3gBqEVpmsxds8wwSg+xaWzFVcc2pRMiF3AGC7RkfCnbiLJpinHjyRRgF16fWZ0oorkE3gT2sL+k9XaRZClZUTG69oQM2YThYYuchlNLKrNr3u0mwxVX51vq/mE5aIY8T7kdzcKckD9x/zlIFtNYDMElXjED7M9xLELE2le9Fx9xqCWY/+fcAsB7RjCWe2ZdR0rNICQnGw3lhIpNoMZOAK1mNlJflhWApqYbUj8xNuFNhF2JW4nN918ygEWl9lM9c39WYbvH6X5TzmpLQ7R+t1wgLxfy3mV8MV14gJRDGbdZak3ynkAM/7ToBVV2rK71rOMTda2noZKlpy67P+TgNWJLo2nrFyWVbWbVnHZX5DVWbcGlXKVZpi7GLJZdnk3gzQ8qTNVA3HMXsjmlX5fS8UmAqxY9y5tmQwzxfpR3oxBKTKExOu9PAwZKaufpGQAV7evRXykd+5h5MnH4iWTo+eezz93D/9RHr8274vXVglv7QbwLKM2zIhEYgXd7u30c7JZGNbqaMQdlCcoJI3ef6VNXk9vdNrvcXZPPp+QWxTwGpDvSznLErgXWS4zz0A6ULAsg5rJNBXgBUPVTwmDatq/RMFYP3tv/YzawbjRyATGOw6sHcfbeshXaBN30agrqLhdyLYx4ljzeEuXMVFKD18FU3jwScfp0fWGi6xq6Gpu2Et4aQ074V4IbvPcz/48Mn0xOOP4/vtoyL6GL7cOwAWAMPNz0Nrv6c/mPNME98yWLmI63D1HpYFXYrNxRKwJnElTkFpn4dQoJ9458iOIHbsxLUoRX0NATgHYULmzl0o4DupBXj0yFF6bO2H3TcYycNWk7Caht8T0GTj5EWdq0kUF1Ms7FBgKvYLE3I3KOx2kc3sOd2JRWOXFZk7wwpYBlQtaqtFVOUh6AawkzPvaXkKOnc5Fv5QWGua/Hfwf7/2+uvc2x3IKTeCsj4bHZMBd6zUQwf3pnPnztFC5VC4UD13VMoPK7KyR0L1aprsZTNHsV+xIEA1Hx7WTpWn5nOr+ek6VZhnFxiALiEl6jL2xLNlC1PWZR6r6FXJe/r2+4n5dXf1EihexYq+QbzvYtDwJ0knEPSMjZkWcZc4muPXj4s1ctli7KuKD85FAFGoEQFBCga1zaK5FgukCO1icYSWvMmObbh8DJJXVmFJGm73lfrGrls3Hvu2m7sFsMp1W6+R52J9zlYRkK0WVsQ9q7VWztfq+stAFHe34XHaWVj15ygg1k6Y/U4DVo7HZksi7tMtVVzcWkShhOVHLm7IIlQzcBQ3KaNd0cSLTdZULCRbZXdpgBKegbovN9iCzld8fg/vg6SdqP8Q6Uf+8xbcL8opN4VMVBW8Zb5jbVJ4GMEiVHmNUAD7bM+uXeSabqNqz770b371U+nD3/396dYin+HhkLXdt4X4Pc/90mJ3unGP9kl4MXKXiDzH7L4onhtjEy61d4Kr/Hm79buZZ2Ljut0Iitk6ak/iqV8v9ptkFF2C3LPemwxYlbpfWVhB1lCuVcpK/R52rgFY/8df/evUipVBBQsOGuYggmcLA3GBSuu6Bbfi8gIOI09qipiWwcibWF1EN9LD734qrRFzuUTelB2HtQBcKAFYtknm12HIFVbJeIQCuKcgJFy9StknCr32kf+kW/AOMbEZ8r8s2aE1pNm9DKnDIrhaHoKWJvhNXIkSPhYR6FNTc+n0I2dwVV1KO3CnDUGL99pRCQOSyOI8PuBQwrMAvgM42T1ZCvcwAHeARpG6KE8RhxsigOpCCGsMi3AZwa0vW8BRcPodA6g5x0vrKdcbLKVWFODxd1htaHVMSsOy9XjdbetESbYmfHXZkkUhE1/I/lwSOiB/9ISFZtmqMarnv/7mBZSCG1iX4+Ga00Xqkj2wn/gYgHz48OG0b98+rMzt7AoSDbGE9KWHFBNVKmskL7dc8yuXaMnaYv0VmqHklMYG5hmCzFL5lcMaqhZo+b06f460ZUAPmrvuwnimjjRFsWBz4WQsGisbw92sRRa9yIK+6702BY/ALn1fq05lpGyqoKFLpOH+Sw5VgFZcO7/cCGE1qGUH1b7GN4vnzXB4P9ZQ2XStVlcBguIiDOFY0zSLsCyfe56GOysKgW581a/RtJw3wnAdCOsWlkpFGZNQNKqYVv3asQKKlK/dQnsgrlJDWm61HdhHfCUUj6qNRe0arS7BMhvN8cjWT/3vuGf/l/GiqWh5/wH4tfHkdxXAGFOBKdYl86tSFxVo8uqILggeFTHhvO+Ke7YoEMF4jfWsW9sZdR9pfRlzzdT2IF9wzBKem0XkjWs80mJ4T0U2CtHyu0AlYC0hT1ADY09Lc5cGfvzY0WBRn6Eu6+c+/Zn0J/7Ix9IiDO3RAco2oaQvcou3+kfTP744n97s3JHW+raHtXZP601mIrIxCmUHeDaqCbZZVc23vhIL634B0DGvd2PPQ+++y8n4wfDlPeXrFoycQUDaRqdlfWamYE7nKUSLkLMQ87ISVpSxtTQiYP39v/l3KGyh4JhPO3DTmWu1Z3Q0SjO98dJLWFjkA8xZA2pLlEjqJdfgFkJzBm3i2KNn0nY0hdfeeD1iX7reDEoq36SAesXtVFOfwi14kmK4TzzxeOQ83YaMIWCNEAdzEG8yURIRtLCQuFGWaXzsKhOKxQRgGduawU0pWE1PUdoEptu7n3p3aPFD5EbZ4FHCxZJgxb/5BWioLJReSAX6paWnT8JQ5A6jcsY2fMerTHg3z7KwsBSWxl77fD1wNB07cgRrZj/NI7ezOGEJSs+X6QfISmhwE+imM8ZkBQkTpV2kuaJ6Ds5Hp6uwHtwgVe0yXWKOv9qDxyhkG24Kvq+VZskX/qcbLf6OCs2wlHCBYpjwO8CqtYngl+n3+d/+YjAWb2F93mXsdUVI297Nsxw5dDjt37cXS3M47q/HbHws0W7OKxD0BbDKONSKAsTMoeBiWzpsIZktm6y12t8rNyWIpVgJgwJa2XGYrc3QhaPSR8X0CbdIdkUKoAKxlT1s92I7lyWUDEt4jY3dpMbi9aDiz2BZzpDqIB043DQCj5pkJURKApPj0mOvM3NWggmatdcQTfyhG7KwN4vVEgKR80TSbo2MUbfaWnd8qyBvaPDh4mwSGUKBaQTEswXqv5L/FVuvsoQzvG5UievWYj6+evY28LZBuIv3FbvT564z9urP5PO0y4/6WgBWuU5rwdo6YLlGSlzsHQFLck4ZM8eaIcs5c8U9WM1BvF85vt1XZY4Zv6xYZsXR/dgVQdsMhDEWLC0p6wLXispQ5TXwsC6UR1N0fIXSg8zoIv5uuTPTXSJJGCXaPdXD3i1Ft8tcmzAskN713NxX/HOfoRifPXsOwtbNdO6pp9OnP/Wp9NN/9s+lucuUwwtAgyHIv8upN3386kp6kxytzm6q4vAcyyqTYm0oaTxzLPj1KvH6fdqc/f8UgKU6ZUpQ4E5RFIriwnOXVJECWEPIanPaolNFhB1yDmvjnj1HWFv5vpsKGYCVBqx08Yk1YxCifbeuKSuGI9heA6zmiLdM24+KfdPDxE+gFVs13aaH01gie2ikePjUyfTiyy9HYHKFzxSMJQgnCBmbuUCb+zOnH0nPPftMxDsmAaYuyAcDWEfduAmnKLg7CHHhFu7Cu1gIhrRu2uiRxOHlZV2AuM+wKuYBznlqD85STPY0CXcX3jqPhZVr5SmAzFHSyvL+ogqFiXy8Nwkl34oXLumtgNV//4d+f9pH1+LV1E9frwW6F0/gfsNNyAK0Tb0U+2uA8wzAug2K6k7A69C+UcDscDpMV+NB3Jb6n3UzBJhhEa4BJMbUrCrR5bVZXNY0LM0XnRrXVWF94XrOMov3JC2YJ+bC1/iSMRiRsdAk2VTckxR/CRVmiOs3dx/rE5fU5KLRWpmapbLH5GLExt4i5jhOU0xLbun61C3qXOjyPXb0CHE/WJoEa0sl9LivShAIKFk7z4zKSA3wTipNKNsSlRbr4gztOp6QZ1F71dQv360SchmTYGfGeQBy1lhO5s6ls7YQ45OG799qpbqKr1BtRfeo1pkEHmuwufDzK1+z4crRug0Xia4ak82XIr9PhqquzrvMbUlyzjtBoZf9o1rNhbzR3N4bN3pxzTn2pdRVqcAedNxaznQBrGKNrAOYwgKtXSxctDKnih+/sVmLslAJ2Zrq62hmUyMb0+FmYT6slFKIJq0guM6SaYxkFjbF6itQmq2YjcDaDvC0rMP6FTgEiJp11wpYed7rFmcz9pfd2D5QJipk+9L13oxnNo+pAVY+YQi4hmBuAFaWfpKvori01680+shnVKnibUlHKm75uQUFPUW491ROIrab9/gw+8i1qHtbJVEPve45laeSyxjjKSBqZYG0y8EWXKPrA6DHe0+/66n01qWL6QR9A8+TQvSjf+KH0+3zF8h7JdYjwHEPb1D14ucniPv37Y3muAN6R/hkJSy/vAfy6tg4R62khWz4ZGUtP3wMcYxto9xb9XcoBHlZ3dfrXigEBXTyVyJkIMuxqq/p2uyoLCzj5BGOKOSbShkNmVLNeU6P0ZVbLKzVNNpHA8ef+sm/shZxFYkJaMB+aZSae7rQXn0RpiBuwAFbgNhmHreUxAuPuYVQ79s5nE4Qm3oDFpmWSCfIuUWNuJOYB9qu5vMQQGRR1wcBtnPnHiWmNRMWV5eFIekOvCZgEbDXWpnn3KvQOee0tOy/tUj8YyXHsETlObRv/00Qyzp+/BhW2FgkPI+wgNZg5wk4JhfPYw3ZSrGHHKTZ2UUyzMeiW7Eb/OSpo+l7/pvvwEy3EeSj6UtvXE8vXiahtpdcNAKeKwuLVK6/RgUPavrduJSef/ej6cQh/M0ArO5CdXip7nc47pOf/CRlp/akMzzbfvKuLPPUB7qvLuHSpDrIAs8adTZYgOYyqa0J4qtqGExg/9b+WPBOnBaIllV26TRLNalW3lvFTcl4lBL+UXJJjdPN2ZAyCi+FfV6QWjKa43MmXQP047cm0/mLV9Ib5JJdvXojGJd9fVtirg9iUR4/iltx947Uj4/euFiUJESjVOO0D1hmVqpFZndfCIUQJN5DZt9pCRfNtQiN8rMZZ8n3nWse5o0TL+493JC+q3ViUzgXuxqyfYKwxm5TJ3JMhQeFZVr3ItR7vQNaMYvMzR3WoIC3dIdtzRgNb+9PDzxwgLHnPeJnd6Ad5yKlBh+0XguBQddFiSll0MuKPc9W0fhb3YdNza+5p7tQPFqPa+cSDCu7EjMlFlfPbSvvtYtVxV1VVsdm0qTV+rofqdPOwspztlFsRYpIpUWXY+7VWbWVsKtbtrlgdHYZZvp5sZLigRpxkMZyEAClg8fR+T4a/2pjUO7Potp1sZ0jE1WNz1gVlp/TdV85JOPc3INUX9cwa9d1uYCcWwpCEMfqbGMv9tjR3PtmnUUHcta6skqLzJfx+uxC1AVpkYJcsq1U+lecm1MVsSyqXpx7/IkAv6tUFDp6/AGspq70hz72xyMGPwxl/sLLv50Wka8vjs2mX17Zli71UCx8Dfnh2tWaDCVRi1O6vNcNM6ua5nxPeX/mt2OM/Bfjn0MXmelcAURwS2Qw2mVdFygfRZpAIao0sxFVOuP8effndaz7L8IM61NIStqQ9xLnBgs6sEZkU3r2cNdzXUFeEJMEZKxfXgFSKN+/igJWp1VBdt6gluCP/A9/Zu0A8Q9jQLLO9u/ZS6zkRtpKvtClN96MBo6ReYN9e4s+TzZ4ND41rosOX+pjFLidRSOW9m5Fc5tArlI3S+aK1sY2NPs5mjfuI95y9uyZeO8G1tMWfGmDECe20IrjNu46B1SWoHkSWjZdfH9paRYBnCtmSBOdpuyQgDU/T6V2yvLPQv7QMtsBcFrQKwDL4D5gsmWLeU24Ma/jgsRlpuW1cxfMRNKpPvIdH0rHThwI+nnnyMH0a1+6km4u4x6EcbqCgO9lMc2T7ExaGLT54/QHu5YeJI9K96aW2BKW5GXidlevXktXsB4F67C2mJSdUO0F0X0w/R4+cSw9cfaRtH90J9bnfPiclwHTKVyqCyz4PsAhL4VcHd78qB7rGBatCU3QKuz6iKXEBqmjYvFFPlDFOooVVElABXJXtFiRNVX56v3MREWYm2ss1LtaIOyeGcD8MpbkRVrAXGDzSFk3YNyLErGdtIFRXMN7GOcHiPdZTd/7E8zuYs2tSq4JYLPwZ46XuZQ7rUYfGyNXr3eTaEFFDkr490ug1fJR1eKPCpdFy85xk6zl6kbBerQyB2NwhzXQA2N1/76DWNMrQe6IRHAUmuuQgi5C8lhC4ExNztGLbAzw7UhPPXkaRQLAY03oLjYRfQngWiLO6SYKKzJYcpVbs9r3WRBWcbtKADQEQSV4KwnR/JGlcp69yj0SU1MJ/aZLME7dsKZy9RHGsqJEFyuhxOK+UgD6So/f8BzVG5sBVp1NV44xL7G86hAXoFUEW3EVVcK1qcSEalB9PStGIZgLqFXKWbHUypiWNeLf9c+KEhfuwNo8KEC7A7BUXbMnqOQ4hvDkPItYQOZORRNV9ld2p6NUKjuZI0MjxrTtPO4cqxjlXK7c38qOE5nZm9e6x5SYVhdpL8cfOY13oSfyUb/85Zej40R3/9b03/3AD0I4G6IYQle6+CreLeTtJ167kj57pzfNDOykA/w9HITqdYKUFl3e8sq4YD5m30VeWI4HH0asN/6q3G5hXeomrQp5+yeGhWGTcNlHykdxu2Zrv1j+nqU8k7+XyjFerqzdkElVTmuci6sLTgKkSqVpAnbRCCAsJpyeKMbXkIYy0LfDS6d8cd+onMuxAAy79y31dPzpH/5Ta0eJd1hmROtp767dxBSuR2WGCbRZk4VnoLd3M5szJPnO04LE2Ms4Az4L7fLUk0+lwdFd6Ytf+m0IDOQhRR8mtWT7RfXAhNkagGXw/FFiXocOHUqXr16K5NpeBHsvIGDOknk8WjBaE5bdt+PwwuI0Aonfo0IFCcy4KGeIXy1BrbdOVxSK5RpW6JDJprtSYJqN6uYOAkCK9bdUVT7eCzBfgVY/MNSVPvp9WFkENx9/LyWj7g6kX/z33P/owTQOCK3OTaVBgPMcSc/zWHsL/G1y8gnKqEyh5VsncR63o8AlAcIaiVbxeOiRR9LDTz2TbkBbX+KZl2mJcvX8axQTvsRiW01HiNkdoy6hLVGOUt5pBHfjkInEliqxOSZgpi88x4iZaP3dTHguy8LkMQahsVeEiHu4JDy0pJa4yReDjZiDzVpC1hAMqrqLF61R8AjtSu1Q8DFXxACZbjpzrzj2JtbYVazp87goTIieopyWi9fK07Kb9lEZRRbmLoBYl6xWpC6yaKtAondx2VR41BBkEVvwjv2/1oiL1UB4sCrjLNlyrARcbBYORpRHzclbKEvbqbI/SDqEbuFpXL0qKPZJm2MeDILPUVHA1IExYqB7dg0Q6zyDixt7O2JK3ZH/4eaZmTQJ/SbXNzWBgs4wMpdNfLE6d+zyvFlLzk2r5dTeIsnCon5sewp6E8TqrrPye3ENRgsKk/JdDjXQax9vagzzBoBsfrL5b5tZbe3ebzBJtToqy0cLq9UWU8nyf4XkkRWY5rMISOXZQn61sM0yYOXj41zVGPj8G4kc668eMaiSc1d9N/rcaYnxoQXHvOfCDSlFo++gHC9F13EELntB71MPFroWk0p9uPj5ZzNZ95ZKT4mZaV1JHnM/51gxzV2touM5sMy2kXqza/8B1uhi+tVf+7XY57Kzv+GDvyvt2UfM+cDBqDK0SD1VBfVLF67SH2sr1HZyMzlnD/e9iCwrgNWJV4mdHjsk7KFwWAgTFjjIbYwcMmuLmm6i5WiGaqypKr7k/rPj/M6dO6MVk2tvECPCAg5+5vP53VAomT9TlZxTW574chwMGUT5OubFY1XIHZuwnJULUV0mJ2Y7jlEj0ZggvyujlE26+kdJqfKYUOb1s+o6jPqEmYq5e2ZnT8cP/9CfWDtDO/sJmFsm326lFbxaxDSAJDhpcVjlogOhtgL1+irauPzMeayhGQDrEEJ6z+Gj6aWXX8R0k5TAUtLCckkwgKPkSC0Tg1lAGD/51JPBaptBAFr1ope6Ul0MjmbhDNfSkrIHllq8bpzJyTFopAw4AOYDC1gOrm4+1/6QbesZJC0sjUgBy1JKWkErd+mthSU2O6tFRtPHXfsYzGU+m2YyV9PBw3vSBz/w7nT80bNpdeRQ+qXPvprGFxCnuL+mb1xPo5jm733qifTGa68hHG0gOUU199G0G6tjnnPuAqSNj+iycmFcvnYlmHwdWJR3QZDrly6zlNDk7JqMFTPHeN4DTLVic5Fc86p0MXRRAWMUksTBtJ9iu9/w/vdGvUJddY6l1tsySdRLgOYibk2fMSi6jJmLp4eNpdWlaLe47TJjFxpfxBHyvdmttIPPZBPlHCBtZhcti08wZN5zXCFrh27m0NAESLUm3BiL3Os0c3SNZzSB+KrV/CGzGHiWpammuJ/xOXpwD/Gxnawj3Z0ZfF0XnVVyY665SKIxOyfiEpUQitVvUJk15c9OtC61V/NM9CDM4C6ZA5xGUKg6eZZZ0hsWMYm1rgyAy568jTJz1QaZjPM8NSmfeuKh9ODxfSgBObHcopsuHKu1SIeRbOIzei5jo25krXfJPbl7alOg1kV9EdL1IHaxKgtgvR2olM+KpVLiVu1iQ+0gZjNw2cyt1wCF+li3nHhdbKvluGLxlbhYveZiiVuFxVI7Z3EB+lZx6WXgCm0lA11YUTFi8c0mwaJY2JUVUd1POY+HZ8Ur5145h6F/FVDPMBjrvqyrYnto4EdzQBQVaKxcGutJll91G7r7/Vs3l6kmIag9vsTdgpWRY7FlXBXA0Q7E9zw2FK9cySXmpLpfu5Uvs6ZdpwPkkQ7R12+I/NBhlPbd+w5AcT8QhLMVYuJbVpBxkqzIu4odGwFSAMdnra5hFYzODiyWVQDFa7vflS3s/yicbYyb280psnhVOMckyrYgYdzfMIzhGD0nes2CFclzawgItAJUEHi4Z/v1+fsw8XzBxZh5KXCrm9Shdx33452JYgKSxvIIBGj5uR6cbHXmYweR31pXns9z253CkNE4Hr5E0Yge0mSmkJt7kC0Wt1iavU3x27/5t20QEkJ0gYfR7JV0MUnsaogbmbSNBfGCebRZ9n26gSBWgswiPOeJceyEVXfkoUfSK6+9EsjYpYZMHCWII9xYUK2Z3tswAb/uPV/HxXdDc59FMMwGWPXBuHFwvSG1l8nJmwGYXdDbp6bHERwmo85U69TFAAAgAElEQVQHYOUYFto0wssS/luZdAFrFDdcFy5AWYpqE7cRpAoeUwcnsQ4VBLtGd+M2GouJXTHHa205fcd3fiA98viZ1LWD3DNM71/6jRfT8L4HaFg5le7cHk/vf/rJdOHNN2Dl3YpFpNX52JnTQSJ9+NRDwcC7A4BMQfmfYwLV8gf6sUT6M3lFiyP4SYyXgCwL7jyAf/kSFeKJES5p2QRgZEtJHobmrytMV5uU/X30/nrk5OH08PEjJF8fi2TiVYEdBWCBdACr65vvFiyoWNhZI690/TwJTIbCuptY5GqAWV7YEU0IDdYFFb9U/uXQ13I1hIoIEMHpCGhJkmAxa7nhtpjD1WYitGWpxiHlXI0cMvL1+N4IoCv4Hov7JrmbvwchQnRjyXVJ1HDjcc1wFVZkg6hOoiAL14Ruie4oSHx7AkWDzTC8czdzjOIByGhRzaNQ6fK1nNQNrm/Kg24Irddv/eb30jUbhWdhmjzCMdiiWVDsROnoj4rRuuGsA4nbGiVkBbeWTNMFnmmOuJ9ED+Ne2TWYR3SzV47NlFC4X9n8O+VZS9HguuXwthepPvz/CrAKMLcCVlgUFanC30M41iysBk8jNP5sITXypPw74juut2bbmLAMwvrKx2ePUQVkFQA1rMxqLvw7ew90V2XQKbEbz9Wo8h8ui/zZqq4/LXrioiuEEe4s5dZIava5M6vbRdDK5dyCxxbPm4siZbCueQK8NhvdmV+NliGWd1LRqohKvh8kD1NiLEMkocK1wv6RYWjaUUhI4s+hJFapQd4r42MBXolMkRzse6sGnFRQiWfFgOl+zEDpK9u0uUxWZmu6zyvKXUQEtRJzHmfRMAoYRzqPn/mcAFbpIOyh4oLjbWy8KCk5BpXBSOu1KD1BGpHGLks6ZE2+nDLBUFAhOBV3Y6SohDu8WNRZHdDCa7SM4pzjwz09Hf/zj/3ZNV1/J48fz64/DjqA68rq6boIkQ7pGiDlI3cyAjdxsa0gnKdx4y0wOf0c+9BjWCIXzgNyt6II7epdC8pmurGA5dq+hgXywd/1QUxPEn4R/hIjgOI0iDbuE02D9N7wbfOvYMpoYS0vz0UMKwKWCierkMPo0yVoFffRHTtDyxqFjr+lk+Q6TV9iG2O3TA5eDrSXKbdzdDiYfyK5odajx/aTS0GZJFyDjz5xLj365HPp9upA+vv/5oW01D1Kcd6t6dblC+ng6FbMcFyRCESJH1NYobYz2QNoPI5V2ovZumgXZp7zS6+8gsvwZDq6bwc290JoCgrjMcZEgsWyJa8At1mE4U2UgWtXr6dXvvRSnpCMGrFh1hCaASW+jabjZz0QPrRYBSZdhsO0Zxnh39GD+9KZR06lhx58IO0iHthH/GuO2JtBymWsjmUqhUim0YFiuaWozFEtyE7UlFjGIWiytphBIi/80KbDHDcoyqhx/43cLA4vRWTDRx27nO840VH9QytmOQDMfKvzNKG8TfxxysLHaLRbaS0zMjwULsWjRw6lgxTn3Y7GZyK0OSrhGTKAa9wNwXJrEgUEq2krFm0PWtgUist0WM4LUVvyIm5eAXMSS1jYdss9RPzwv/3ub0mzk9fThTdejXVz8NAxnrEz6iYaJ7UPmrUfTQ1wE+3bu58xssApLh/u3+r4c1heCySiR/NQCwO7Dypwrcd4stuqKRiLgGwHdB5VGn+WsY4Tf5Wvr7WF9XaAVbcSQ7ChWNTp7Bl8mlZIkzhRrZPi7nOqY/1l8IrxiJ85j6nV9RcgpZBU0QuFK3+nF7dZKAkxN349C1Bf0acslijntC0P1lVX7xCNFJEZeIP0PkRcp7KcsizPtPHYiGFtuyGtDJOFfxQ7qO5dV3vsAd1cAcQemyvGBFsuYtGCVu5CvIZldy/ceeY4AlABNpxXwoOKj1ZjpMXgXow8SshCeCgEutUV3vPxtsB6FX4ArC71SL/vMxbFqgL9vKRKukf2euVWKQKP7YVMveDM3GcAigQKp9OAnONfAWGJxxUvQIB/FaqIijlVvC64EIWyLkjnkakszZwTGVZrUegayo/xr1KyLBcTbnzPceccI/du9HT8xE/8xJpANWT326BoUucO4TeNVbGAVbAT3rxWhqwsuwsbvJ5gg09hLZgr0w9YnH76XekawvzipStYZwyE1RJcRBAsZNCM0GH49ddfo9XIM+nIsaNoNUvBFLS9SC/CazvXu2r3YgDsFpqyhAuD+l3MxJ0lYjv8WyZ/agEBpfY7Tan+OWJJhw8fCjeO5ABr1+nquYsr8BrlmxawwGSiSYTYOrQ93b45CeDNQtbYmv6Xv/BD6a2Ln0uvUH6qi9InX/+7vzNdnFlLv/Hq9fTSlWlan+xPN6+MpW6u+/QTD0YMRNCZh+Rxi+TdE0ceSAf37qXp4wGE8jha/870T//Vv0w7yX86SqHbs5SLmhq/jJAnYRmX3jQTO8XGWIbpY1zNclXTuLCuQQi5Qf6R1UTu8jy90kABXL1nwQKqqL1BZ6i1kM6dTrN/OFsnVbkjxm3/4dF05sFTECUyBX8HFUX6KCcje9Oq9lqEC2bkm4fGeSMOJgC5saSauq9i7efzh/acl04sNOdWl0FJlHRdF9sj4gIVvb2853midxff9afEB1mbbxLXm8BqH3NeZLvwva3UGXuEGmtHaN2yB8tsFxaZ6/sKY2TNRq0jacIzWkAoTbexgMZRCC6iUKkEuEZ6EDzDlA37wNc/nx47eyItzk1CEiHNHeyfIAZ7nXijLuYhrlXarewiLicVXIDU0h/A8i8VDqax7MwN072q9a4LVOsrWtJEo+pMMFFIqenGmClkKvDKGnlmZzVelUvHv+vxrnaWU1ReaHkVV2L9+yGYK+G94QvVZ3UAaXdM/RxhFSnqouJvLLcqtpjr84XWbU+1SsMOOVmjwGe2aEmNyOfI0JItUX9X0CnIw/1crBa+F8NXWQr1+4z7KUGn0MarM6roRHHZ6pphwWXFooxRqciwzHG6uDt7KfwMyK35d+Wi1M2eLaO81qMIQhnXsJICYkJ5XD/eTcpIbZKr+8uCP2+S8uxlP3m/WUGN88UYlmPzmQqBJFd+qOjjDcaCh3v+fD/tX/kZ8gX8T3VsDFb9s+bfcQvhWqyft4x3+U7Z4WWeW07XZi2W9VB/yPzIsQBiFN7O2zB6h35YP/qjP7omCCmotiPYDfJvg9DQh09xnvyoWwiLqxfeojL6gCsMcgBgA1jNAXK6Zu5BpniSuMscv1+7MY5wAPnR8HVzKW2G0IgfevhBaue9ScLuNoo+0nARosT4rTGqhZN7Q6xjK/R2NWSXignCUXKIIIc5exIj7gA+y/yTRahWrfU0i7DaTy6VRI2dO3eFm+nOopnnsMeooD6PFRc5UUFl7aLc1I1o9XHo6Ej6iZ/4WOofnKPn1RX+US9xsTcdOvN8Gr83lD7+z38t9Y4c5vyLaR+dkbd1LaXhrVbDgNmDli7QnDhyjKrrW6NMkgH/PpKXv/Dil9JNXGMj2weguT+QjmBpjcMuvIbbbpxx+603r6SpOwYXMeWlpyL8QnljPO/5TOSgdRKf68EF1S3gV775QkSor63G+mtZFC7q7j4WNaruYCRNY+IDVouM4cjI1mT+1Vlijo899jjuRkqkMEcDVonXxYsVqUXdbUBa8ksEmWRA+aNUs6+Yidyb8ad1rqFKK83qbaEO55/64oPIGmtd14jaJecO6jrlnHh/GfeibubbVMK4BqiMk0vm4t0GW3Ea9/HIDrpBY2EJWBMoUqeoEPAa3Zcd84swHH3fsdWqthvst3/rN8EQfCTYmVZomcTNu21oW4yJQfHzb77GWppBgdkbYGUZKck0R3Bxz+HivYUCpjK0G5KHLs9trFHBI5pj+jPqJprztxgaatRzVHMsbmD3YASWc9Hf+pwpCBvaYyUcNhM37QCruOhiNGuuyq8WsFoBLSjl1a0XN13Oo8vCqxFTqgnWkIsNWZYFc7aCigUVFT3jcXNeXnYwRPNLV4XnbeB9E+SL6GwHWC5SaehF0Bb3bD3GaJUJR/0uluCagIXlbseCDFhZUIZnLSyTDAKhjJX3CjhWzx7P+TYKQrv5zO3eN69hudkaqL/f3jX9doBV/3aub+gzFWwsuNX6d8X8WndLmz1vu2HYzNqPFVHDySbsNccz5qJSNuo3sGthtKfjYx/7o2sG/VVrDLgP4iuT4WJx2XEqsd+B7XYb//8igrnDuliyBmXrCVhoo3e4+tNf//60heDhDJrnFFrsrInBCKWggLKD90Am0DWnG+kMMSB7otwipmV97x6ZcpAvJnAJyki5C0HD5o3SGrvJ8lum2sUdNOdltGLBaRpLRJegoCmBQ7N2eFh3GMQAgGwO980EgscYx5YILkJFR0O+fnUMi09W0Fz6/h/43ekD33g2XboIfZRY15VrC+nUuQ+k5f4D6Zd+88vptXFYhj0ERKGdD3etpMFOKJkVFXQW15Y1EXdtG0nHjxwNTXyOGJuuwS++/FJQYPtRit/zzBOUV1lIrwBEr8FoewlLYnYZUxc/xxoCbpXjZTKuYfEQZElE/TEdZlMn996DUOzSCqronM5vOx2u+IbzpGa9rwPX3+mnnsLN+RSut22R8L0C2E9N3452L11sxO3Gsli6arh7mHstkh4WyI7t0PGJB2p5aeFKwbeK/iKKiwpIsHWqxe4vYe6Hb78KrFYaZIgGhXeIEOaYmJcuXQWcVpb33VnFqozcKWz0G9tm3OTKVdlNCJbZuSVcibgRsXyMhynYrqHYvPbGeVyCxLAAFK0sWaaSX/IwkBwOm/G//s5vTe99/qn0OhThN159FZfjCG7IkfAKKIj2QNQxDeI8ipTBYJ9vO+MwQWsdg8YyXI25RfUUSBh97AvJPBI6IlkUT4J5OMa+tLi0qsL1U2J9iuigBTeZdE0XokI/327dwmq3ybODc+Or/r3y6VcDWK3uTc+Zs2UqIV65mIIoUVk5lf6Rn0PB3gJUjVhUKDNhs3ukI1NZVq7CfI2wtjx3BVj5pNk6rcm3bNFV45bPn9lrOafID4orMLsBc4QoK1f+vULoYK0LQlANsOL8ldStA3Oxbetj046cUp6qzSy1eSu7Auuvd4qPvt2x9Tko49+0yvI342oxPyVNQ+Ss0LjMScvfJQZXJra4/cutm3tZnbYxq/kazWsWEPQ7UWAk1k1Faa89VEkOrq/fYnXWn333wggswR/+k2vDaLELCPV9aJsCkWe3iaIgsYJLawZwuI0rzPbQPQiTaxcv4y7MPv0FNvqxM4+k47SSH0M7XgIwZACawLsV14pkDisOWCdQYXCWvliHjx3FhUPvKARpJ1aWLkF7x9g5dwiLyxiWgnINYsTNWzfCwjKYuYhgn8RFs4TbbJJrGQ+bwiI7ePBwCMVlgEzG2CwuppsklQpYO9CQr165DulhNkordeL7PXNub/qRH/kDANaXgvkGBqY9+0+ne33704XZ7vRPf/2303Lv9qCxHsGlNkQysHRYXW9L9ojSCuVen37iqdDWL1Eiylp+v/wrn4yK66NU01gj/nac2NKbsNU+f+NmenF8Ot1ewHe8BcvHgr8oAFvIu5Ap2Mmzd0v7xL21hgDmZnFHQkKBIm71BitaSD+XJltyHYp2azJk1P+LQCwCkxhSJ52bH//GD6QZzv3YyYfSNjb0XQsc4341vtWDINhHvp0W620siRu4Yy1zdZX45F0prBFD3JIOoxA8Ru7cM089lrYxl1pdK7hJtcQch3vEyAS2KNAagCkF2O6oKDZW3ge8dTVGtQeeoSFkK3pz1MZQ6ISf3ooTsBQh+twzkR3fvL3SbJ65pW+QclN7AIwF6kdehoQBcOD+ffU8eYJYPwKZY9RDANV0iFMnT6STRw/ith0JS8p43haS2aXGu2EEo5HtOyhBtjv+tgWO9PwvfP7zEfczt8+gseXKFHhaXVpg12EgqnRplcnYlNlkB1U3oukOC1j3Ws1Wps51LWG3RknDLDBzVY4M7lGbruG/z9uynVbZDrDaHbdRMm7+TttKFTWBneV3Dtrn8GqGjCBOVNZIU1jlz8ItWr5XWVTlDqJ2REWwiGOqcwRIxXeySzDXmNAi0xXpb7Xu0JUgLOBRB7E4Z2Db+riVY6+bt2gHkh7wX1D/dADvzhDx1kxCalfNI+49fL7rNf+YM8HPj6sEau+0VuSkMfDt45f3V6i2bh2+09xG4u56DGz/Fdeea7EavAJ2mcsXkxgKqA9XYlf1E22mELWmfrR+p3zPqWicI+KC+VWs2PpYq6yURyoguHtqqKfjB//wH1vbRQzIExlvkrhgXH677TtEQzcfwvXVF19KdxEYfRwzDmFA1qDxoTkEliWaHnr0UTYtHTahnM/Q3kOCgIDl6uu3zxaLcwy6og0dH0EIjmF5zAJKNJEkBjQa1tosrhg13RWsLHOEenvJj+FcNlCzCrwCVnrlIq6/aQTVXggfum8OHDgUJVSMDymUZgGEcQCrD8FjncGLAqwgIQuGuih9Ayvpx37sj+D61I15GS19CZfP/jS863ia3zKafvrnfyn17T+JpUZdRb6/HUHYgSDsJ3l2CVeQ47GDGMh2zv8YrqnbVLXYQV7SBZKnZ6GfbwFoh/s60y4SlWcIsn7u+s3022OAvtWYcS2uwHrrQKApDHVR6f7rcbMBFpTOT/cALKQlks9xADycG7T6CPqzmAoVNCrEVzlWeSNlWv4iY3rgXU/wDHtwz95LZ449AE2fiuosGN21brQBLIQ+hLgEhNtVryuTbydQBCL/hNVidrng3GfBRETKgMoFbtIjANnxo4eg+e8IFmA3QKMysBKFh1FCuJceVmdvZMCbS5abShaLMLRtXTj6z3SbsTZMu+iwG6zWF8qHCcA36JVmrKGDfztw+165ci3qr9mSRjaipI7lCBjLVrIvqKyutXSM+N0QaQnbBrkG68Zcl4EB4piwBK8BznNYjsaljAjshop/ANfygQPQ34l5WvnffJoxPAJ3eBZflgTTupcKvIt5NvZlrMtGfXdMROZ3GZha9z5TsJu4n9yVWgZszg/090wFzsw6X/VqFq0CzlHnbjYIn/8UgNUqmP27bmH5dwOw8sGhIBULLFtDxVCpFJEs+xpg1Zr4m12Oxo04t0uhcsc1hX9FN6+NQON61XsBfgq9kIbMvovM//NT92KdIOM6WdnSj1KXAasDS2vV2Fe+8/hvwyoIZcoqGPmzddp/AFYmCURcpuaW3TBZG95obzG3HtawaN75hFEU4L5eMTabI1sdJNm1G07ZHkSruF+LX7Cdqzp7YgpaFkUn308jbaCy5Gvlqhv3sWeC4rd/+k/9CGXwzDLuCSq2Aeiojs15hgEtNWiD32+8+HK68Orr0dl3gljVbQqWmge0aBdJNvHZd70r2h7PwOiaRmjbvkPAMiZmU0a12qswBfdjiTwHvd1qF3NYTJ20mejD0nDBTRq/Mv8BgWLB1YHBnrDWliEvWHZnBaGopRTMLXOh6JBswucerIUBYjZ3EXK6+GYBBK297QgqcwTeOP8G95O7d1pM126fH/7m59L3fNcHEYAwzBDY03PLFOf9ujS51Js+/epY+rVXLqVdh0+kqzDcDuEmG6KBWtT6YyJnsUIHAO5Du3enw/tpX8JzLkctvynuDzIFJJX3PE5+F0nP97iHl9G+X8DKunAb2j/0+z1Yhod37cHtt4IwJGHVis624UawbTE5EQHfhUCbxrq8gVt2P/Gm7//e705Hjx6NDHu/Y9Lr57/weapUXIy8KL+fqefdaQG3Yw9MxhPveU+6CsFD8H8XFvAB8h6WYdJZKioaWjIeKgo2idTSvElccRL32AzxrC7B3UXL/NnuwGsK+PZMk22okSQQLVusk8WiW9Fcsse1oGHf9dPIcUUrC0td5UUXgt8vVUtmcDWHu4d1a5zGrte5/lgzmXmStSQoLEerGcWbgn4tGkpeAryk1AfrsQqam3RuHOIY18fEAzQpagyo7sEiOnH84bQfIOvFdW3i5S/8X7+YXqC55gLWmh4At/wQbMxzJLeP0GFAC2gHMTMTpCdRfszzcrMtEE/zGeyvZrsdlaiofK81wogNkdTsXAhWNvTUlWwsLLoBGL9k7CVsSKEvZZtKflNbC0tJ3vLSyvtqXo04UO0k9feKUAngqMVs3g6wCqU/xHuQhfgZMq8GXjWhVsAqg5RYk2NdFTcvvietu96kscbpiDsvVkWIvrDam6kECkxrUpacsfB44Wa+h3W11gsjVUUIb4AkoQC8hiDPVl5+jrizhpAtscNybLGw8gzdZxyppYRV8zr3N6Pt1oglmu7nlVmVG++zjNE6QGoDgnXXaLleNLas4k0NV3ELeLXGRv1usZ9K371Wl2xO0ln/2nOTINGf//N/ae0aQnE7loT18dygUridRpNkjV3tQBjd4pgvf+7zuLqsO9BBXOC1aAMdBTcRKueefRpaZiYmSFk3J2s7sSo3q27B7QgBg+le573vf3+4B2dp1IhUIZi+M6jb0pKlSU9Tx8/KyNtw1UyR9W1uzpIJxQz2/DT5X7odiWHshBZtQvIOLDTbopgX5GcmmY7h6tqL4DIT+00KwfqZpYlyM0Ep7QPpf/rRH0qTsxPEnl6GaXY+fRO0+z1HTqVr81vSxz/x6dS94yCaNiwzhNSZkwdDW+9HA59BeFlEcyvB/Qeo3HGQgrJaXj7nl1/8AlRVGIW49x7DVYoPNXURw/t1mGyfhfgxwf1tg9yyHyDbiZX20MMPQYzoSxcuXIrxl4beSfLsPStfoMmbj9bBMz720InIATOh25QBW49cpQvzbcbxljFFQFyLsHtoNwoAfcZwmx7Dkr3I8a/Q+fg4YHcaZWEAULwLqJqRv0WL2gonWgC2bcH1O835JrEuVpibTnK6eiTAILmeffZZKOgPpE+/8Fmef4Ymk7jTeF47sA4Rh9QykfIr4EQZFdtfs3C1cEfItevlGc2dU9hbc9CkwRwLkhhDjphlqrBs/Fza7V1LXVtHETfk4sIUgIG7mfsUILQ0XyEuZQ6Wyb+h6YerQ1fbSrBcrY24B/fsHpSNyKoH2CRXyADsY72eOHkqCBOXKK31Kaplf+Yzn4m0ClMoFFI7OMcRKPdWgfGf6R7bWM9vQJG/RoucOzAPfVb7elltRUtVhqyEEtdYXmd0GeB9c72skJ/bUGQXqOvctWlNR6tvWKsxXGRRgDW7TwPAOS73ZsuWg3Ix+r+FjGrGA5oMrLzJi5BoCOIKGOoioG41RPWU2vfiPnVj5stkiyKfuTp/du0VCyTnIlQuxOrtIrfqxI0gWQQI5HOWMzaSfrNvKs6dW4aU9NPqzgVQwTDGxMoVuQpF5DihZPSyjhTK20f3pKeefS/7byDNM6bzlm1TcTD/yVqnVjgJdiH3E/UEGW/WUpQR4nxWWDfOWojZunm1ik1aD7qJ1pclvcg5jd5UWOdE3UN2umfuhVdB0LSYbaaRyzANWnmUKZI563msudoTiqgIH+04HD9JVxUtXi+F69ySa+4Jc8+871I8No97BlbPmesY5tympgcmg3Iu+JwVxZhRfilNXzPBK8+yuWX57wqwW9CjQGQGrOwe9b5K3lRzkTTXYli+sWZdKzm2qMww57SsMBuxBNOYrhGNBR9qzFraNwZg/eRf/Kk1i8hazVsTtx/t2XJBxmuG8c+7XKYRcMtsvPMvvZymoGJvR4t86aUXY+DdcKtM4tln35W6cZncRujp0psjD0nGVqmubeLoOK3ih7DabESoK0iywl3cQFux4Hq4pgVMBcDpSWI5/BwapL6fFpaUdjoQ+4izVFdfBJAsgGpJJntd7aRU0BCAtUy8Q7eMuU5juOkO4QpTkLz11lsx0eF6YBNYO0tK7rd++zelx+mabF+tG9cugOlL6cPf/h1psW9b+nv/8lPp+gIEAbQxq9Qf3UNxe9xM1vPqwApaBkBl052kXNMhrKx9xEO0vL7wuU9HPcDXX3s9HaO9x0kqavSQMzVBIP9fvfpGOj8LhR1wsLTJduNCuOze9fRz0SPmGmWh9L6NIRD7AbptuFLDYYGFco8KHb/7/e/jOlQOQfDfnKC4Lu/fhkwxfnOaclC4uHq2pdRPzG1oJL3v6z+QLlGV4hpusJfeeiPNMMeHqed4lH5gXSgT/Sy0vugGbKzmThSXXaDau5brNGM3yxxYxHcI9+IP/sE/HODWzdr40hdfjmaNEhHyBusEALoBIMrHGINkbVhzUXBQc+ujjYjerxzDMdnRMjHE72QHahVafT4EvIQaGH8X3oxNtp+E6e3EmSz1ssB9zPKZCpDuRtMcXvgtrCPYlbI0w4JB6JAcX222jnTuzFlKYJ1IX/ziFwLIBqPqPpX9WX8qLiOkImi93YJBeO6xx+L5/9H/+fMkwL8e1VEEWgXrFIrHfvLEzBc7TLX+I9RVfPRRKsOwll/98pfTFWJqArExP9u36C6MfL/KMhlgPEqiZRTp5Xm2IDCk34dQtoIMoBSCXIMW4eb69D0t5npViUpkVz+y9l9eQXiOmnbZyij/WrXbduSKdsdkIGnGZjbkQ62/mcbz+najvnyxnkqAXuGopKtT/KvzFKtxHZnEXmjIoUi1CCsCCWCCaqXRq/BE/ykBy8oMAgMbyMzD04+9Oz3zwQ+njq270sQy7GMUOJuLGh8N0CJGqhens9MyQZR6w0OzRIoKkfBM51bBIFcKGnS4eCMLyvqmghqKlVeJ5PcVUlWoNNHJHp/vpGUOCqeu94g9h4R2jrLrUE+Cyop1WqfwaAwhL+2PpaAvZaRa4zlRbYK9l/0L4fDIFeEltEVVjkxM0ZIvLYqik7R5UZZ5s2UR4x55UpX3Mus+xqvy4Lcz0CwKkxWY5r/8RvWdvEDiFU+owlO5uX2GRkmycpJYGLnQ8JolsfiWno6QISqUeofssOz69zykJ1V2brkC1yAP66/81f9tTeKCG20gXBg8mBPvTy6m5VCSCssAACAASURBVGJVilGsrC986tNpDvfIbsoSvYHbawq3212C3wsInYeJmew8eICuwJYxYtOiBesGtP6cm1RN1F5YxnqsW7UXDV3AMv1tEEEyyPltdBaaBnEb6wlqZbllbt2CLk/Vdv2cs1hYClYBywTUeTTdXVTP2Ap9vg5Y4wii4w8+CH3+VlgvkW8UG1k3Qy5/efaxR9I3ffhDaOtfll+OdXg9feBDH0p9uw+kz50fS//iN76Y9h59mOD/NEB1Nx0g3mEukxVAZshTs7eO9P9ncYeOYC2pcV248Hp6iSr3usD6mZyTNIvsgWo+evJ4+tU3z6cXrlERghic46brL5QDBOgzzz0f4/8fPve5qPq+zNiMYZEqCLcwgYNoPFtZfN/O/XUyPwptXXjW+RsjrndlfCr1D+9Nt+fX0ORW05NPPE01+OE0xljdRescx2q1Flk3ltOpfXvSQSycVdxyJkVr7UbVCABgkX93cWfJDJyBGLOK8vHNXPP3futHgoa+AO1+hITtfja4m0DXrw0Y1YC0OLSYtNr86Uq2hFMv9GHBqQc34ZUr9FmDCPHup94VJBJdbea/2A16jhSAy/QE+sJvfx5Sxx1a0pyjjcxpXKaAKmvKMi0qUhctOGztwEjuzW1DTN5eRFnRtS1ZYhAwkvjh5tVEDBJBldDo5vZ91+EI6/EA61aAOkcCvESdi7R9+Gf/7J9Rd/JaWFy6qXPDOfQBrOoR2JQnjx9Lj1LhxaojFgOWqDI1baWNydA2Y2y4N0ExKsQH4aKqHiL7M8oJySyUDJo7O8fGr4RA1nqzNl3at2fhkskbra/M1WymGrTGw9q5c9aBV0ieYj3ln5EGW0mzdwKshnsuBFLTpZblVa66Xu5fYN1w/y3uvDhWYKiub2JsEDGiYKW94rTIraSQpXBuTSMAWc2iJz3+/Nen3ccfSX27jkA+QslhfJgVxltLlvnE1dpBQq7FtkPrR948uB3Fe5QCz9PXCAEQPlhkXc5lK4QtmvoomwKcpTUU0nsm8kbNIwhlW/ekq3e703+4CBMaRc1+VmusiwkIYpZo2k8B6UkUeWt2Wq/Pl4JZBd2yQ7eRVb6i9mBVhNYyTqX5YYwFAOX15mz/hEztR945XcpW68qHRY6sGMTwMHF3G2EELcoh7llLNSxHLaDgtOd4dx66nACc5yb/HT8jcThb8MUObpAzqsnL6WC6GZttcUqKmOcOI7gCOX9oeca64k3ByhJ2Aab86+aNDq3HyvorKQWh31TXW9zT2dPxF7Cw1DCk9m7T/w7QDNlRk5dMKPsn3UKbPIiQe/G3PpfGzl9EoI7Qp+h6dMC9CyNvEuHx0JOPpUM0aZzGXaQ2rBCzRpYMK3NrrEwh6cIYmehr9+EZSjQtQCwYwv0yRBkiJ1CLaAEhrIVlg8Fhgvw3xq4hTIm9cOsLWCh3EExTlGjahuBY4NrDCB3bmKyhQS0CBFMEyW/iJnsQd9tViASXLCflunN9aWEZQ+CP3bDp/tAP/kEaU17EurkQoHgMYNl1BLr6tj3pp//uL6bdx86gnZHjA0AcozjlGgJ8EMFr+X8L1nYz6Kcp03QKbX4ZYT841Jc+/vGPh+S5CyHk7PEHqNa+Pd0hvrL9gePpH/77X09juMemDNADemqJfYy74/Le97yXZ72RXoEeb9knXWqOvQuww6oijOnJ3XvSf/V7vyUqNUxRY3AGy3NMMgHjvkTdsfFZFjXxOMze9G5cIvNoidOch8JDYan0oNGNsNGPs7APmoqAq20Ka81cK6nns8Sq5gHAZRSYeRtDApzGa77ru78n2iIYXB/dQ4yI2VDIXicuKVHHgrhTnOtXPvnL6Rd+4R+nJ598Mn3sYx+LMk7T3J85UkuMoc0zf+VXP5n+5S/9i/T7Pvp96SBuWzedZBBJF6Y1XLtyOb1IFZBZEsS1fnQnGwe1J9oVrGFJLjLwpLXrlo7kZt0zbFxzogQLrTjrYi6ZUxZld3KVgmCNBXjl5pACl1a9Set2kn2C+34EkDxI0rUklM+hQGihT/BsHreCEiURRSFnysBu4lxPco/Gv4bJwVPgWDjUmJ+gaizL+KvPWGIgasyhaXJPuoYsX+O69BjHqTR9VO77WLlDa668r6Ap4Jf3cYlxKWCqnR1yJP/RiOFUrh3fD2WiOqbBAKxAMEAsfxgSrBSkfSfAKoCUz5dp6+Vc6zsM52dofZVKCb6fQQphqeYdT10Bp49oHFn3M0qYLq9I5OWS9vJzkxs3lFRx9pn3ptXB0TRy7OG0BDNXF2D0DA5Clx4WhWkm+QTgIYved5AKLFe+mDovv5IuvvDpNLJiCMEUC1xxkLU6qf4/cnB32rKXxPJ91AwdADQH6Aa8/al0PR1KL1ygC4WWuTmk3NcNPBwyTvfhXTpPzqDuzV48FtY71XVnHqtrTRem62QA48Aq7peISw+T99cD+Mm2HuH7PCz5h1PpNDFiXfiuVwv1mo8qYBlOsP7mVioLTVrFhSLbS+yNnSjZeuB6TOmJSnBaexkCWn825kQ3aW2KonxaeAzyEQVA8l+6r7MbMifb5zhZlGSqTljWmGSmWPexvLJrVyOkT3csY9Khwss8RgyU92VA630JUhp7ZteNrp6Ov/hXfnpNBtScpZYIQKuZ7mKAZjFZFQI77FllGRJRFMH0wq/9RpxEy+vVV74cNPZpBvvIw6doRvZIVNHWwpIWrDZx7NixIEbYX0vtU5eg5u9DWD+z5vngIhoA2Lq5rotQF88M1oCaq77hHbiwrl2D5Ydglma+tGDFCY7BLdiH1daDFWcisgxHiw3N2uARN6W15x4mhvPa669Hm3ktHgfcgQjQUlNiwP7oH/tBXAokG1+9iLVGJXrW/e/59m9LU/So/tef+mJ6bWwxjR5+KN0GSHXhdTPrWxhYae6Cl25BWXOSDXqjNfYaAvnfBXvxC5Ai9mNJnsCN9NTZ0+yqLWmMyfzHn/l0WoJoMgFxYJl7wyxIO2CqnTr1cHrumefSZz77m6FtnX/rfLjXXsL1JIlhK9c9Brg//dijoUDMw6CcppLDPa47A+Hkym2Kv05RCJYxuHlrhioXB9OZx5+GSEJ5KQDv5txEjGkX93zIOcClOszYLQIAi2wGV/QjJBYr2Jctuis7Ltqp4JJkrHRdDiGgtw0TMyS/bQYyyRXo3j//D/9Bev6ZZ9Lv/T3flF5/5cVorGlpKplxzz77POC7K1rIqLQ4PvewoO0d9eorr0fuk8U3BYAVafMyI1lrFrY1rqPlY5dorfxlCzGjKEyxPtzgAsgiwOXGV8jrQssdlAGxSHZen6C7XqKX7dS0VgQ/15MAl0s17Y1cu5MoV96HqQOvEjuzw/ZtlA3vJfLTuGYniss+lI6jxDSPHjtC7USIOggrLVitRyu0hFVoaxaeX2tPECoNFwVO13eJf8VPLcfK+souQp/JdigZkLKllancsabDistCpPyMum0Bjs14RMTAGscVlMsgUYCsIZoqcGklPGSh0zw+KPDl+7rf/bsCrUgaroSX4FMAa1OBWR0bWnZDuGYLaw0Lq4P9Yjdu3WX1Njt9gEFvPyWXAKzT735PWujalg488nha7iKVxNbyrjIbJFqhw7GLMKklmbgnrOOPnAQYPvOJNPUbn0yD7Jm5rq1p65GTaRex3wlKtS1ffovvU4/y5PZ09BvPpPEtlJgD0Lbs+YZ0YfFQ+jxM4C7CKNHTiTm6QLcDfXhHD+8PL8YwnolZvAjGUY2/mndqHH6YePYNXPbWGzVlIkrMsU62k+spKUpw24FX6xbnOII8jXJw1stEFtipu5ex2Mnveo36CKMIiPpRVXEGKALRA1HKTgTGpVzDPViPpb6hSmq0tanAJK8p7PXoV6fClMHKj3OKQ01FivkxdaCypBqIxy+GASp0K1ZSFZ6LD0Kt4T8D1k3FuJgixNRNGGLLwgwpCqxt5KO1U1+BnX6HfXaQEMHoyhT9sH7sx9e0VGT8Xb18Jdx95hYtADJ9xCzUGLeiYRs36WADvfCrvx4FWhUyl8ndsYL7DFbZNszekwDWXXzF4RKUIYbQPXr0aAiQMSyyXKliPiYlahdy3CJ+S12CPVzDyhcC1iJxq0Wu34XZPYJ7bAxGoRaWG/oO7SPmAEUBy0HdjkYh+PShyVtRYZ77mcclNgNgnOJ+XqbG3027DcPKagKWGpaVwe+m7/3e70pnHj4BieRFgI4CtdM300c/+r3pNoK6c/hg+ks/+wtpx7Gz6RpgYIPLfcTbVrjHEZhlC7AC7+JiU8t+Ci37CBaYz/0WMaNf//SvpZfOvx4BxOOHjqYjJDcfIf6049CedI1n/sTnP4dLlHEBsGy57T/HaR/g5zO9SMfnedxigwC8798BUM5irb6LZpH6yI8fPYBiMYw2NR4ljiZsVEkc6xpWyTViMJeg0s9M3SXv7WnauOxIS7gYbpIbNsk9dwFeA7Alj3Gdo1i2W2X74Tqdx2J7BDdXL5aGhV/ddPdYF9aIFByGsKyfe/83RE+qvfsPhfau6+7mjWvps7iLdWU+/+xT4ZLTKnFTbEfh0SUYibWM971oP3IvlI5M/85MrjkUAgPZdwEnlZ043mJy/B9RHS1qFphTyQ6Osd/TwnLTq2kaC7P2ooJe92OAVgjuItiVsE21UQZa9pI3ASvyTxXwBrxth87aVzmzT4+B4YPEAM+dfTSqtbjhJAm9RSrDS5BazpMTpss0LD2uaWzlEK7GZ59+N+kTlB/DfS0Q6jI3v1DAMulYj8YKLk+v2c9+CRq8qRPxPpZ1pAbklhBh4VlfUsHLbStMGonJvBsuKp+ocj/WSRV1F2ErI7DOflsfz6pc6A5dTa2O+FwFWE0rKle+CCFXHRyMtJjCurpuoD27BOuA1erCjM8lRThHCkX+YwklrSvdY2tK0MI1q8gLQxCp+iE03evuo+3R8+n2Ulc6+eQzadnC2Kqz4drN1lUGd59D7jDje+Ot9NFzB9ObH/8baZji1N3Eozrf/2w68qEPppsU5D5BGODFn/t4unftQrrVP5uOf+S5tLBrEEWasMeuZ9Ibs9vTlyco0g3hSbuvR3cueaG6/BcpvtxDPFp31z2URd3BQ8Rjjbs6z9tQSv0ZjVG5F5UXFRVdgtF+A6R2bAUq/x6kyk4I/MhxZH0C4JLcFo2lsndl8io7OiBn9WAE6JbWIjNXccUuzOY5BhEkKy6hcBkbzJMSJal0vcc+pW/cEOQ3Wa2VNzHmLnZPnpoArKY5FR+HIhGxrIbC4THV+qzsZkMBfazx3fx8+Zf/XXqOtktX2EvdXNf49CJyftBYHeu+l7kf2YOF9WM//hfWpCQ7EMYvojMuCCz5YhYNWkGQ68yRa8JDfOFTnyVx+FK4+6Rcr+LCmDfIDOAIWAqFRYSLVGYFkhaWAyulXdPyCq02TrHhZa1ZcmeR8w7IIiNo381gC1i24JimEobdQbcyWDfJ2bLihW7GRaofaMXNEptxRHYTv1pgImULrbESrYKxRN0+NRhdgi9CFLHMTgasrImGNsq9uGDe/77n07d9y4fQcCgHdJMq6sSxHjlNEVtcfIP7jqWf+Uf/Jo3TL2ulG62IRXEcIbSAhj+CJtMpc4h7tSDtmZMPpsfJRXNOLOD78//3P6Kx5SKEh0vpoZOPpDvjt9LzDz2IxTWSth/em/75C7+Zrs3hQ2fRWLL/BqkCCkhjFg/jJjDPyCoOauX7IXTcAADeg9v1JIrBKvexH7r2yRNHcAVA82fMtmLF3CDWdpGyVF/GcrsGiE1O4mKiCMR3ftfvS1cZs6soApcoR3UX1+A9xnOQ8TvBtR8mX2wri2IWd6TxmsNHj0W+2wTxyhEsqU4WtAnZUygRD509l84Q67Gk0m7ICGqDanguzmXKYa1wXgVuSSbsR+P1uSJB21b3uItnodovCzwR57RocXYH2oZGAJEpaYv7Zdy7aprWP3QdKtgzC1FrA+IL7wlOEceK9zPLKajjcbxtyXMMom5HRAwzwKvofiHmc8moOL7qQKxWyX2F65Bju3GHdnJeFZP9xB4msSJPUzx5kOD5IdbzLCywGzfGYBz+ZjoPecO581zu2VE06ccfP0e5KFrsUG9ygT1yHe04ijKrMfOMsskkLOkq1BrVM9Ftx1FBQJetgMx+M7cuWkewphsML54xlzXKwW+rcJSYWVg1zGs0+pMBZ3mp6rUp4SKsp+b4vJ2FFay/iE8IpBIrKip7pZGXsc/yMBMG8u8ZBQsjsnFT1S/5uKr5YD4w9stakCCUtLqjMhhuIXFQok8vmvkqbSkefurr2F/kID77flzlxFU53DiXbOHoZBwWlmexqSMswouvpI89dyp9+i//uXSUGEAHllPHuYfToQ9/8P/l7E2D80yv88wHxL6D2DeCAAnuW5O9N7vV3VJrsS1ZkbU4tjPxZCZ2Yjt2Ev/ITE2q5t/8mKqpmppJKqnK1GSSSVy2HFuyZUuWLanV6n3vJru57+ACEgSxgwAIgJjrOs/3kuhu2eUJulEkQOD73vd5n+cs97nPfdIGYP4xyDvX//yvUg377DLCQIsPD6YPQQOW77akZw5+kcCpIZ3h91bJ7gyeRSdukXHZt1gNOrJsAITTc6L5ZUoU1aBDskNrRW2wuZ4Dz0gnZ93g5DZ7Wjkpa/5OEzDI16lpP61XOvWiget644130u69O4Nk5h7R2ckiFt42YFDcWWpiIw5SlqLfs58wuI2KMWAnRQ9kXfs7GwlghfGtlXnGPLOiBSq+yK7VAZqR3n92kkBK0YzfL+2aCp4N4V6ugRkEyvyjzUS6RWUI22apLNNmtVPrsaHzBN21Dba3eM5ya88dbF2dLU8E9qP1TBz+F//yf2ZKfU0YFQ+Iw7da0FxTmmnBLIOL6OSCxUV7EHc9fexEOvn++6mNyPkiuKwHwT6iVTZXPw3ELWQgt66PRzQtgcVJw2YPpq7CIufOnE2PPPwglON2cNJcRHSQYx1Os5wMxhEd3tQETkp1C5t17cUSEnJxfWiz1ERmMcgezm56sG5j1KwFmLIuszNXwK+UcNq7d286heGwiTgXvnNkVdSsLeb3bepIv/br/x3Zko6S/rFloniMxoOHH0kzsH8+OD2XXnqXQX9d/YEhd7U1p2ZYcctAcT2sS0TMPNhd1O+20Hy6dWAohlt+9/m/REHiajp9/jzahPwO8FsN9bdn6IfqIDKbKl9Of/khkCoPrZt0V3htEmWHKlUWOJT90LJPs1arpPKrrIlF4FrW88lHDiEVxWbAUG+lYboHjHqMtXL2SyMZ3BV6va4iHzVCn9YIpIGbaOhV1rSlvQ8/ly6OoxCBURy9dh5pmgrWbT711ZSnB8Hlt1GkbbR9QMcCnNrGGI+TsBoryY4UpXVtnT1lEP/44adSN1N/W5lNVYNDUtDWIjBlYRyhCupj4YyElWUGxtgXDLB1MiOuoBGTZS7YJF2qQdkDuMS6yzwtJvBmx8QeiaGgebxB8VnAfjor90QY5/A1mdpuMBICtRo2UydeKwIv1rKe/r4ueviqgIomGOQ4ab1J7UR+LMbcG9EahXPazBscXiqTya+rYKER6KVD1CMvEbi8O8rzxaBspBG1E+jI2XJDwIirXNcogYOvoM7keYgi02SIHgpH3Wwd2hqKHHv37KJ2UZOuXLoQyILwoYGZ9T6dnVJSrkk0ZocTxmlBfLHn0PluTl5W5SrsOWMoAuoxeyw5kHBgwq0BJzq6wqjaAnyu/UW2FInQfaeesyZeRwcdPNUStbnkSIp61T2np7uPbKWoT3gNGRa8/1H0OxmR539Y7ywztbmAkXJmZf3MbErHFYQLm81lDWpYYmyF03z596D5U+ewHoizKmeC7zAswcvTy+nBpz+XYvgOUhixR+LTbB9zaR0zXmNDun3pTPqnCF0f/9f/W2qH5OXU8QVecxqWq46unCDBUfajBCrXhtvTuXrY0RAxqpZr0nOPfJmgeC1d52fKa2Cy8toCkCFYyyLUsT9iKi9OVePuFACvQbsrrFmLk5Xxqw3TDlcQpLiSzspTNzVnwHl1QmGd8odZVR01tKh5GqyZ1bNOjc3VOJ9F1sxAR5kVKlwsl8HeslM0SixLheEN6JxbpQZry0ak0GYyHOi6VtTkDGlqcpH3gWQ2g84p+7RQvo+xK3FJ7iF/z6qdmeVawHzTH76XNly9EASUevpZG3YdwAkhUfejv0wt7OlmfnYKm75k0gHLehK4s6uLWYnY8g3YQCXYanjGVYhHOPw3D5MEEvzd/+F/oo7JjeI0dAhCdjVAG1LSHVSotqAX4kUrSruA3t0bL76UNuLQxsFd/XkdloawF3FV+3NmMXjLGAA/jQTaKciPk2HM8LvCjttI/bYIFVK/mgU+qsTY6bCMQMyWjDIdebIGbCVFXMx5mqK3hXahy2IulpFIDzcrw81IKWP+iqrKsKmIazlPZmL2UmRX2WHlmK+chVBF41f+3i/R7NqDovsZIpkGsrfJNEDdYs4oPrWnf/uff5CadzwE+QL8m2xgeHNfWpxC3QIIQokii7ftwD67qF1sGdwSmnjvnzia3oN6/fbRo2mNn2vDcd+hJeARivlbexFyBRp8B0fzCs7fSaTdUOBvouwgvFfLWgiTNpD6H0UuSIO5CpS3FQPX10lthN1GJ0naQrbXDTmjpamWFHoqanpMM0tnrtLYzbMcBy8/B0nm+thM6h/ez0TlIViDZK8q3s/hxMHjNxDBDBIFPgksurevMy1wTdM8q0oEQhcxiiMjqMmzXk1cj6dGSaQGsPXnmJJaTR2zp28gorgZ9oq6k2U4Iut3ubfFZmsybpyEGpQeGp9hNCHLvtNY8Byqidx0ZNZSs2ZhJlFouItGWzOpor4TEGlp1EfhsLJDy+O6peobjNhLIwyiw4rCLX/al3X4oX2pl2nEZQy/+853f5QmgZlDsZufqeQ62oB4l9hHZy5y4OytwtgBq0cLhtTmFozAo8M7Y7/++MjbaQXjYb9NOAl+z9eR8NGFEotDRocg3qju0kSt4gzQ4RH2xaljWRZM4/sQjMknn3wybQd50Ficx3mNEVGaRywvsJbRmyYcKCtSpEEnZTam49KJmZ0CGZKlZadWgkHDwWtWciZmTUm0I86JCiSRSXrfuaaQ3U3Ro5ONbYH1FNDfRxzbOnf0USp78bv3f+DerDDhPdl/kX3lcxhMMZ9RCVcqKPlmRU50UNklMjin2Gq5Y/ZSdkBBKnFEBvtOoW1VUqoaWtLA7gcSIH7a+dBhIEFHaZSmEei8uWH3hYGmda1ye4kmRtOvbulOJ/7t/566eC6V3PsUW3jZIYdkTaOVzelG51Ca2bYnXWkEMk+QvlYJYG/fSl966vPp3Ah9pUCRCusG3Z3XviUpinMh+9e1jzFI3K+sQGntan1qj+ZAtjpwhIoc2ORuRiV7ttjzZmA6N/e/+16Iz/OxfftwOnHieNTzDEjMgCRvKSO2iUkWMnQ304qhWLTSa7t37orWh5YWGIbc/3vvfRjQoASPXkoR9uNKenNPVEAMa+N6Dcg9r6IIXdioGpA0maP3Oql8RpFhc2OSO3i9Nvbo9ef/KlUx9scWo96nnk2New+mitPvpFtvvpQ6negBz2AJx95I7a2O8zNOe4jDKxeV5WPNdz36ZDr2/pFgW94l+FNs/NLV+qqy3/6d310TPjBltC4l20QChhN1x3EaHRQK53A07cBGE8B0XTT5vvKj55XGDpKB4+HFgR1Z0cFNOxxvBaNmoT6aevk95w4pRjtJ4f0mkInTdHcB1y3jkMRdy3mgtRQrrWPJFFQ9fkpxXByX3rucDT5+E4ICzsxGyhgzArHAh9Td0xuyS0ZKRijV0K0bqdnkmTkJphe9SDw451GFEkTQiSMTjU3khvnsc59Nz4JXXzz3JnUK02J6MNikdys4ADXt6Q/+4vV0ZgkpJrIso/hGMGInglZLvOD6lTGCuZ4eO7QfZXe0BFmDaRzMj370g/Ti62+mWdmOyCTVidnC5nt8+9a0kabWld729DbElfP0XVXB2qt19DtQ51LJyCoUW0+G41DMecSBb+FMNqEm4YgTIdNOCCnPPvFwOvzIgdAuvAtE0djYlu6QJZzhvm+y0UauXEXNHFUREoi9Dz4TU5UnliB/kGWtrCAsy8EqJ6rfiRN9eJiRJDi/NaCuUX6H2cCsvw2OpOxg8Yq/qqp+G+ezhRrkQ488FgZRs6N8kQZAtXdhrnleI7KnAsqLkSYZnguGHxu2loxauE1iibCEBjmcTYlEofPSplmnuuew/Ddes+h1Kg6xX9/vtHcsjQM1Me7K5xCpSQ508nEtQcqTD+1Ow3117MuB9MZ7p9IPX3yTe4TOTGbexLMdoufKlojvP/9CGhdlIPiJ0d6Rb1Fr4jU3sccePfBAOgMF/hRw8h1YWDK6PLdBtbZeoBMTfuT3jKitR24h6NiDoXEagaPIHTB6FUNxAUUVlTucXCAz8gE+Own0FtlHBgDS+vP+xynxZ5A27FvkU4m06C10XeLsSV7BGJcIKNZAhBPNVsMFGa2aLeu0PAtmGzoEnXYJv/vI+HqhRv55vYNZD/PpdD7Ze7XOWfmmpfqh/sYov8iUi5+yl8oPA5ecTBDACPnxvMoxaGYi0bSrYwtoU5o6liegJokl7CMZeryPNduuYerpsAQH9x4C/YHabT2W529GYJa1rPMuNZ2Xk021EPB9pbMhHf93/zp1+hzX6tEVrU0jztfrGkwXOofTmRoIFd00wg92EBhCmEAUu/vORPoKg16PU3pY4dmZhTkFXHJTJRmS0G0VGZOOwRtT9qwex+qe1v54X55zn4e1a/dwNSocszgOM2udtw7LfV5klBPY0V4C9Y2c/xtkIhJIK1gjkYXe3jbqqjfCqbmGTcydc+ySAY2PuL1VOTEzF2YPUpdvaMAxT62mLVtaIIbIMbDfDPPOdXd0NJJhScYyyABq9D1K8lcZULdHjutjvEPzbwAAIABJREFUM9RQm75r438Ms6QFh3PTyfs7N3HZ+i3B9OUX/ipthU2rAPcMNbY2kIg1+zSJTMzjpfqvAJ+WUx66hf2ynaeO0tSS1H3O8ORlaO3f+MVfWXPUu0bDmzTLUvanj1lPy6qxl3pz+phRdBfvV4t3fO35H8fQsA4ixiNkCBWkn3McnAa+Fhap5SImnNLLTZi6Sm03WjNqFPoxShQ26e6R+QJ8yMXU8bDtYTAaVlx1HMdmRL5Bh8UiXB+9FFG5m9kpsPYMOcK6AzitEocX0UoE0/epzR5iRXBHwH3FrgMKKBVbg1kVmD8pLCnoP/2df4w3Z47W7REaTsGRMQgbOwZhAZWl6wsV6d/8Kf1RAzvSGNljHYvey4yvNQgXFgVVwqjDYG0mAlH1Ys/uPdD+r1GIP5v+8Nt/msZoMq7H+DQ5SoV1amKND1LPquki4mLTnYQFefLKCIdgQ0zUPUtWaMOp9P1Ovp4An54DjpSM0FjfRNRez7iUiwEB1IILP/fkQ+kzkB2WYA1W8yysCU4SbV/iOTqnbJR1vzByA7Hd1tQxeDCdv8FzXUKNZPJKhld4rnVrS2lHX1t6YDMNu+zGOg7dmQ9P0+LQDMGinw1eE6oNtguY0co62kqd74nDT0aEb6QrKcJrdFq10MXtaOolKOFZyTLVuGrEpauGQgVrrLEVd+8kG1bpXmdmhKcDEj4JqrdD4Qo4LOAxX8t6VmbOFV/7PvZNNZLtzrPPZFVhHcNQS0F3CoD1xi5gk2ce25E6ybbKub/vfP9F1pyMHlkrDUofdcIdzOXiFtMLr7+aZjUWRvc2qvI6leyjSq794e27QyD4+TdeSXMso02l1tWitsI+LZQK1iUiYfhjyKlkIwxXA4HKAEoaBnA6dO/TOsX5s+cCCq1lXz9Bj95hZsnVEoGfPnUyIt4aagnS5xesG+q4CDrs3YsMM6DVnIWFo8foRj2v1JDs8xPEyfXckiPSAQQxxn5FUQ0zMpG9j8F3pZtZT7aILClgt/sZU8yfKryf71UiXkQZqiT7Ez06pY/Q/Ct9fY/UQeaQI/fslKSXx+j1yKqEujIsqGE2KJAWbk9jGfDsxk1bU333UOrZsT/Nr2TzKtnA9gnJDyu+psGrvZ6M39nWWJUO19JH+a0/INuiN5AhrtcRDriF/bra2J5GqilhtHSxH3EWDICt49yusDc3AVk9+sC+9DItP5UEz0tk43U4INKCmBLsteYaXVYusdYuxL7IM5MBKOTr0NBwTARwZjI2k0tCEuHSLuuwzKyKvj6Z1mZgW7b009N4OaDX0E0FmXHP6dAstbTC9hZi1NnZrqJtNJg2wjQ5uQgXwdfV/nsGRUK8Hol2LWRqssYD0cLpmL0p8O3PuYejmbuUXdUylWLhlR+mKtpjyrT9GOIdu/ak92D4dRFgX8ZWVVPbBoYjAwOtoU4Fo48ZgdgCND5rSDJkYK9g5+9ydtdYvxn6Vfeh03oK0twM59pG/6p+lC6+8fVfXhscGsS707yrWC0fGgl7sKwPnYRSXakTICLUcdQTLVylLnODwuEATu3YBx/EqHfHQpSDcXZzgHVY0ppXOJRWEexpsdFUtp6LoKK2TZserFF6rHqBB1vpL6rA8dwxtVXiiTqInnWV17CAb1PmAg4iokGnyrJhxX6lVxv1ewBtkIt+AWFB5VH4WtjlHA27wpa5zlriMkllZeGty7hp/94vf41eqi04hks029nbVYMWIXOxIHFUt/Wn//Obr6QVsq3bRFDCdju2DKLLN5kaUb8wQruLoe3FAA4PDEZdqQ7nNAL8+ft/9EfpLFloGfTSfnoj5mA89mJ4OjAK+7ZtSdVmrtDq/wKjt2YvEI7qNgYm5i4JYyDo2w2FXQkhx5KYvaomUY/TvD6Kw+HaW6mp/eIXv8B792C8aCzkkNUQ1VyjlnUeDcMJNv6FS1eAo66kxz795VTXtgXY6RrP9njUklSfqFgDo6a9cri7NT2+e2fq5T0quY6j7x7BWRFVonpvYdjC7SSEDIvdBg2fevoZYNm+MKLS2Js4jBqSy7DnJmyINIu1kRIHFrJLJacVUVVI2ORsyYPVw316kAIODMOrTJKzsrKT8uAVTbjS2j9Z01LCi3YH9pEDQm8AbWrMKrhuDfpm9uEmCA/TEGuGOpt4v6bUy9TmK0Cmf8QctOnZPFm5iWhwK60IO7fvTD9+853UNjSUunnerzz/YpqjATSPJ19K/TRmPwHRZoyA4h2az5dx6sKQ6w33faDrvnHWmUc/WCmj4OZCk7Gafa+M1SAwzgD0eDOsCe5D43SNET+OMWlDhuzhhx4MB2++J13aoCCEqkEsRDYWOSdLODLlgVxDo+uVwmlxVjPjkLUqsTF9lkbO3rvsNBPhqOHp0EowXWZO3vMo9ynspe+tz8jyCSsRL3Rm6zKsuOmoe2RZnhBsLmVVmXmmAkPhhHRSuWjveoVgcqg3cOZwTFnWKzuw0KLUBnD9VTiY6o6etHnvw6muaxN6p2YGqkFwn9aPeJ8VHV0YBEf9zKStLdXp0aayNPveawRrOBW0PgkBUmVbfVo0ULiJIEJ5K+SyPrIDBn06dJQAsWZ5Ph168on0/bfeSdXd/UCYNZRUqD0BB1r376XUMBeTIghkdNY8Y+vrtTgYe6oUzJZd6p65Re1b9QtHIsmIvk4foFCg5Ro/dUTa6CnQFu2n58ZgW2WP9g55AmPxugY6ra04RWyXDifQHM6eTfET1P83bYIshc3UngvPSt6JACsQpwwC2zismHgMh43vlEg9pS2gw/Kzmj3TT/A79c1/n+qvXcjTOXDcE9j/6yQcPZyPdkoX5995Mz0wtCedfOddyhq0TRHEX4DktZH9LBGllr02ic3fBbHsIpCmEoCHDj+RXnmXhKi1KzWBhmy9O1hV9j/+i38ZW26GN7Dpzg3j4grf7QLz1MNJmlBZwQjPzOoujuQDHlAnDJZR4IxJHsgG01ZuqhejoMf0560P2UMjw2VjS1tE6DdgvzmfyTEjNpL98PkfpE1bkTfCKCxy82FcKLzpsIzQ3VQWH5X/iQGFvI/9ORadzdpMXU1XN0TanWGYUsdFQIBGDMdPnIwIM/Zn4PrZeMSAQ67h7hqqCjBtfumr/y2H/Ua6ePmVdODBfoxoGxED6WxNS3rx6Hh6+9S1VEdv09gUUCep9kaM6wYaghtwEPM4RuGkB4iUW4DPuqlZ3WQNX3jplfQyIqtz7ISe4X6ia3p9nIZM5vcApIVmoMKyvo50DNX44zQMbsDZSxu3oC7OLglgkXtSjWEcaHOF+/G63chLZi9EP2v0LuwgSv9vvvZlZnGRp6HaUaeCBpv78uRcusQE5hF+9+LINTYSfSG7aXQcx5CtEkGOjhAxOeNJzUeGVaIy34nBPgx5oMOsBIjy/Q/ol6L3qlWFCyItR8b7LHVgQrAy33QktdRrzOY62IS2RozynqpTBAMulK95PjI9VTHnQKqmolG1DqpDUkXCIZM6vOirCh02shazhVJdK8NYkBHYg+vp2zHChP1nc3ENz+WWIsTAChbk/X3lcL78pS+h2NKY5iBLjJ47lQZ6arl+ZoJBlPmrnxxPL76JPqbCwZjjVmq2hyDtLDOR+gNqoM/8/M+lo6+9lY6//hYnFYfK721gjz+0eShtJss/evZ0uoAhuqO198CvyzCC3lv6DAdsXyOZQhH9BrXf5uFS07MvYT1KHcnOtpq0FVWN3t7NPKNKWLFMY+b9Xnnt1dBT3HdgP6LNsDZlfEliEZpRdJl9aWBo7VCo0oGTS7RR+LrqTljzMdNyVI/GS+hU/caADiUuBeFFhyUFOjMvi/X+BDwYGeN94kZ22DnruZdEBZTk3WdYdX125XdDYcdMRBahjEbhJg15yWGFGrsNvP5bZFlIhUmy8Pd0YBIjeH3PTGNbb1qG/HDw6Z/hOTWhqCAjz0ZU9xVkCQMlXr9SZEBolHrus0ynvvPBK6nyKrPWgMH2gVgsrI6mWhzDDJD+OZzEm6MQwroeBllpShuA08rnbpKpLacvfvVr6Udvvp3qaF9ZJcOSLFBGgF9bB+Xd/lLVNSRGSAzhvBgMWM7wjEarQtDK7SuDtICN1b5FTdZSDcNjZ2ZyQGe2HBPGg826FmIP1diBFmpNIaOlt+HfazjD2g9rYnPOciOQ0snVNdXBzF5kygI1WuSqzHuLcTfxu6V9G0+JhxVwK9fgs4jgsAgm+Hc4XuHGfCwtbO6y99+gp7MijbOnbjAJYRgb4DVfcTwQLT2rOO9GEuMbFylFYMNoo0+99J0ODG9P777+RmoV5iXYvgab3GnuWK90hDPVhX4pZE9q/ptS/WAVpIt/9s+4jhzZeAvxWVpQbyL6WGQYscrtkANu49jqMALHiLyreTBqz1kjigXjZ3pgrhkF2YV+m6hW42pzqPOMTDkvA30ZGTjIUSP8lz+gOEcqPLRlSzBlxPkt/LnZszJB9u/CfdloGQGKVcRyx7Xeh/fyogcTjZ8tenJsUC1YZvEa/no4OuRzjP4xpr09bem5Z59D53APDb8vpm27UM9oMH1vJdupTNMrNenffPfV1LDpILDYEjWrVSL2dpQ+ZnFYpLhGsqS9W4CTduF8LX7aaX4Mh/9n3/sejcc4NNh4/Vs2pRGU7wfRyaviIe6EWVkHQ+8uEiqvnT2ermB0dL4VCHSKD89izDfoGHHK9shNE+HL3nRe2eAAfV/WgyCuzKMOMgDE+gvPPUaYqaMHK6f4fBuK/zlGalybHEsjAVNeZ4VoqNzzWDpFZrFGLWmB4mgVPVQrRJoiX21s7KEOesu2DqR660cTS+n4h6dS3wBzxxSthQgzTfa2yHVIDNm1Z3/MrLKRUX3Cy6hRqHS+nXrNkfffoYHyQtRehBqEDCUuzNjnVYKBgkWI8Y/shkhyC4zLFY0th1kKtu0Q1mMy/JcPsp9B0igxBoI1yD0LX2gSxdtPINAsm8xgReWQf/D3fyV65yR73MQJjY2egmmJEDFGaSU5bfoFhncyXwtSRR2O62DvYNpJLenlk6dZr71pAFLEH/yH/zvd4blJCJIQgL5K+uzu/amZw/2dD99Jt1kbnYON9UJxRr9+SNrwb3c86ZqAexS6/O8/7UMyj2NtShK0kdW6hmZftoZsBJb2wxaAeWrEQk1dZKn2IzmVwNleQo93mXYg7BvBAbDtHCLJRTtAiKOWiC46s0X2g1C6mYqOyzlswqwBHWri8CBmkdo3j2FB5gjILoLBdZ86so98L0xiFP4//lFkpYUtinMMI9PX1ZbInAso0KzARlfW2SxAiLCcs1ED4zOLM1FjptY8V9WSHnjmZ9MC/VSrOPpo0o7Myq4+byZrFJbblwSxZXcXKALQVge2aAMQHbNWeW0CM+ybM9puEGCu0crRO7CN68dZBoMy1+4uYlFPo+cp2Up4z7NXxR47DjvUtxK+FTm4zX6tpWwiP0C76b9NAj96z9o9+wrnMeaNwIBm3cOQdT5A5k1yk5nThKLbvI6OegBShaUbpZimyHB27NzJ76KwIVRs7dd11qlExED2zMXeJ53nvRhrzl8Mlu6RaqyrleC+gopTDGSNOmNpu7qLQwvQV+V3nO4QSWtk61mlxI88KS+vNbvKdw0H47/6/cjafQ5eZdjyHOwYuHiGLRHohD3rnWudVWX//J/9Dhm3PRoZogh15FJ9xxtdP6/HiFp9thaM1oXTp9IUD9Ho2KKxG138vp1UugVjVTC5/FM1b4uEvulljKPNkoNRw+pO14AEdR72AOQbzGymewX00sJKSy2ivPvF9Xw4ip6AIgIsDoPvrd7cmdNn44CG841IMR8kq4tREDdLoq/qEKK8Tz31BF/Depu/kHbuBLNlBMGdZaK3pvb0H58/ki7Ps3kauRccRGc7PUa8QiUvaJ/ObTa+ta09UJ47mN/kQZuEqfe9738f1iDTiMFuW8F070Bi6ccwVwEp1GKUhKoagQZHaDA8Nno5oLwGhmpWBTUV6Jf7mME5tJKlNlH3cKyFzsIGbdsDRiFtqA5xl2z2F3/2abK8LQGBuRFr6lvSODXBq5A0rlIvHLkyhlbezdS7/WFEQblq1tUerwp1vbCqdKeFJFYfkMJOHOABGpQTgsNjl2/EIMwehmU2UFcpZy9chba9Qurex/fszbrNHtgEPGg0d4oGQCneDxwA34dVau3FRsXYnVi7BQg5blybKO9w0MzE3QdCWLZG7EXp3knCBh9maAVMaAAkvOiHfVs+T424e1M5Jt+7aBq+AQRtlqsRsaXnN3/9H6YbrK/1LEer3Lh6NoH4MCoGxuWWHemNY+fTt3/yJjUP/h2lk011ROn0FlYC/X1AT80TP/ezyEaNpG//3n/kOdDcyZqvEIQdAAra0Qm0SOH+HeqWFex3g7cK1lbUQN+U8X5uHSvimt87+cVm/Wv+3CCTj18u9n6QEvjae5SOLVwvYcosTHKTxsyj7LRke78MChwRtEbmZf240n/kum0z8OyqIaqGY25UziSX0HQj27I1YImhlKrKS58OJqKNy2aDpQA1O61Su0gEkOsd1scajEvoxt/WYanVUDiwMhUpXCMdmA2xOBHr41W0vehgyshcaniufq97aEeaSvVp64NPpTngwBUcmpmX11mhowmbKcSldp3GkjWmHQMpQcoJ0NnZkyrv+NDKyep02Da/WwOMYMP6GU4wHGeQcXB6UMwLySsNu5lHNBBDFAmITefrXi7Vey1phGHmefgsZcp6jc4EVAlDZlwdyh1RxyQoLGq1rr2PMNQpeD0vackbi8BMwgTXw/kw48zO5H57QUaWsoMohlB6caX27JwNZ/QvAtdIXkoOKpy7y5+NdP7Z0jrmfSO5yd/PyUKBMAjFBlzsekeoEL+Zs6LYOzkpijUq1Uujcbnk0rQVCoJ30hq0Ok7j8O/89m+FwyoKmIXDyll9/r4XIa3U1FuVC+cgeehN48VafYwyscx+jBSUSfJwRLGPbEkpnoLV5WEzajaak9hQRHf3WDA8iBzRlW7MQ85iVLBhC1hofY0gO/m8qvcgi9KC5SxrJZ09cy6kfD7usGQSen/CVTYp79m1Pe3etSsdPvwwYzS+T6PnloCpZAyWURx888Js+s4rp1NLz/aIosswAkJMqzjxjbLoTHuJ/PZCRlDhu566ldGO8M0LL7+cpomEemGIObW5nN+vQm5qifrHPhh3HRiXGijrl8nYTqMKck16qbCHRdOocWR2ZDssTQdu2rS9TD3JB9tCRK3ifhmGqZfa21e/+Dm+hzOKbASDjPO7DjvxIq87SpR2Guhxfqk27X/k8wywVCPvbrpEDaaCJu1l4ERrWvX0Z/Wg+7cDqvsessZVfv/SyXPATvauAdvxnG9bz7K5HGP2yKOPBj1fWMnpvR6w8+fORWZ16IGDIct1miDHYMXnIIvK6D72QTQJO51X4yy9HexbZfmhwTCkRsZFDct9YgSb90JpjAe/I0RqZ36u6ajejrHD2BwhQrVvRSP99a98mcynCpblKOLL3QFZriwwsbqrkWnMlamhrSf9CWNl3jx6Cedt781S2kttdQeMs8vAaWtExnsfOpS+9yd/nC7RtqBidx3vuxFj9siOPamMoOj108fox4GdaBAY04ZhikXked9F5ezqr8+s8okufQT1XDORZad8oNZiXI8IJktMygpOtU4pCCZAQNKZNxOF79i+I6TWbBWx38uxL5MTEJo8Y6yfrxuqIexh99cswZTq/dmBmUll52izcibbkA1zprQP9xwV97PEHvCeiowqQBAdVJzfkn0Ko3L/XH/kNrM1veeg/Lt08+J70VsWX1mnzgY38hsp6WRdnTBubfNwEsJG6lfLVai47IHarmAADm2NPUBJhrp/VuTIfVKsI9nSGnXpUGTHTrmnFEcWDg2753tJEmJdZfNlQ5053NoOHVo0ZPPp6/qnzkgjq06e59ePDTjZrMfnK3AvBG95QKbBOiUU+48MRnjDKt+HaxH5iSnjGnsW2/fPC6ImIZmjmpa83zLnNbJwXtpr9x1kQQp9loC+DEkH5Oq1Cr+amBSm876iSIQYpezx3hbMXi0C8HBIEXjkmmagXSJw3nsEU8Cd/lsUw8zISnx3/lSMN19PdlYRsJZeo3BY4eiscaLdqJ8QSVFgXDi3ZvlqVdk/+a3fWAtvXWRZpf6G9Q4rMq64O3HoCKfigovZKUHA9/3DO7uxRL7z9ipYS4Wz0TCZ7RTyOUWGlMVL84ZdX5so/u6o8CJ6u6cTV3JUxcLGNfhweS3vKY82KUvnzqptZ+EzN1aWnHtcr5R+v6HDammpQ1roiWCPNbfSTHj7Kr0xZIL2KIwzBXjjlvRvv/mjVNbCIEXYgytssm4Kmmtgry2k5gvUsarZGb3U9voxbkNb+TnudZTi4p9/77vpzKULaSsZRyUb9AJ09l1AhGX8Ti0GYS9Oyz6fDogfP/ngSHqfn62BOSklVbjUAnlAr1y04sO9GNKzp09Ts+I+qVE4Cfcm0N8G6nEHdw+nxx7cC5ZOpCU0CLOwAsjuPGKcIzRFXoPNc+7iOP1x29Mzn/tS+vEr76Sr1J7USyunJ+uuVH0yzjIyz76NDengUE96HIHfuSs30rsvv8EzZZpy/yZ+phn4VkUNFDGocz6JeO8Eahsehl27iXLJduwJsSFdrbOtQBzf/va3oxB9VwjP6ccSSdiYKj94AGN2Fc9VKSZ1DWUmFZT1mK1WYiP6rHOwkx2fe1FVgXEyyYC7MLY2Nb+JeG1Qevn53q729I2v/p00Bk5uE3Mbhu0yc9BuXT+bdm3vQTuwi4J6efrPf/zDNDqDigEmpYFn/PShx1LbpuH00onT6Qt/9xdhQY6lb/+nf08Ni55FXriTIKKSAvfDrNE0Bu8H776ZpiVWWGPBYTEyKaAj92aGBvNZ+tt8rDfv91zcumAuOz5fMQvy3v/IzkGnpGTW0xADhOGt8SnUOzQ0SMP59QgkpMuLfiilltd+LpQPlPuxVpnPag7+go6t4ac24dcZEiTbjRoYz5IvcnlBJYVs1MxkCueW63X3GYTrocCPr4fQcWETtCs6MH2YvXKRKapJyQ800lH/2AM70mB3e4g2l6vGTgZ0F1tmK4JkrGWzEd2Uozqca2eOzWvM2YOHr3Va9irIQgUkqnqDDPtL+Y0iroi+LwMPSV9meTgP+8OEB1cM7IHsRJYM7G2aL1o4hKnNwpz3puZphdMDTDh0JiWnriSXI5Oi/1Y2p4Nc7S3jwpat91h/5E/3v79jUOhE7txLlwkkszxX11IWouo70S+FI1+KgMaJ5co82Vycn8+98R+8ZRYOLvZl/ptqITHBmffK01bqyGRZU0ka9sHx2kHasNG+RIKLxmfaEGI2mXveVgLRLD992XCg4SRKWa5OUOfpjLCsVFNQ9ysdtllyaHluGAH7jbbssCJSuEcRzfhyFkcsZVi+hRukdMhUoMjOKnvI7LDuH0CdWrEg2SDlibH2FXg4XPwsp6OTKjm7/PTuOSxx0fXwgtdUfP1x6G/9Ri8cVjHewc1yHhFK2YL3IcXs4FXetscm7yBScOCFBw89GFORO1Fjnp+/kvbu25KaWhGqtQEQdt2fv36WMQIQDtAZnIHibqraQLFR6fwa3muOgZODZCRbevqgldJs67BFoKqXUWl/9e23YR0xVJDo9zLFx37qVl1kYZP08uwAMq3nANTijJYo+B+DIXT03NnU3tcfGmI1ZFH2m81Rr6qCIdUF9OrG3kAWNQPVvN6WADLfqVvXo9fo008+lh59kF6U+YnQgLTZd3VDTdSzzl65iPTTrXTuwhhEkAP0TqBXiLr7TWpPwZpkC0g5t9TQ2Q62D5HjaYzdRnMK7vno2+/RM9YCs7MP6KE6WHLzXNcDZFJN1OaKAGgTtZbrkGxkN+m8PvWpTwXs9PLLL0W7gjUad7MZ1gJQiNmWjsSeCxmm7hkJBXVkc0WjcK5fZaZbdlZZ6DaYdyWurVJctvevAtxfRu1jjHlmogLNZMF/9xu/kOnf1syAi/zdG6hV9HXXkS3XQhAaSC+98WH6wetH0tQivTTsy2Ec2wO79qdJovXbwKGHDj+e/uj//Q9pklEyB7Zs5hnCyESCS8elKoItCqOw9G5zZqycBGzmqXR//1c4rE/kYsUsj9LGt9YpqHLfXfkm2WHFzCdlr7ieNqjYu3fvStuArLtxzvZJykBtA8Y26BAiDPJKTK6WYg+lmenh7rssKpCHp8aQyXtCw7YYkOnytQQCIcMCEYj7jvC1aEYuQYQy5krnufizgIPWn+XssO4794CK+FY1Zy3yCF6nGuPZAinr0A5YZBCYFKdW9svZbVFg4Iwb8cdzoC7cT73VIGuaAG0Wh+yct2aylXpIXWWggIvMx2pFhu3Cm0doPwF5KdmknBRnVmOIENyzR1yGjLogVNQEVJlhr0ws0dhq4hz9YYYSBrqUHITjUCg4spTcWi3E7igkAzoDOW2tZySIk66lMuq2IOhUA9LEkTIDr4YarWM7bjHdYY3nWG19mDTvLpNmVRSSvef8R8GGaCGI/ZL/y/eU7a3N5P4ZxCD3mXXYeZvU+TQAMtgIB6H0u+xwG+rz8/Uj5MHi7g1YSg7L19aYOBQyzkHO7GJfu0cCLbkvVl3oD0YiVsrmIqNfXK0q+63f/Mf3HFY4mZIDyRTWXM+K1xU2xFDmG/LSfbXSufBZsngRObr2RkIZxciyMlKZS5TkZaL3qFkYtWlo3ATGh6ULzv0YXl1ON+M/v9Y7l/DOv8lhxVqWonSdorjyRYxJ6AlG/SrXsHxdMdWQe3FPWaFkc+yB5bepf3Ma3t7L4RxJA0NtSPbXonrM6JXVunRuuiL9wfOoU2xyiB+ilmzUPvqpljnQLQ42hIbcysbdhbFuhb1TR1e5hcPjQFM/QSD2KqSVrQf2spZEslDVV4nSBzAYU2RUB7fuCFZgM1DOOQzIKSjwIzdu4sT1UcprAAAgAElEQVSUrqKxm0jsJqNaAnLgc6Abii0kDCwLTZDopmGM5lHpuMnvCE9+/tOHod938KDp3MeQ1ta3pmlkWI4jynsZePDq+GS6Mn03bTtwGEbdBD12tekKSgxmSK6P0z+Najf3tKZuajZPISNUjbGfRGbr2Aenoda3AN0NREvDCBR7KbmPPnI4nldg70R5PdYp+fmCAPPFL34RxfOTjA85EjJEHhYh0lnYhIrButtkibo+fnjPBw7SJc9hLySYhLWsdYXsU2lfBWTIeJgamJoGJ2ZYwlTz9OydARK2adShep//7KfT8BYDhnMQgXJD+xIsy4nxK0yPbkPnj/XCsP3x916EpYTklX1t2IyHNw2lLcDFL9Lg23fwAbKR8vSjb/5e6oZEsRc17nnqQKhtpk6aS5XFefUU0KBFZuBCT3DRQJxryhqdT7ih9bZ63d8ziHIvk4pDXCqfh5EonU+fWOkloyIQjjFyrLAa9p/5VJchYlhf6e/vjd6uFvaVLRO2YTz0IDPtyNStSZtlYYq4TDIpsnwhQaFC5dXiz3Biue4VfXDS5Q1Kg6RhW0bWevR7IZdWuo0wlKWC/Hpo/6fdfIHSRDnCH1CSjL/psIIsgcEUYWiprUjb2aO7CB68T+HOe7qQBtdhQGmXIGBroU/yQ/qDzBy6gBDdVxPXRmjQBxnZ3U9QMps6ocWffen91IIsUgb0SshPKWDPGbLfyyQE/7TeF7JRivNyDfcGMvo9lT3i+xJGMvsuCwDnB+aTcd2W7EuKDAxbB23ekRsrfNrwHoFOCeVatd1FpT5lttirs5DC6vu6UxPsv2mEeifZo7X8jrXou/jtFfZoTEhRINzPEiRYoGQR2sS+ymiTfy8nE/OhlRH0rQIRLPhMC21O2dw82yqdLD8sQSrsqY4nnB73ZbBmq0QEU7msdMem7WCClKa36W98P+11ZOpxEcEGD8Qg1laYMcOXt2bKq8p+8zd/I5Mu7GfwTz3NPVguP4zItqLYmfsFYhT5PYdVclylQ6JDM3MpomwXO3pBgqacZXPsJcpqBjmK9iKLHo97x7j0vdjcvkUJz15PvPhpUdl9h5Ufgh/XgMI8hPl55GZh/wuluZLhMILx2jdRuN6yeZDMahsGcgzmVULYFD1E6gDTHMK5io3pmz96jxlTzPWqZiIumUFHaz1imcCCpM1CCY1EU9uAEVvpXHd8gM5WCvJr77yVTly8mFqhbiudcuHouzQZrqUB+hJqrcfAGNqGs7QXy7k6JyGkvPbh+2mF2oNDMjuhM7sW07QRCC3UQ3+vJ5JUkHWFDT5HfaoLvcfrV0cjIkNQPv3S138GZQ62jEoTREztaABeoin7ONnbVVTYR6DnzjKErn+QfqIb8zH58ybOp0wWljOqiIoqyfi6mmrSHuoE22EPNrERR45fwOhfg2TTnarp+SpHn+88B+XJxz9FjwizsZypxSZ3Tzme4wLvN8H3tlNT6WaUyuWRC9FgfIXs0r4x64Ay/MStDWHMzOMgY3B6+rujDcI9k6WF2Deh3KCag0Kw9m25v6gDiBSxZzSsWYIoxWwtszd7AGUufpmetXHUKWZoxu5kPS5y3YuQaIgL6NNqCBbe0RNX0vd++G66Ng+8wiEfIkPdzay0Gc7BWRzrZkSAT7//brr5wVtpmMzsMejlJ87QxIk01uZOIOSx6+ndsUto0alNyBqy5zzMK1iOoLl/zEKH0Sht/oKgkZ1OaRMbDpZ+oIhMC4MXe15jEJiS/3r/1YtAMoLAsPkeJhXocyN1J/vzEEzItnbhZxhZvLnaof3s304gtkvAxM5oqqUuZtYt09BsWTKTmfG85B+M6iyZV248VvpIx4jDUn8vnJejUpRDKkHynkMv1U3qOdRIxTVnYxkCAPy9MNKF4TLD8qdq1OTjuQtkVeMMWoE4hyFADXPN1TiEDTLlSoiQtapQ/KCQKMzVSp3y6AcfBny8G3hestQxkI+p2+iI9jWkKfrrHh/ana688E7q4GJivUpOJa723teRckWwHZqBpeen7dN+mlF5Rqu5thDxldHI9+5njaVAIww6va/sfyHkTpxorYNpaZ25TUC5BHriWCdrdTYiL7DmWOKAMTeU0wLTgBLRKlM1pM8jXjA2BgGLEgWc34CD57mWCdCQOxu7wrlVhx1dTB1LBFjOqMM5T+HAalHXqJm9kepQy17Ey82UQ5zjXFY4/om6tmObbtHekzZ2p1WC8v5l5NVQuCeBC3X8Be6jfJUJDED5hKBpjMDNvrkKiGi1qAKVMatvipYdg467kMU2oCJ0h/aZO5zVCqccsDeaVQ+6A1M5RodTF0X7kMgwLegD9EPTZFi/8Vu/GbT2e8SL0vTK+1lMyQuahrOghRe49+BKeHrhPKxDyPgKvBYnGHpnpSg4mj6DmlxqXowIIhfh12PZ66HA4u8+sP8/GVZsMu7LQzROVmItxf6G7LCKpD0zuMILlLZlPc3IB/bvI9PaQu8OWdD8GA1+wzgR1Osppi8zfv7VEzfS0fNQVNu3RiNeNWJ/LZAUankxNJIp1qNQQeS6fWiIiJX6Bk5lFFmlV996I73BNN1Km0O3boN5dw7nhugwk4OHgTPGybJ6obQ6DLICA2Ed5A5EiO8wX6uOnq1J4LgesqpxIDYLxtI+nbRc5jRloQQiX1mcvfQxXLp4gUKlqg1t6Vd/6Stg+7fA/tkcYAIb+fdjZy+kC8COF4Hszl4dT43d28HhEZ+cc+YYtYuxq6EfKWVeY9jW0ZxaYNM9un1L2kxjYxXssYsnzqNRdjm12fBLDS+m/hKVPvzw46Ga73vpWOrJtNRRu4hzckL053/m56C+X0anjH4omqrncRxzM8pESaV2RLwDKzEwMQqCwjUR9BDRsw3oPr/M+Mz7qAhgVmLKqySC/D1VUooa5smTp6itTUXdQdjr7//K3wPGRbPv4llo4DA+hT1Yu+NHX0OYeRhqPWNkUOr/9ndepJ54BvkYJLr4mYODQ2nf/t08/zNpIyoXti2cePmHqWFxNm0nUGhvQiSa2uYG1qaToOP1c8fSZdbOvKDCxnUi3jtm9CUCQZi8CMbyDiz+LJVuwvWUrRuJkh1OaasWO7b0dUxxjWOeX6hwfvd/OhtY38mIGPYU6iyw5+zrw3H5rJ979mlIGsM0uk6nE8wnctzPZ3/mC6xHiZnKvrCvrg5DI23Z4anCamZZU0wDmCfr0oGZWcWUYWtHobahwyqd+aDMlwgkXE8hW5W5eqV+H56xz13Y7z5LsKT5x/3WWDsxG+F2qrExfcDyQ62NaTNkH2fVKedUCUwrVBeixfabmQ3wTNqAz0aOMfaHa6xppk2Hd7lCNrlMa8loFdkMGoFfpU1hhqkUVQShsjTDMZXWOQfsOqocFAQ65ETrLLMcSxzSXMLq9tpRZnAKRbkM2ci2CtQqhI0ytd66oYpCXGcd0L/T1zesVTPy6EKcm/NXGOiIM+4j0B0FLVpD3886m8nFkg/aOqkDYbWjmGjRiUo8mqONxqqa0omGTel4NSUENWKh7ldVrqSnGqkbo45+6g4ySGSe9azP3irKHksTaay2N30wD32WM12xeDPtbEJ9njEjp+/Q14VOa8/iZDq4cj01L4DS0ON2qpGZh2Rhm+xpZDzT3cnZdKm5I5KC9uXp1DzDzC6C4kutTDRgraoY41RejuwTWVwV5CazXclpg7Czm5bGqQs77DQlrFK6ieLIBKSYu8prjdZWlf2j3/jHn3BYrnthCEKmxZTNfgfS5/VRRjyfIDFkEcogTGBEFqgPGF0EA89Iy3qVRXY/hQ34MzIsO+2jl+Zv57AKZ/O3hQSLbErR3XMw1j7psHL6WTIXpQNdhkjkTlQOBok8d0ABPwldGG2yfpQ5MNjzPLAbizXpT55H2aCqO81R57DXZYCC/gbux8k7fjZR19oCMaGNukY3NbFJDPIHxz+kQfXHaZE13UTWscKBuIGTUn19K31gSw77I8vaQt1K1YOBnTvSFYri7/AzZ2DY1eOsjGzbqD+oO2ehuwEYUr2tGgzhbQzNmiw8vt9I3ec6kk9i1k8/+XB6GpX3BQR7q4nyVGpvaOlMR6H7j9GRf2l8Ip29Pkef0aOw45j8zJDMi8ePAs3Rp2UPD6+vSnk7E3U7cB6P79mR2oDE6li6N196LU0yLLKtDVYk9bcJWI7tULz3UCuYIDqMncdmdLaaNOuz51E3J9J65jPPRd3rMvd2E9z9OnJEC+oPCvWFwyKwCAgC2IeDoxKEU4yVqvFDSntQfaOmZWRPNmezq8oFpUKzGUOw2ohK7cVbgHYv1KVW4Fd/4cvU165wDTaBt0Fxv06tjwGRU1foxdsWcjVTRJX/6U9eSBfHFljjWnqtUjq8H9Vp6O4fojyx//BjDJh7N51BzLZP5YLB3nQRBmINdYUqjHI1r/sW9dMF+8/CoWie78PuhcNa74IKo3fve+sc1j30odip65xXrht8/OM+TFj8i47NKwnQV5YZa2jzfNHEXY8zevQgdVxEq2VqnqXWaibaAU2+l6CqEyarmLqDM30GIim2H8wyvSCvNZksjkuoNQ+fBCIMhyW6gsN2BBB0vZgUbTYW9kDlD9UoivpHCZ7S7gTqlo18iNRyz5Iu1DOvYS83kVnsBuLtq0PsWgo/fXZRNYMNKknA7Mz62jzruIH6aiWMwWtnyKhnmMCN7uZ5+reuIFhbRmC5hHHtYijjF4a6aCJ+N20ETlbHs/jYIAmhpD+YbV8J0iMQKdqkQ+dQh8X/Ub8SmSLjs7YVNHgcWDTg6uy8pxivgaMWVlUHUpkt14Poo4p7m62FYr+5O82SHTlQYONyZZpiikIdkmx1G5F66+LMUUOevAk6QxOuEyWuAIF3VjUAQdana0hKfbBxW3q7QuHaJsYIgaKAOh6oQLkDSPcMTug2zmOAS91WM5kmFsbTkcreVAaKsAXkZ3XmVmrkXqYp8J1bJRznmvdXLqYhJOzKcX5HywjMKgeA0alpk7Xtr8CmgwxdIvBf5Hn3cf0dd+hhA8m5WAcJjSijbOkWZQAknMi+NmGHlnCcCIilbeVLqXX5JvJNOG/u92JlZ7pC6001zd8ydldG0RL8tX/06/f6sDIkaAR4P5tx5XUQLnwV9YSMcd5/iJ90WKoPz5QyrDwArxj5nSHBLM4ZtFnrCkICpdpUbIIo4OXXX88WjJS49N73nen6I5y3VXHtOstCwVt46DSMukAXSxlhPhy58MipXXfSs1r3Poyyhn5q+jpGECMHi6wB8sU47Kg1+rC+9fwHaASSVZTR6MzQxE0c5A1klg3Qxqpg19WzcbcPDsY8KSfXSn09Q93kLxDEvUTBt4/NVUW/zul33ggpp1tXzqUHmdp827EqMIYe2LsPGLINNiJNieDSx2C2RbTKldaxGZa4bDe2WayK+g2qY2DwoW+pZRRptlqDTsYFREu/+otfS0NAeguzExzaMgx/h/Kc6dTIORzWGDO06NOaWaOx+SD1LJqhedZXjh0BZpBdxbpxoJogiWxEqbqHiOvTjx2ALHKOdluayN8EcpuBUcf1bkSFfppRBDv3ALfgpEKbjk9ltpRM0hFcgQhRxT088+ynY9z9NfrIZqi5XZNRiEKFQyMlk0iu0KAtYiTqwDc1jk8ePlzq0yvIFrkuqcOy3pClm+ST5/laQlM+f/X5xpkV5iE1WPr5L32R6a291BaPpG5IFXdwZhb0T514nx5BILFNrWlwcFP6sx+9m374CmNg6M2qZu/sIZjYS3Z1jNaA4ccfTg3UTv7oP38zdUE+6SPCNHp10kANVqGxvgPiDPVTG6VhaElmKQOaCmjPLV4yXG4+4/VA9Fxr/1mIOhwT/1I6bh93WOvdUwalglh9D0aMsQ8BAZZ6XYz+RVNk+fLp66mUYJ1JsWANq+unU1D5/EFmfQ0iUWWjtY3gb775asynUxvUxlVVI4S7Qv+RbD6o8ay1WWxkW0T99mcaKOSJ0LnheF7FjbALym/xe0q7RZCRe3aCi2MmCBGqsAnBRON76lBa3nRWUjXXVY8j2L9jK7XDtdTKfdTyzEUS4J9GVmM/0l1+Z9oFxWF1M9rFaRJTOIernkkYr5PlTFXHuDtMsGN5Kj3UBrJwnr5JIe2AJkuOyczKvwbj4r4tydNS8j7MNRhtmAxJ7WaevSVEKDy4EuQ7HVruywrWozvX5xG/67nOzdpmS9XIh5V3NOGIkC/itFXNI8d1cST1oixf0V6dJshKlkFFutq7g/yk5l8r0Of8OQLAubV0rawpnW4eTMcq6Y9tpT3l1o1Y7z3VsKax6ae5oDVaAAZAJDoX2as4tOMN21I/kxy2oLJRpfYnyNq5BV6L93dUStf0tbQRxzbnuqLFOcZrlDf0wr69mHYjrksBPV0CrlyuRCGJbKoh0c5DkDyOfamtJyucvkpmReaEU+xH/m8ONZ3bkF12ls+mnoUx3pPZezyTEygNTa2gRdvSlGqmR1PHaHNV2T/89V8Lh1XAgm6MSHsDTsssvnAQLKQNbaa7WQYnfxRNeIWz8E+bEnVwIaOEUdVA+Jo6KB1VjDeXch4YcT6l6wuwhdNaDw1mxs8nHdn6Q1v83ev1nrKQJyMxiPp0WEbaRbSW6baBmmdcZl18Kka8f+8upstuR8akBQeMGPDm5tSFhNIUGc4Safa7F6bSayfHU1XTQBq7NRsMv05qGQpUqS9Yxhp0kdoP0bPUyLpZE7hE3eZdut9/9MqrqXNwSyprqqfge42IfDlNMDtmeAA9RSnlHKZGDOBWZEkcjT3isD9YXu8xhbjSMTCsqdN/hdxUd7evwg74Jqn1ZGStbKpWKPHW0By9ff7cGVT2G9M3vvLF1FJXTgYFjAlM0QSENUXt5kNGvt/ASZ66xuysFqKlilbgAhpN2XjjMAorwMalnVo0bmRo3MaG8jTQXpce3UWdD+e7wqTVCzTdql3WjoGzb20jhqETwoU1qSrnGUVxfiW08MTOzwMl7sUpd6GAIn4t3j56haZpPifIuGQ8Cm9GC4Qzfxwgyn5SU+3pp58OTL9oBve5W8Nyr+WAKsOCZhJ+X0M6SkZ0g9qde2AW+KUbav3Xv/oV6n0jaYbaXzdZ4SWyIZlUVy6fhoCwnTU0Sm9Jf/znr6QPzjDckki8hwBkJ43SjcyMOzNxPX3663+HIOSltDq9mNoJWDrKlUBCWZ85ZNVEn8O79qbvvvNqmiKQoXMv1kHSjHWeEBGVNeb202CFjl+p6VK0gjuwz+f+ecgOJ85BsXdL7FqNZtC+ZUvybxX8XcPu0NUA2yRe4PDNyJsQhzV4dJTPmrJirJHK/spKZdmiXEsSTqvkL8Oosezds5OaaTVBSx21xwn21NlQ2xgEpvIMVbKv7GMyIDBQsc51Cyje2mGmxTs1mrljOC+L/0oHOapmgX+3zpXrX87pIisLB2bNSzmjkr8uTYh2VXSg7qlagrU6Aqu9tI9sqi1L0GUgG2BXJHmZjckUZT3KOCdLEIqqMY7XqAv5kKuaa9Iqzb6jONWL7N9pHJfZYDvvd4Aa0hr70LYO373IhIOlB3xV2KGQjwpCSIYH8998hrlGHtm+tlRmHS8Sw0StDQNpqophs288W+1VwUDMvhDomBIMrSX4UeqeypghTI7TWmHoq4FCRSOox0bKAVLJF5nFBby/CW3SOYegQtVfUcWGbGy6nNEoVR3p2gaMPnaoDIcke7YX6G+RDXKlUrHZKggmt9NQzTJjh8iEqgZ4XYY+YsfukLE1sU5TPJspXKb0+E7ITYTM6RZY0gLr3ce/j9+GQQtxpUrqEc9vakMD90dfpna2jAntvNcUsDulcOzbHGcVmSjscwu1em3EEvMBBxcnUt/iLWDLO2kWG3KKOtp4GaOnCHT9ndtXaRzWYRU4caY7Zlr7xx2Wi608iEPSip6pcAyl6G89rGdk689rRM3ACsOio1NHTocVXdm+T0m14L/WYa3P9gqH5fc+7rDOnj0b0V5RqC76QzIEo2POjtMtp5Ho7e5IB/ftSsOM3Li9cAtqOw+ZJlqba6cpok+WtaQ/+MG7aa1uEzNfNAh3cFCMSWEzNkKzXSAr6rP3CIdlc+n2rUNkO7fSMaC9H6L8MMYa9CP3o4T+peNH6CWBWUdD56NIQ83Cqluin2kYAkYborONOLtxpHaOIPN0mkyhmlEsc9yL9RehFJmDNVC2PaDNED8WMMDLGIclNt8Wep9uoKknjXv/7u3pC899isOhAwC25VB0kF3cYA7XCSjtIxR6L06gIt4+DMxjTxTSMZcvUJeg8MuZDIFj7q+VESSd7Lw+sq2D1JYW0SqcHr3FQM+LXEN1asP413HvPdSc7E1xUrPMNCEjT65Zln8XNpJZNbyN5lYgqLNnTof0l2SMcWSkqvilORqThY8qaQ/ww76gnUC2w/SrFVp8hcMSfo6JtxGt26OS5ZrM1JSxkXwT6g5E/zMETj/3+c+lHRi7UwQCXWS5RvuLTgqgfldfDUw72EnzbW96+8i59O3vv5nG2T5KYrURtX/u8afQDzye2vfuSHMUlN9+60Tahs5k08Sl1N2iyOitNHmdzBtW2i0yhdehwN/l2ThCZ4ZnU43xqKBeUYkDMBBYRNh21TE5BFeR/ZQclufRc+Se1skU+1qPEvWvUhAX2YfGVWUAzx7/FrAZn1KcqToBoSFeDRxr3VN2rgKlc6wN0yYwOJxLfi8oymGIM0dPA2y9apn90w2ke2DfntQM3Cwxo8ax8YhfO0B12z7U7wkCWqnPqtYQTD3hOGyBQtgzwNVmYhKelglsomZjf1EEI7JKnXCbxWuFDpWHsiAfAxetVeoUSkzh6OMi+KnC8W8k+t4FJDhEcNHGlZsVxbgf1Hju4DCcfOsk8mXuZwlHWtmA7p6SbCu2NjDQ1H2oE6JXcdasBudayR4p4x5CULhIb12LyKoyfGetNUolQXHPzDebhLWeucE7B8sxc0zCQGmsSbg/owsDFTNAe5a0V7q7oJf7HqwB97eIJmQT2ZX9WEY3t9kjldaFLTuUxhEZANj/Kae3Erixgbrc6u3VNHuFmi2tKssgZnckO+C4Vgh6K1Wnx2Y06gAIimeBCZlqyjMGqakycOSZlDFeURWXqIWyh4AfrTHd3oAOIn1nG9jPDmud52sD2XZYiHeXGOlDlq1KPSADwRlN6lIUtRsVID4ERbd5BlxRqiZAX2GK+zwPKuj3PH9njXcszaZG3h+6BezGinSrvClNAx0uW4piTSZvjVaV/fe/9g/v1bB+usOSTq6mGBsEw2tzYaS+8WCIFmNbfzRDcjqwNE+FH5UmMasqYDxHIuiwgqLM7xd8pv8ah/U31bI+7rDOUztZUGG5dK3e071Wy3BYGgDjojyGoJ1+qeGhTRAw9vA9II8qDizwTw8ZxISNqQ1d6dsvHk+XZ4haWzdFLa6KB1lDIbHRwioHvJwDsHt4G3JFvakH0oRN0+cvX6JR91XUvU+lTXsfIPPqSUdQat9YuyHNjF8FVpxNe2kUnqam0kxE/wQzpyZYryZoyOeIolTKO+692MQJEcBxLrNELkustyxOG+5aHDuPs1p0QCAbbgtkgTM0Kiu/9NnPPEWNZhdrMcGZcWAh+mg9AxAvLqdTvOepG1NplB7pjr7tQXW3v+vsGy+hIUhEatToiA6eazuOexCF6E2oYWx3TAxw3jy1rJEzVzg4dcwkaobxtAnJpv3xvKWw60ysW6nEoITTFWZ1aahUyNgyvANm5t70+uuvgShMxTw0e6c2w5oyA7pNbczBd0K99nXth5XXy2uoRm0GZa3C4nrOsIRncm+WT9kajRG/sKD1TIfKuX5Shn/1l38ZA05BGJKKwxavQAbpgjH33luvpkcO7UkD/ajWUw/4k++/m1758CLUXNiXGMwDA0OoXvelFz54Lw0ygPEn75wiix1MW8sZJEjhfnyacS7IO9Wxx4fJ1n8E2Waag3kTQ1hN4GebxCqBzR0izwaMrtDT0jSBHBmzTsuMK1pI2JkqchvXGfjlWrGmVOIUBkBVAg2jLElZnZEVLZO146j4bMQ41fGzlWZY/FatM+OA/jR4MziQGVCPBTNgMu5ZHOIt1sd9FSoaZmdmAzoMIKNGMizh5l50MtsgOPThjHsh3NRBcJiEkPT+BwwrZX0++9nPkoHWRXAhzqnzcuqC42ckZYi0qKrhpOoMEzpVAeIDjsPMS4mvPJXXaebClQ7jzBmpDsxeJnuwdAjaE7PUcrKBDtapTAQHx58nE4PyaJ+E9rjvedUq+L6O1mzQSQf17EVp5j09m0LDrx/9zAWYgnc4yyshECtsl/+0362OvZ2NSF5/Eaegu/A2Xs+KI3OcWyatnJ/xtR0bIjxpOXIBQpZtP6F8oohviTVaagoKiqT7V/UYSW6LanA6xYKsyTlb0d8Fdr2MzVI7sJ7mfWXanLqwhAM2M60mG6sASpONXYHhn6MWLYRq5im90DpitSLUOLQFgu8qZumt4hhWcDiVEiFiT5FxAi0u8exrgOsczLjMz6unaH9eOXtMzc2Y3cf6NKzaWJ2nfQveLvG6BkkrThAgQK5VUspBmjhNJ6ffXgZlqMf5QtypIHtbxBE2eG5tSwhbzDPD/t1ljciXY52bZtaqyn71H/yDcFgxarrU0FZIiGTpjdytbkovkcLDs578kJ/eRx2Wka4jESyQ25cQ83m48eD980Dts7ERUe9cIHHrHdbHXy8Au4An8/v8tKxq/XUUjELvy40vdHbmzJkYi1FeIpFkzP/jH6Usy/VgofbQ1xSwx1AfaucfpL07h6CFU+RkY6yi0Xfh5t3056+dSWUYqjH09uye30RzJqkNE4jZZPREbYcivRmn0oyBagamO4dhPE6W9Rc//klqpxZSR3PxInWbJVQHANeBk27h5Bhrcv0qdFBVMzqIWjtSN5naMr1Qb587nc5BmZ5UyT7qjaToZFrjOCcPRQUPXgqySgDLbAu7YxwAACAASURBVAaNnxTgeqKvcYqhrVzfz37h82mwv4N6liSMDTGTqbKhmTEowIfXJ2APTqVGpqvWdW5JFy6Pp1tkWaNnT9iLGwdRp14Dc6wTZ9VGJnJwuIfmWeinCICOHBtBAX48JpY2IiG1EUe7b/8D4YQkVJDzIAtFRMfy95KJjTCmZmpihnoSjp1s8OBDD6WXXnwRPJyRLBjQeWDJgX6Ek7nfmyr4s3c0WrcxbHvRftRwOrIkBlEayZagx+jRsg4W8KCO624oQevsAmakjuJB28GgxscefQTVkJM8I1wN9dcJ6P4GwVdoAH7owQEClz5o+HPpv/z5y6jfcw9Ynib2x6cY8zEydi2NKmXVS5vCsdF0aP+jQSQ5sH1zunrsDZhNzFcjU17G2LxO/9sckz4V0rEfpoxWgDVgH6KcgGhVTlmdw1lBpV/D2Pgps1DGqL1dHpcyamP24BCe83dHwuN8iKDLwf2Xpm7wfFDfwEDYp1THNWKOY7ZZtY4MI20WZuZTy/OrIlOSjrzMg53C0M+wV2b502nL9gUVqhQZWmSUOw4AegLyY4ivAvfOQBKyx2gje/jQM49wj15WDXOQTjINYDI9QBP+HvQk9S/2qd1h7IlN28sYSMUDbhO8qECz5Pui8B1ySBi6yMAgvEw638z6Z0nVIVPmbUYpKA650TWcChnC+hMd8j7uVB0DP3EvMC71dAmf1nJjdTi6JnrPHnrqaSQzmlM9Dbi3ifTd6/CpgOPcJuwfs14EkTXG1pK1QU4kMMvT2cQUY/eatO1Sm52ixHWcg3JYbjamxlRqsopchvCyxYQzXFgAi/ccl0FvIF755wIFM/CwTysC6zCG8Vq2efisfGYSljIcXoKNS/CxHlZyR7Sbmp3z69p8tSi1kV5VbnDP0lUGEWGcuad4K77WduYvvF6hzkwcMYAKcVt9hZ/RbpLnwolwhGC1CiGR7dqXx9f2ePHyEu9y3dT+W9u3YD9LUvK525pCqSCPPVlNo52TVWV//1ezwyqcVvGn17WeRu7hLxzW+u+vdxT3HA0Lp2Gw3mAUEcYjqK7ZYanQUDgsqcsfd1Af//qvc1g/3XHlCKWABS3s6rDMsG7ZZBuF3fvijB91WflaXDAX2cKy8NM25JluTV1KzeD0+w7tJF3dkG5CXb4LDfz3gQUn1pqQcQFjhs65AwjpDhBaCyylatLjBg70IXqIVrnnrVDZb0KCOAe9+y+YZjvn/CPEcGt42qfeeD1tsgGZzKcb9s8qrMJaDQfZya4tuyhMLqQB6giXEcy9gvjtCMZ7kU0wPTVLMbUttVILGmcsQmjX8f1OvicJo5z1nVfjECiqmeZQndYe7unZpx+JUSRY+4g2m6k5rcKEO0+Wdf4arEHqWXDp08xSBcaEAjoQ58L4NTYqGQvrI63eepZOq55ZWp9+dF+av05NDzbIyIlzvA9YNNBlGQHOgYcfjmbsWzgCN+QMkbZzq2qJHPt6+9MNGp0dJvc40k6bKOgLrZw9fQZlegZBEjnegTbeAb13HEdtQ3IVBloNQ/eq/VlK2whZleO8g4kaJJ58UNy36sNZ/5rFaF6kDy6LIgOr8D2n+X7qqSdRDmmL2W69GOKYM8Zr36a+18hQv61IU3V0D6Tvv/B2+u5P6IuDcmxf1W5IG/vo5fmLV1HxH9gCRr8KW2s+7dg8nK5Dmd81ALFl/DKfN9MBallHGFN+FJmuNTK6VfuFaJUwy1rDaFbyPZl6d2Fo3sVh3aW2siLBxwyEA+uQ1HKnT1fWBcuuDJqvNTXlh4SSahRXJVCanxlDyHUeJ2WkTCSNqa7RqXE/UdfK9gb6NJAke8LsfJo9NmX7grZR5e4QUs1sXg29zruKTKuG93Kydj3X2YYyvDWtRZ0O2e8ilrBvy2Davnsfs9jowRFZ4fffeOs1xHnr09e/9pUQa17CaTmI1WfjHhBpUYZLgWMbkmM6rvPgHItClmFgclsnahO4zFjgwtAA1JkEZFjStFMc23vLgE98GLjqE0rUlXASIg5+i7Is+0/CEi0TDOt89ud+Pn1AXXUt1CrIHGDwGhQUFjob49zDqXFuxCu14MBWRyE6oGyzxl5qMtZg35PnEMRSJ+RsrLFG86zlgntO1REbcs2IIyMrXZvZbMndFnqCMRMsvGzmF5R+NAQDSr8Yv5PdSnag2tmYqF5yUtlpZSKOfzVBUMg4HCEOUUWZLI68ThaPH83Xll18VjTyPJUUOfgzfITOKl6H/RGi1jmpCPhW5KwUGGRNkJyl+hqBnvIZZ5SAXITE1ifvTwWVXDPkxcnmDEBDVck9yJ6rGJulcfi3fjuc9UcZeev6lWIh9N5mWMALH8uw1hMkio1ihqXDcjJm3BlXGTUr100DEvRXGFym/XZ2xsLk+Oin/fk3OaxPOq18015zZgrmfiAN1U0G+vk2f5PDit/ROYsx899hhoj1b+ohUwTWBK7bvX9r6hrsSldwDsuVbeknH15L7yHVVN7YBUmBIXxsnkEgshUi9TYyIh1WP4P41PrrIaOopdb0HtDJKa7npSMYSBpZPdBHXnk59bU1U8O5mfrbgItozqtVE0wqLPjwnu17EPJkJDd9UKeQVzoPm/ASTkuNwBmkh7oGt4Ys0BwH23lkRjPWKpwrNgBLUVJIGb8/we+dJ9v8zDOPp089cZCIC+jCgII1awG2nAaOuXgNrcHRyTQGy+gOOPLojIVunPTF0/QYZTHjUI6gMKpSQif1gyagsE8xeXWKjKkaZO48ShgSQpp5zWrqGg8xNbecGoITrD0gwsZSo3cyE0dm2QWYT7KrHkPL0ZqN++UW6iRXgVDbUI7vQA1EvUF3k1HmB4xocT8qBOy4BuxpyMdkxmCuSQbt3X3H4ZEu7OG8gdOznjXPtenUjGFr6Tf6wuc/S61vlO/x7Pk5+8OqMUIXTn+YHkHiqoeMlMad9H/9/vfTCRQwHC/RXHU3Hdy/N1objl0eTa3btzJK5Xoa6hpOt3DC27d201t3PDWyFzp5Jr1Dw+mvcIpjZOg6KYvqd4i4Vx0Cyl6xRnxXZwSdehX4eoWetrsYcS2IEa+QSiM1iiUM5V0yrTXgXJUE/L5G3Abs8mXgeJxW5V3IOwRMRvhBApDCbp2FrMAPz6ZRq3XVMDxBfysZIQ1q1JOoNbCePvtK9rFznpQfU/5oI/CpJJ9J+7LI1iZULSETvOm4DK7jEDBpN3DuluHN6V2G9128cCYNDTnrbAMEF84DzyzqO9K/FRPgzE0TWCmWHarwRN7WZ+ZZB1s5JETMAX0J566onMH1yaYLjUPr5EJpEfdnp+VnoZqTHUPOBgTwypVRwsbW0aJRBx1+GCTlM1/+arrGe9nvqIl3+nUMfQwrkAPgMJ1cv8hHCxDdIhJedSO3YOwNpAlqn+kWrgpH20A9dJb3KCdgvw5CMPjIwbQEMnOTGhEc3nhW4UPCMWRHEAlX6RqjLhaN4Pl7kWEVfxbZVnxP55FtatRuAwqPilpJiOE+GhU+zOyU/e2/53FNudYbAr6Refm7WQkoK88XLNMiW9MvFNebg4FoiSjxGmIcELB0ZFBxBuNNuX7/hCgDNGqwKfTudOisXanjzOLDGdnzdmPYSAQcJ44fh8l7LMSBK9rHGS/yu//iHkuwkLAvprqGSnOp0JsLi5xZIpDiAgs5JddyvcMzAtEoSLHUQLso0YcVaaIaVRTZcFhehBlWbvTMmHSow5cc1z16vV9H1PzXO7Xid/LWzD8bRVHZNxy0UYzRKJCXHx6On/5RyvZyTBKbfxuzmXbsGMZgtdHgepOGX2ZaDQOH0E2+itLFybGV9CcvfZgae3agpjFO4bISZmBPwHwdQD7lHOR+itVDMMs6LFRjlK6MXk1XiLS/84Pn00ao03VEq5fpE6sEG16h456xbumZRw6ki8gXrRDB2pPBIw3or5lJs+VAVxc53CMYi6sOSDRiwVENwCqc4JA73TkrSWtoyJAkYfA6OqxW5+6opM/sq88/ezhtYwoypwwH7UTXNZSuO3B6q+nkhavp9FVYXjAGx5YxTFD3q3iO4xdOUR8j+9LAwbyqwAm1tdSkjkauj/Bbp3X15FmYPnlm2iy1iQaueSvQ0E7UIeb42mZBZzVlBh+jG6yfUDtZ5h66YHLZK7MRtYwBNBevIyF1jmGLtRjaZkge82SXkkUacYJiEn3QzM2eW2BkLhONF31+Op6QioloLzNGfaIOoHRtHEF/gmnaNhjb2PzEY4/CWGrEaV2L2Vkqo2hIZwlM7pD1HnqIIaNo8B09dzP9lz99AeOKI4EVOMQE4z079qYXXn0jDR1+iCVpYUrzmXT40WfT62+8mJ598lA6/tIPUhMHeaB/KO3+zLPpf/lX/0coiSgwvGSDKUZzDci2gnWIZmtrWEho3cVhlfO5iJG2piAZocZGcRyVVP+71CsbmqEaWByhn0gZqWocVQVtGFPXR0KYN4r0klE0bqxDlU217ImsGkFNEYNqb57wjXveuU0h2Mt5FI6zhuJZqub3ap3yy8/U8fsN6u+RFd4G4tvAe9zkLM9Jawfqt94dzpFgaw+owAFqeJuZ3XYNYs8MWa524SJjWHwOTz31VCjetKA8sUTpYIlMeZZnHCom3KMkLd//FpCyNbEpEAWb0nVaDttcxLnfNnOghrKkDqY2Aqfi2S3Gbbh22fQD47HHy6hPmV01NbB+TdWpe/NgevjTn0t3gPk3oAoRIzy4NgMoWx2KYYUFq7OGLLAXJOHsN7+bdqEyMYGMWnV7c0Dg1TCJaxldf5czLftxgbrkmDPIoIhXb+6hjkkQICRXcjyFnZLBqV2P3kPWPgx4GO88iSBL2cELMGG455xwrM6McnKE3kMHohCBM/QkzVjHi2AkM7tDd5Nrl6UYvWB6ba5FZ5V7GYtxLiKzwsJZhFdlI1/Pmp7ScdZXw76Y6ZbqrK67AWg4du4xT9Tm562rs7+8bv9u/dYxQ5UQPorXCGV311nkJjIKrs1Gb65xFLTjyHvvs09hFm6EdPFPfvuff0RLMJgtslRK/VJFxCrFdL3DKrKuwFFLnwUZQ4fk5vKhqxqsAwmxUhckWEeZOehCh9Dj38JhxXb7KQ6reM+P/lt2WPc/y6KmNjLi3CjX2+soYckf8VyfdFjtSDLt2LENCvYOjO8Y0z0rKaJvYhIx9goYcLKsNX3rxWM09sE+goLpeoiNN4A51MB42UAdqZU12E2jsFRzpZpUyD5BlvMW0fYtHm4jEacjBU4gEbN1oDtNMWr68T3b0w2cg7i/sFA9mdRmGoeHBhhuyANXBWMJuOGDS+fTDeZnXb2MAjmX30OmpXyLhk1ywxyZzDZIHJfQCFxS349N04BhlEK+EUjqSxjQfsgTS4ysthiPrWIcSTOObxmR3Fvp0i0IClWd6foUkROOTLmmsfMnocwS6YaGDoYX4dAOerNaoAcNkB0e3InO4shVug0hmRxjpIjPmOjq8WeehWlJfQ5pqRD5VIGZTW6034QKgcPshCmsFCwTkT393Gdik4/h3F9/+QVgziaGSzaEQbMRs445QW0aCe5zhIzVCa+FwyognEJVJaa0ljB138+RG++9+16MZbmCkoBR/3OffgbYEZo+BtTs4TxrVsO6Xxk5TYvBRuZ+daV+ZHu++Z2fpB++8BZZFgYcQ/AEtbRmWgi+9/5bqX/ffl5vCmZVC4xCoki2fxN6CrPnTgQl+PPf+Fp64/ix9IOf/IQGcGRxMPh13RtplMQoALFWEIGWmT4AOa+hLlABcWPBwxr1OA8zE14hqaxwqOfICGobN9JLxb4DKsRa4aT4HfadLQkzZE8OkqxnndxzlRTgfR2ZacJ8OqHbBFZR4OY8SEhQPaEG6FEygOMgbvO8lwgufC4aVZ9OFQbQYMghpRMETjd57RVeU+ZhGE6hqhLBwfqXhnLL4ACje9DphGSkDbjC/us0OIIxeZ0gYQtwovqGBhqVZJ1G/wZW0zHfLNc5qiV98NvCgzdgpl67ejN6eKzpzVCTXLDxVgHecLYW7a3zeU85f4m6UyQ3KEpQ+W+iPaMOVZMWGKqbdh9IWw8+kRZgfJbhmDWezjuLukokCTlNE26HQZ/6gWOXCMyWz15Kex7Yleq7aDzGid7FuYxjz26ybnPse9mgi7znIvZgigCnXkMtUSMCatnMLlAOFu7y8zqBWl7jgV17QGgaGU30OnJiO9hHwNCc+5dffoWa62NxX2bA4aR47q+/+Xrag0C1jroRqriT1kUVrtMichOkwkz0ISS4BO/MSE/TljCHbTJI2Eww3UVJwOfktTnU9tS1s0wuYPICz0r1e4Oevs5+7BCdl1zjOUQH+pBYUxDg7JnzyJlBheealPGqZF8JOVfzbzeozffAcq4C/THDsmbp5HLPpwQofYQwp5qh/l3nFexR1q+etZPV++67TJOAMHWnuRVppt/8p/fmYVm7CXUKXswaUzHDKotbUthml/vCZliFI/uoY8hOosigjHCNnk37fa1gFUavCFATX+uwNFx/G4cVueJPcVrF99Y7LLHcwvHm14ZyyQM8d+581jDLR+qeA7zvs+6TLkxHXQ/vdReip7txWJVlpLxrk/TWdCNHhNAkdPYlZExeOj1OXxb9HfQNeAClD2+iS7ycLKYDgzGLiO2D9Bz1kD10YBiNKE/S+3QO2On5995LQ4zRqKRYffr99xhTQlmc7vIuTkU3TLzRUXqDePDVjkuYhT68aSvOqAEtu92oLVyJMSRStO2ivzWGZBNOpXVgc6iuewwWHQnOGgyxoeyIXyLas3ZjY+gFaOSP79+VnnnsQXT0athA42EUGsg01tiYt2hIvHBjNt1cggbLDLBzI9DXgXpnkZSaun6p1CcjiK1DxYARrbZT5+uHPfbAluE0i9bguXePxugE2XHt0Nw/hcJFNfWXO0TGixyo+OQa25jZZcP2LYaCTs9QmMdADG7fljbzOm0Y6LdefyVNQjdvpOeji0zVjWxTaBsHzRlsSjNJmCiMm/vFwK0IvtzPfhhxuvfMDtqh3p+GrTku5f3qCBOc+yBZPBgGVId2nb6tMdQ6lGq6dOptdBIfSL2bt6ZJRpD8P7/3XYgYwLbs5V7aGR48tD/9GFHfKa6vjD69iWuo129/EHWTo6hjbE2r6ApOosvXDmP0M7/wlfS//pt/DfsLCJd7L0dc2Z6gOziUoLsbTglvsv5ls3ySQi+iyCFTT+Npa4n3PY2xXsDIVZDp2mPjnKxKIuNq4CTp91eBZz02mxndrs1WMnWcxtHqWnr5DKQcJcP7z+K0JFWYjTnscmNLe9SORsluJRLYVOwZ9iwY+TeCmgS6IgyLQZuE8BNfWE/T8IbaSD5z9dRNzWpDCR5nYs1oH4jFHs5DO89xgjqlA0gffuThdOTIu7w+z32wP6aRC1fbIqNRnyWr95rnbJHwubd2YVwr6TMc54wQWIEGTMoABTZcVLvUbCIcQsmJCmVpm4IowPQCGlgbG8ga+bMNw9vQvTk99rm/A/kEiApdPbOZ0P0rwYlZa0limggQkCL/3o43riL7fYBsf5n6+GnaUdoJDusY/XNNGbWhrTATV9J1rl3FmhWzO67JIKxAs4rMSuiavDee020IKE8++iTlhcr0DuNxHnnkkWDauoZHjhxJTz75ZOzhyzBz2wnYWiGLHKM1QwjWlpFxasWTOPphanPWql5/4w3WlBYZ9DAncF5tIB5XdWSTlkjWGK2zM8o0x49+GIiSklLHrpwka4WBKQkDR4zID+hRQ9oxuI1gdTVdPn+JGn9/1BqPnTgJsUqhgKpg41axr1X3Mcs6g43ZgganmfsdAqxppOx60Wv1QxTDvdGJHql7xfqaTsqSw41xGoU72uPn3nzzzXT06PtpppHG4V/7jd+GAQoFEUdk5OnBj4F6JQfjw5HtYuTiatoZ789miC+nkOudhhtVD+wFuMFaiDz9nhBQ4dyKwlz0ZbEBi9eJDbUuVV7vDLU+H3eOhaP5ZOblz5bw4UhRVT24E3OxrGkVUGEIVWrWjcL4W3EvcQ3ZP8YCquf1xJOPEnlZxJ9MW4c7Uy+KDjcpjq/WbExjNLJ864UjzJbfBnSBgyB7HMb4sfMQjeWwohXYS3awbWhL9K80k01cxJjchDjwHaSaKpF14snBFByni/1SGqRZeQOq0QNdzWkeFtoSUUkMZos2h7K0d8e+iKoa+trTReCq0xApJsmIZpnhtMCGaGUTN8HQtKlvho1exgZyREcLEds8Tu0uBA5a8GiEbk9rRPj7dg1T53Lj12AYfS+K0UzZraxpTOeYNPzWuatQn+mvuVubLsF5rxZmvIExBL5cgfEl9CAPr416lpJNEGTT5w4/wn0js8IeOXeU6dTXYUIC/+175MG066GDRIAGEvTfcH1m4zraHiJdbYTMoVFqTX2QXlo5/MPcr9n5h++/TxaGSgg9ckbhQnbuzx4cZDMObwLDaVSpYfW9DL6KuWsFzJ33SibmCFNIdV9kn45CZ3dW1OOPPkh9hcADA6OxPXYKFigHeIZnWENz4+FHD5Fld6eX3j6evvXdF4FY6EvDgPbzOz3IeX3rxR+nLupyUzibqlXGtO94ON24dir1tq+lG2ePpLrFsvTIZz5NJ/9q+k9/+IdMx92cbpAJ1coWpXlqA4X6DcJyPOtKnvUiDcgbcFirjq5X+NT6DXu4BSOpgRAqqybYEeqrJdiILIJIVjjOczuJgWplbbowUp6BOhx1ng2XiShmOdfoedtI9q/4sM3VO7Ztj0K489eKlgDX0rPgufbvEqr8sKVg2iGtUfnJZ0j5HicWu+ZSyKXG342+rJztNDCnTFV9hYi7IbtsI7u6TbBxFTKSLQYzrL3M1Q1kQU48MLtQaszv14FWTCthBnRo9O/9dPL8b6BicptnPgHacOEiGpmXxsgs0DUExipnbcpl58mejHoK2RqQYIMZFll5K4a+pX84PfTsz1GLw3455t4sH7tFrsnvkbnRRGyNuBw2YhmyQRIEWtisDbxvPT2Ty+yPCchWrXsOpjLOdyXXfwnNv2WCrRqalJeA3QWlZVouwsQ9efQD6pY1ad/Tj1Ob5tnyerw6e4aEYWo+PffUs+xLkgYCT2ubziG7zF71mTz2+GMhr/bqm28EW9ea2BzOehekrhYa2sfQBzUQ7CVAXMDhH0fsdyfKOiYQI7SvDA4NBcJ09CjBJHt+/+69cRbmCbZFCsxQX/vgdSBrp2obkjjfkPu+TZbVTG9iB+0k0u5pdbnE661g24cGUPXBIYpiqJ0qe1X05BbPamBgIDJ478fZW9oyocsRIGInYzdQ4nAP6ezq+btBxhxfd1BP1DJfvUzgi+1em7hMhvU7v7smHKOz0ouLSZuiarQ87NNEXwHliWFyGDwkYqpF/apwMgUWqzNQvUII0NeLjW0vRrAEc1bjYckFceAOou9i2nBBlChmaX3EYZVqWB/5XsljfdJhlWarcDgypprxWScPyxosHKQOq3BSKgj4UThMF9jrMQJooyfr4ccOoezSRIR3lcNfRz9We6rdiPIFB2Kxojn9lx++kyar6Ily8ruwDWKiHTiAWgrfzRhxa1r70QbswXBoHEznj3E9R86eTRdoMm2jXjOBsZg4fyFtQ0LpBjDUQ/u3pxmo2JzmyHglU8xNzgVrsA7n07dtMF1hYu4V2GwXKfJPoLYgo2wWWMs5Wu04gCku6BZsQdPxHoy/WhxD/JtR9SUK4dMYK2nHP0ND8d6dWyJCvy0GzqZqpj5CA1Z668yl9OHFMbBCxsBPIpvC+3h/o0CD6onZlGzfi7WldmE7pZ+QInr28YfSyKnT1PJa0vsvv40zvEMn/Wz60te/lhrb0BCTBYbB8/BLW5cYsHVwKIyim1mRVkkGu/c/SP1nc4j6fuuP/xBm0TzZEZ37ZCRGY2bCrVxrD/flsMwseuugO8Vwc5ZV6Ffec1w+WwyGh8QaWCsCqpf5U83Ezzz9KYsJwVBa4DUuQghpRSlkhEbhXdsYPYOhvY1h+aM/ez69994Z1gDpItRFDhPUnOL9r3FQDz/3ufTjv3oNxifsQRrCP/uZh9KRl7+b7owyAQBn88W/+430737/94i8URzQ8NL7tUKWKs29iqzcILLMEblS3Ml2ViBfrMIgXJNRhdPSaagSIqwza7uGlHPRD86ntRbJKA7NvECtzgngzcBEjn9ZpKVAOFBDlR0KiicYKeEbYVWdlvuzA9hGGNHXVajYM+NZzhJLSCBxLgqnFcLSFnvyAeLMqVhhjYl+MHs3dRgm4tgQz59GqA6H5RmbgDXrHLo+9DG/+pWfD2UOhZBfe+211AFjU8Fkbc5uZMt27dyOs51kQkAr5+wWActi/L4ZXVdvB9dDoylB4JJOCtHUU6dG0qvMNbvO7LcYO28tJqZ6oL5iNktLRg2ZbQd7qwXk4sFnf5aeRwdvAk9xOzXUWm/TVLtM46yjclYh10iI6SbovMOZaqEnaRQh5HJQgTptJXupdYimdqC5E5fPp1Wg9gWewQI2wPke9dQ3G1nz9154MWo0w/R4VnYiAoBzcdRRNMLDkGzCYR4Y3oU8Wl368QsvMM37kahD2aQ9jx3waxt5jyBQnPu00AMEZj+IHFo1cKYqIA6OncVuSDaTJbp963DAhOU4jMJevg+64+se2E+vJHbCjKcXBMDM6I2jQN6szQpQtfO0ariWKgRua9j3OzajAgNpZoKA/NoUdsH2AOqnzUxlN8f+/yh7E+g8z/M888W+7yAIECQI7ptEUpRIkRJFbd4kr3HtSeK47uS0SdpJe6aZZOb0JO64nSanaSdNuqROYytx4nqXF9myJS+ydlErRUnc950gCQIg9h2Y63q+/yNpNXPmDGQYIPDj+7/lfZ/lfu7nfiq4f2qoOnXeCeBdnUtCoWVSKS7snhJ/Bi5XIIQ14rB0ltcgmem0XC9+SHNvxAEWk9Xuw+Fehn9QNLKwvOhzf/jHP1tURQAAIABJREFUQcAXyorMw9Sfp6qzycYIEI272iz68nsXjxlWbtxz1YvcMERNyYIpN9QmUSMiHVAuSBpMlev0R7K3YAHdEMDN+8H+h2zq/5fDyrXTcoeVMRGPHzteGHOSFeAL+srxO29o7rxCuT6os9kiaqSxc+XKbnqENqYLF49xU6fSmg3Lgbg605Uh6NQwBH/86pG0rwfmHDqDUs2d2WNtqAKD2gnDrQcdwfWk28uhsbdgsHxI7wBH9RCF/RwWVQfwlyHqsTf20NNEbazndPrQ+3ZRdEe4l1laobmIMyqlp6OXPqeHP/DB0KaraKlHoQJIhE1zAVjiCiy8SedKcawWIEibOq+pPGCggENQS01YYpRIdAjoYCnpeR8isMtQ8VhKwXj71o0YfCIhIiCjqLb2RdSzZtOrB06nc9dYcBUtwB0Z02+G+toI8kTTLFxSjfDUZWQlixprU83cROoAKruT2V+95+ipwtgeR/l8AlizGjjy4U98gibcolB9UFttyiZSFrTHNSIbh6xy9NgRAoRxBFfb0w6UJRZBOtmD0Ow5+sIs0reSlViHGeeabVDvBPY0uzCD8COXELuZTJQjBzmZyHV2CadttqYtuwRMu5ARKltoTB71ONxICSFuJhtNR6/1wGxcRpa9Ih0m8/z6d36argzQTA2As4Isa+P2u9NTb0DAAELmktORoxfJAOnTo6drxy3d6fKJt9ME9dTlRMPlGN4fPP80aXwVamsYd+7bHJF/GSyqEupysh7LyVSmUDggVIYtapuDEw6gJvNfE8awCkfTS4ASMkEW07kGJyUItzVSi1zAaw4fOBgOphmmqnC00mkNkFQ0ZvZK1vG999agwVqBa9/alxCj+/UMdHxtQYvHZO36fS6TpeE5iUBuPn3cwMUk1p4gHZavq8KgVqp6w9lJW1e1oopSgZN/fU/732x8VgX+VmaudRO8OeUgatwcx4GfJcDs02QpK8jGliIy3MYUgjkcgWomQsFzrFmD60b2ms7JDGkG4k8RagzHj11Izz/3CjaODJVgyowpBhmScZXjLFvJ5Os7l6c7HvgQSIUZKmWMsAcEPWBh3uvq4pq0CvZnMc9i/OzxdOiVF8i0W9OiLcxqsxkXfcylqGg0IgD4+Pe+myoRrC2jDj27tDMNEmBVIeBaTM3zMuLIjTxfiQ80gUU7QYWN4AQiBhL2p22mNUAWZjWG/zl6Enfuuiecjc/G5vmNmzeF43mVvRCt8azRMVRj7rlzB+gHPaeUG3qUN5NsgS0Wol+IJFrvld5ojL+NWpY1Ohl48UwJUCQ1XCLYWgGxSFu95+09sIYbGTu0GPiQVgzRNTLLegLl7o6lgTr0MLlcdYs5oVGZflD9RQCWMLJHJznJvRKC1MYYAAwAdcoA1SnquBzuKhJUDcSsGo5EG5VxzASvUs9uZQ3Msv6PIvbbhxrP+OK68qLP/us/mpeFpKPRGblB+4WmqFVkk4hN7x0sJmE7qwHoBXNWYBSzNf8FlknAfW5+fq4T1DAbzWR6gpkCwc0OS3p0bkTybC267AsfueP6uyDBrLBeKEpd/wsTRLmeN5MuMlXoHtJpyRd+6IiyMQgZJJg7rIz6mzGr8kbqJqJ5oYNfopfk/IXjMJd6aFpdlRrYNApIThWxKXpn6Ml6Ky1ef1c6T8rfDpRRSiZZy6W0UEwfoBG4BRmedSuWM/BxYUAiV2Cgqan3MvhzBVTYIiCHQeonY8ALpGTUhCrTGorUPadOpjkiYkdn1Dvd9uwlmIOl6X/5J79NXQnj3bkwnSWSGeW+vU7/0kX0/SbMWLi3naTqjiOppB7mhzNqFC/tR6aoggVmr9NSiqKXELK9bdPatKCxOt1NZtTH5GLZPdYBFtPUe+jkxfTC3uPMC8K4VLWyiBkbwGIbHbyK4vwJDCpOS8xS2RegnE6MbznyN2u6OlCf70gjONTpAejr76CaTo2qEhj04V/6WEBa0t3NBDWSE45IIeJcgtFyc15ADUM9uipgpHt23Ye6xJL03HNPU/tgWjIwZisRmsK6FvnLYTgsIohw7Rlw5esoH2/js3Wt+bu8xpkHKWdOUQu02Z0Wg2uwvlavRMmCjTYRdbFZdCDPh5E9c/IggUgNiv48R2pD//3bT6YX3zyBw4UlSaC3Ys36VIozfXbvy2nn+x9MbzE3rLqqg81ek9aiFXniwLOpDKZcBWnQ+37po+mvv/MoE6ZL0oVBCBJkWWUEK9MYgwqCJKe5OjbGnqx5slMjXJ2Xw/0sTktHbiSrmMMImIF7LVKh3cc6pyacSw3RuvDaSRW8gf8C3QhINIPGZfO2kd1otNwzM9wfpbzcbzbNW8s9jCSYWZbH7KA2oW2I7I79LfHiAJG+PVXCf7LGqghIVLGw5mL9qQoHGg5LqJD3lIQTRXaOLUxUwe9zmakQOiowiX+JjEvSUyu1DM9zN/1uGrU6YFPrSytWLMuo8jb3BosOthzZ0BiCq9eYQlBG1G+vWl0t0DfjLV58/lUgXlABnN8szq4cIsQ82UMdQdnq2+9K3Ru3I09FBsI+8ryVAxtXIr1ciG9heuWNA8yLGk+/tX1buvTUU+kKe7X1rm0gHLBmgWy3wtJtYz2fouXiKEHUGG0OjYgNOIOqQmo+UPwQa7och1rMsx4mOBnR7tLv5YiNoIMI1YoIBdx9g6qeIUWFOYPaVuyBYrol3jsdFrU7RbB1eNrjEGyIHkSCHJmBrOFK7ItKKL6PqJn7IuupzFAIbbXQY739s+x7obou1H76R2HK8nuZfWWwspxcYGZXjprJpNqVOCzrrqVkRaE+zwkoXjDlJA7eVxaqeoCjtP2IEoVyS/AkcFL8voF1WsuxXH+u4wH2hzByLcif7RUzEJCOgtQMnqguL/rdf/HZeQtisjjMdFT31tu6kDIZGG7aTZCght43zDf6zSy93IHYh+XNsDYh7u2G8eRDLqfgtOK1NkXK2y+83veRDCGLKes8yDq5ZdMY9eWq0zFQMjO/12HGrKkvU3xWcf76uRRUDjxfoxuNVXRS28h3Uw9YPuDOhRHEE27kDYfVgFBsFcXDVdCoIQZcPZXWMJ20bgGZBHWb/lGOVbogffG7L6Wi1jX0WiD9AtRVw4PqJIp2aHYpoysIbWkgXU09A1VzFBquOgrg/KX0Fk7mLKyueiIhJVSOM+hxIcrw9tKsYsRDP7DgDEX3Waj01imm6cu6eOoiGdv6aHRdCI1+mI13jBT7JBnbkBRjjMWE9x8MXaq4UJl9S6pil2EsumnYvXjqTEAIkyz2drKDi+dPpntRIG9rYSbYrWvBwi8GbCbLrAwJmIPAgvvPMCqgAUOO2vLpC1eoJ4DTD/WnKaEBN5nH57rbOH9KpKkCSOW2tStR+2hLZw4cThOIcl46fQG8fzRtYJLw1u07UAmBvAD23kugVIXTukZ0VQ+EtY7+mL173gxJn3GgmBJqNbvuvS+Ksc8887NwkA0EAQu5n2ZZRpQ1bLZ2oMPcOQWbqsB4jWCK+xsODCMfxC97bYwGMUQngWd1WrVkPJK31pH11uB8NR7XBobC8dcRRJw+9k7asn45gz6XQJooSV/46g/TSQgYEHYhc1SnXe95ID3/+iuQXzpwPhVkIANpPbWsHpziw++9I+1/7sdphABmzVr6uwhg/uaxb6U5jjsBeUV9wWkhNNiQDq9zAmWoXgCdlwIRzipsqvRQKIkXEa03RLFeGDeUPTS0PF+L76qrGPlqqIQLnbpd55wo1uMY68nAU0dgsbuZdaKh8nWXIA/YxKyD0wkZ5L0Bg9XsqlMnboEcW6ED89+nybDGiJBtwhaW0yBGjQKoUGjTY+qUvKdGz5Pce6FL95nHMkAMe1LY11kwLHXaz4zotXnTbQjw3kJG0BzjTlSuucqUgdUweMtpEaggKG4Hbq+VPDSMUgn1xlmy/FBZoFRdipbeEA3wR46cSSdOnWMNoNqPMypVCLe+OW3c+WBqWLqG51UFvCk9RVkjHBrGsgx4cQJHdpLBqBU4iodAACbJTka53vXvvR8Bgfr0+v6joYl4Z2dL0P4PQ2d/g/qNijJtykfR/3gNyK2S9VBOieEaAfBEK+QcAhLNvWtXuTCz2mK+BleWwCUa37kfkRiYuioObFsOrxNxUQXepnlbFQw2ZHNOmDBwT51PJ1Ki1BIXG4GKmVne6mGZwD2gvfVDW+2Hz0Y2oOiaddzo0rQNg+BHJKQSKDQU6fFMZvVKVgX9n3UYmoj8Z79XRqu3bysb3KkMnN40ap2R/GQyeNp1mbmRLGCbo4UKe6ayxpRwOOv/2OGjqbLvWnnRv/2T/wjTdYYNeS0W5hxGQCMUCsKR6WTNYzLOhARdXF5YXuvxAnPDnmOjXoC/jwIwr4+Tvp7xZIvRf5t2lxGRZ3WtbESEv9OA5PSc/LUxeoHXeX4+t5xUkY0d8d9Z35XHGMbhhspBoY9M2CBrRKQIG5GYCvKw08CL814dG918fY7Rv9thNRD5CtPsQiHi8qWjsJjqU3t3K30wNQH9zFd3pkeZkXWoj/pNJ42jMAOrMBYrl5D+ok7RSoFyiJ+tIXNYjhrGQtiCYtfnzlxIFxku+OSrL0OtXY+RqUlv0UTcjiEG20NQF7Vi7v5gbw8P0OnNk7ymOV0+fyWN942kh+5/EAmbwbQEZfnDOBgn5CppMwicNUhtY47It46NLOYsxCJ7SuKMjdGNGK9+Uu0RiBpLiLKXc64zNAa3NkKhXwzVl7Hbjv8oY3O0Qqkfovfk54wSOdELrAdr8EyvUNkIMAD38hoqFlDj5zGcyrsUEz3KlGwhii2fHUlrgXHqhZKR3Dm29yA0/qpgeN3F0MAWHPU0kZm6cRpCdeaM4s0EpUO/hFhwOZFZ+6KumAPWQRa1a9fO9Dd/9QV81lSoiVfYuc+GsvSvYRXqCHZroZ6V17Byp6XDUsU/Ai4zbAzCKI3JoRaPYXdys1N5u7gPpTaask7PnL8Y/WdT47AxUZXesGJpWrZiXfrxc2+mHz39OuUmxVBnYAzenjrIbH/8/LNp/R1b0qGj5zEA7eqCRjDQVYea9Rno/kTcH/zIR9J/++rfQoWmVkLNoJSZY9PSzzEUlcIjMmuVJBJ6ZvNGUzHyTTao6shsd7A52OsMFEMjwbO1XlXLPp1RJBk4SAOxmBrfALDZZQx9A4GWmdgpnKis0F6ycoMEjb6Ow1qEYrWaF7Mpa0oe3wzXeyWc4yTp5bDiTiM3Zk3q3NnTQU02u9Jx6bDchzqcSlsmJGQUHJZG0vc3e/bk/HdG2/jFnk6Be3uNJrl2lUrcNx/76EeZlNxEMAUZg31ynDrdCWDLcbJzA4ad92wnU1YvEIcFjGg/kYFZI+NFKpy0sHd/2su0aMk219Q7BOa648GHUhVDO2fIHsywIpgxO+T0AAhjmvcSeq2WWu/nfPrIwuu5r/YZTkDUGCipTd989Z20EebcJlh3F4Dc3zh8ID20eTmG9nI6BgNyGcMxo47jYFT23lnmQc0ThCmZFDO0CuSUeeA9g/xxe+D08mErHVWP8yz0KhWJIjjZgWDEGvQ4AWDYUxMPjL/ZT65mUczzFHa0z68YBR6PYx3JES8xMor3sDcuKwllAZySb4pP+9xsPxmx2Z374JTzqKFmHidTntdXmCgU0oyoYxZKLrZbG4vEUEtrGOFOMtsfdVrJpTz2aFRWr9AeLjK2SWxKjJsh89T2Hzl4JNVexmH94b/7T/PBcSfCzMY8zEDzpVO+EPW4sc2+6oAMqlA0jmzM6Cgo8Oo+ZVRXF2U+4FGKpFileHmWBWXjHzx+wdNkntYiaIFumi/UnMyR+eHs5XEMo674t99nLK/IqmQ4FBxWLlQSLWvXM7mMgBGGqqArlzm2TMLEoC7mJ5nd8Td5j5g6Z0JBRt5GDKbcJRiSXfdupzh5lFHb5WnTbcy0qgZbZ7ONzdcxBHEqfevZg6l5xZZ0GeaQ0c5CJFogcacFQHJTLPp6MPP1jAHooufExs8L53uABgfSS/veInPh/iokSiRWTPRWxWZrhPJcDRFCpmGRDE6MudpxEO7TueNnkYCqTutpyq3i+NVAZMcoXp4HdhhW0gaH3Od0YqL0RgywhvwKxsqoyCr4ApTgPUcpzWM4rTEiV4Upl8IeXMAE13t3bo8hk/bGsMZR414GFb8/vXH0bLo8TjRV056OQXU3rZ8YpZ8HJZAZoBhuaJAWqiEQtEPCwGymhcCim6gDjgF9FctCevIFMs2OgC8/+sn/iQZa4OeYnyWFezzoy+L2t9hbwnsfJDuz1tJAJiDUZF3RRX+a2qBwwiKyyFqzz8IYkjYIJgsRx+3DcFhpt24mfV3dQc9P+ruUXAOWPFN3aOZ5yB5XCCzMWFrJIBYB+7YACc9z7zWaF4BSazE4Rw7tSZuoY0qiaWxuT1+lifTNE5fTGOu+DTLO3/v4J9KzL7+EbNcYWW5LOnPiSrp19TbYaxfSw/ffkX72nb+h5aGC3jqyGOoVP3lldxqpwWgjy1UELAv6l2pwWHM4AmUJhAGhfjFKgn0gESMyLYro7HhFpjN2JZETz9aATKp/DT+XNaYRnyIri6Z/I2zWeynO2OxKQtFxmtZVHtBz6OgXYIjVCLzG2hGiWQztWwclvVipMrMeoVoz2duo4ZzG6Tmq3kGcqp97HEeI9LGubSbV4ZhlqSDiXpS9qvNSmUO74B6Ohmn3pUsnhlY6m89AVxTGto1MxcLamI7T81tIBngPQzRvv2NzZNvVZAWyHC3QX4GSv2hRG83nixh1w8B4nt+YwqvsnSWLlkR98O0396OV2QNB4kJ6zy//Shqlb26a847mY22M9XzhS40zzqGZ+7eUmVIy8hZQ87Mdo4/1W1FVn55AQ/PVYcZtDOAMsGmVahTSf/fQyoY0dP6t1MmA1u7VtxDsESBiY0c5X1XInbZg+UGrLDwpsjUN41dob5DadDQAF6j1OZqVoVwwNlnLEl9KcSojBOmWXqxFXuKcpnHS0agrYw8nZI3XrIjJIgHXibZIrhCOM8CvoY6k9N6EKBsBm8/CLDtndhqk1FMTte9qFGKLzi4j+ejcMghTUywDMKfth3qKSWEhcfB3NTjiXELKdejzd1yMH+59/Vq5E61ZxwoJiHwZaByAeHHq2hTjRf7x73gdAm/8MVL1GOohGjOF6cQQbSqzuGvCF9KPeWp6U2ZlhpVlUoUZVPZuBK1dGZWsJyPPuPKbHl+F3wr4ae5Ucrr8zazDdzMD8/rZzezA/PXhwgtGKIMIs2wui6zt+M9qVlFHyzxgFIPDcNvHwmLQIZeKX3P+QbmOBWyj5jB9QRQQUS+enR2mP2ItRVw2P05maIIIfbYmfeF7L6XKzltQwS4mSnCE92xazmKtYNMVOeiOB71p/YpguTU3L0JxeQxa8aV0DCd1AJioLiDAnnQNxtoCnNvq1V2pDQN2DfporwVxrwOMuwGxWqfkDjPJc8stG6OovnTN8nQWlYML0Lt7oEP3kc2MEnX6aea9AM0zaxhD1GUMPhRPbcbwy1iaAioVfqpl8V+jB2L77bfG2IG7795KmwMNfpA9ZoFF2mBUvcUYkRffhh3VsCRNzNWl80w7dQTCNIzFGXrI5lWPjuF+4NBAXV1AeJJHllPE3bxhZTp74lhqYV7Oa8/txjG2MdhtOH3wk59E2Ub9NjJ5No3r7wp1Khft/bseYOIyM7to8rVuJhQlscLnaKBkfaWN91iGksA0hsWM3gyjEbWMloUYWzI5n3KFGpHKAPnJ+bpG3UyugVymScj4LMw0FRncRs1kH4uot8lIFIvv70VJHkNcRwR/9uT+tAP2aGfrwrT37SNMod6brtLsO0chaTMTl5fB4vzmT7+f7kVseHRwNp2nV6+lZSn3dSzdvn5Jevln30tF9L597OEPpydgjh0lSx2sJdvDwJaTYVkfreS6rLVaG5gimi+hQbYEmKpYh6VsE2oPVTham01VQhcqMrKWeNBNhlpF3cGMcUkQVvakLVu2sI55HXekB8UVpwoLFToU9CrGdDlFd/fQefrSlkCLNitvwMgYJNgTtGLFiqg9BQWZ9/B4Z8+cohhfHY3WOqtZG2j5Tkab76VtqAR+sh3Cn4+bCfKddVz3pM/aelMWnGbCtv6jWiemQ3OEqK0TOOdRrt1AzAwjhF6xWfWgF0sXd6StW+9Ia8n66jHmQudf+cp/j/46+5HWobZhP9A8wZ+OvQwCQWNNM4HRDHuPyQiOn2c9cCMii69xSGpAcwJ2jm5RPJi6DtfQSkbbjqG/evUSx16TXtt/Ml1jSOK33u5JvRfIhKMFZZRRGSPp3q7q1N2JwyCBGBokSCLYQag8srhsHp8G0Hq5PWNZcC05I1PkFwrEqan5J1QoElDolb3OZnZNe37cX5+bds37HX/Hns8mcGRf86TALDgU/i3LFJCpgBnj+PaaiZBlWZ2PwlJNSZRaMhV3E5RA00XSDDawlaGIEUS1rAbpa6PZmmPqXwLy5Zgl7CH3nf9U/krHFzXLCE6yr16v72Gvphm62ZlBUdmp3vKif/zPfpep6jqW7JdGlkZiHRQidVTihy6kUju0C53jN7KgLDvx5vg3ev5YqhxHyM0M5frJeju9QeFMCt+H8c0eUnji8Lg36O+5UnxOS86dUjgwD1K42TccUiZ6KpabZVhZ0dHfB7EDxl7+EbUM37/waaQq/Tewdh5Y9JuRQntvdFwWuL0/0xibW4DfemALbljflWqboAwzbfjKEA2gVQvTI4+9yATOOlTYl6YRwuQmp/SStlTBonPkwwjGYQVRXwd/s6gdxQyMej8Q7BmYOK+h4l5OPWaSTX4SOZIWekcWLWpO1Sh2l1C/GsCR1Qqj8MAriZLGYdzNUoy3Ie+hhx6ikXk4tVNbmcYQ9MBUfB122BXoroNCvTx0Ix8bYh31MEjEbT+JWYXCshZHnUQ7QB1pLTOuehgouQtnVUz/yY7bb6Gfp4/Xk1UDzdVioHe/czS9fggH27qCOLKKzEJsfQL5nWORSVL5ZtPau8LMLbK1hWRBc1CSN6Et10VWMYlQ8ABKBUf2HQC6Yuw9jmfHAw8iEMpzwUkZabq2BqjJ1fH77du3R9FdQ2l9RibhFSL6HA7WoLYjHryITHLQHipqQPVQ4quApkqBXVyLXqtsNDOPa9QMdU72fIVgLuvADe9GEUo1oxgiW53CKXQBlS5qh0SjUWHhOQxSKatr/RcZ0V6c1pA5rlqxJn3xyz9Mz7z+DnUFxqvw+cGHPpD2QYU/RXbchRbkkf0Yz2UbUde4mh68ZxvQ6NNpuOdoaqUgvX3nPemRR79DawSGqpVagg3kwDflkEp4s2wWExneNE6rDOCiRJHcwigSJ9Y6mNHN7wyoGDPD5yYUOCRkqCkp7HINFqmQt8oD3ruYT0X6agCgYoRBQGOjwekcTp4aKQ3zV1kPTvX1w7qRTsrm3jywlPFlE3Y161JyhlG0ElLurXGp1WTKQdRiX+k8NXiOD7Floco1wX9qBlYBbUZgC24KjYl7bR8bNR0Mn2QahwyOAg9doxdoCJskbd4G6rz+Ua3avdkzzL87brs1baPXrxrnICw6xD17+ZXXuO+9IWi9bftWCDMwAwn6xoXQgeDmYDOPcg3D7P1JUR/OQlJSxLT6FGEtHGeD8CQweTPr1Xu7mKDgGKjDSH172nOJIGqKmqdrGDvk7Kfu+lLaGADGeC6VpQ7OZJ2RSQn1qWSp0dcgl1IEKgbyt08shnbq9DT6QQApfGr8C9+Ha8//zZqRYBGJgw5MVaJwUqHBft3mWmfSwWSmM0Ow/IiJyNbtCjVeMxjRKIP4zOHZsqKzst5kMpjV+YNNHT+/UfLJHVNeBgobHe/lmWQKQ+FIw7llJZls1HambnL9ukwjVHj3/NifF63/negjw6Jx2LqBBt2TWEwx3kU7xaIQWqh0kRkNFFRzPRGhuKyqlTHqgmWXe9hg+GQMlJxW7EnktaGIKTjZDNpTvf1mdYnM6/9dHzf3fV1nDhZufDAUC85QhyUWmtezcjp9ZFTRgX8DIowHY+3Kfp1CV7yLx0Vh4TEmhZp9mU6LvRO9X+m9SAF4HbAVGDb15e4VMP4gZAxYnK1ZSJNtX/o2w/5WbLkPp2Ekj4FkgS4CGmxk0w5BQW4nu9pMX4lq5b6PjJ8zOKODZFGT9ntwb46helHP5l3A35UAyy1qpM5AfaVYBQsH07GghZ6OMspBhpER9sbbNkeTsP0de48fTYdhMV2yxoSTGQAq0fD5nmrljfLMXR5CAPY7yBJzM5VwH87wtws5xyrqT5txzh043RXLFkePntBKC7TVUfox9hw8ky5SAmjqXJeOMYbkJM3Qc8wSmoQ0MUc9SK09+Lr0ulAQhyrezMaawHg/AMuqlvPsh3AyjPG+cPJcwHbridabYRQKq6kAoJpz/1WkfzC03d04BZofdVo6mjagOCEKHZX7wQxTcdyl0HDriLgdIqgEjDPcnH6sErjQdhCI2AUGJq5JiQI2v+q4MmAi24yXYJSa0U3g2LnBaTnX31gPw4nzNpO5BDRYB+S59/UX0333bqUuuYTznEpfevQH6cylQSLeesggremXP/Ur6RFqVIupa1RUt6bXXt3H0MjN6QQKANtuXZKGLhxKoz2n08Z162lLGEyvnjgF9spY9DYifILmOTKtOpmQwJfWYWwM11mVOh4F1tUsZIwS7pP7VEjH+oXrR9rx8qXIHZFZCdE7dLGf+zhI9i2CIK3dmtBV5o4tJpO6SJZRAzRpttNET5rBnffDeqJK/zq1gxANZAa6fsxs3WP+ewnwdgOOwVqWfy+WpsNSZX0AmNn7WaFwdsyeosblvCsyI0eciAGNwnyURaimZU3ZHBAsDrgCWBML6/yp8ipUZaCbn6Jp3cBwWCEAa96YChmCUQvhuML3Pp8ZCE6qgjh65r67d7J2GQuETZNMsvull2kyRu2BHkUJKN2M7VkL+WV8SDhtAAAgAElEQVSW9TYiaQdnPsN5TgecZVYgAQM7oYPhnuhQSiW8YGyrK6gzKarM60Z10tR3ioFt7dniJoeF9PVQsiKjUuEl5KsUBw1kydWWOyZttvMFcRS8xjpksFTCxmXr0q+u3Vy9I8tGvNcmFZlTCLQsnIRnnf1dblNDUtYyShbuh5PImJuZSHRkQ74n/wsnZqYVlSlPxf+P7zLnFRmfs9ltwyo4Nq9JSg/vL+RuFpyV4DL7HIxz3keH5XHDp7hWgyJaqF16nTpA/67gHwxMTrMv6k4Olhf92v/8m/MuvoUoiQeN0Dkl4TELlxQe+YZTebezyEVr8xQ1Yw96gpnYbe5osq83PHucaHj87LbeTOLIH0z2sH6Rnn4D+rtxrDxzi0mfJshB3shYgzf6v7IyYA4nvhtWjHPJ0sFwqBYhZZyFppiFQDZGL0yfERoGa5UHgiE4PXUlrdtAT0IFUQzY+AzU5b7pqvT5r/04NS1FoZnJnY5uqGKkQDuwXi3HNUIbgz20BYhCuKkeR+So8NPQps/w84NobzVSWL54Cp0ysq7F9FnNYFhaZI/RIDwLDj/Np4umFomdWQxXL5i916NCgUXRLqDBQaK1IRzly/sOoVeXDcMbcyQHmUE19S4b9kJ3DUM9wyKWbtrWgmgvmdEKspdRZFuqYPk5PbkeUdvlS9pxEmgO4rSEhhuRxrnEDLCnMMATpfTMIEt1ComcKYuCONhxerzmyWJkGhSxESuhbneRVZZqVFgb2xDJtTYwxHiG/rM96cLp82gY1qetkCnwqqFTqIaZuoMaPZ/tmjVrgdRaMTq7w9msxgkIL6j2Hv2BwEAOFGwjY+zHMYoa+PwWY7irYXIJ7xpg5Rl6GQ7UTFXF8jEMrzXXiGZdA1yl/Uc9MDRthHd9bGQCtU3L4vhTOJA+spQissrR4UtpMxJXSzB+z738Znr85y8j3yThqDI99OCDUS98+uXd6QMf/2XGbexjw7bQTjAKg6yBNcFgyhP7cD5DaQeK9l9/4sdpHMc43YQBb4Y2DNxSj+OTrh7wjWwvyBplPHc/Z1FFmMcBkIvFtWpYJdZ4P6xvqH4gS1CliJDNIdDZRwPqehiY6sjJnBVmdRp3ppKdKbq3AYNa2/b+TJOJmUnZWCosuGH92tizOcyksO0c68jxMT4LpyQHesFrziG75LmUYYDN9DRysthUIqnCyRnoTtDHR96Cs5qmlUNprxpU4Vk3QNJNrLMxPPcY0PNb9LT1jYMCEByChGaReSHQzECazKiGIeUZSo6YhUFn3Vi2rj1eG7fBSgWC7mWvHSEjPPbOISDEWupaXWkTGn0qzjRSm1t3+xaQEvr72Gfec42nYrFO4S2XvMB7TKlEESII7H/XTDDyCtODXUFmmzqI0C/UC5CpiNyQGJZYF7bG73w+AUf+fpZ94utirEZkJAX5uLi2zCAHeSFs1I2+UefMRemj8Fe+7ma7l9vRDPouHDO3rZxWllgUyGuZ2Y+gPZyG71uw0ZmjKsxNjLE2mXJJcTiLLJsLx6n8XlxPwX4XzizUgwqOKSPP2ZqRifTqMwIVC2eLCfFeRKabBWPn2IvVtVdQa//fPzcv7TmDRLxZQl8ZPBJ4auFAudN6t8H/u+pJwgw3aOX/7yrrnlA+FCynyedRQ/zbiyvUoHKoMHsYvyjTlL9X9jBudliFYWbhxY0e4tEVnFlWeM/YibYymiVm82+UQmm1iM+GN9JxjahpJkxi4d7x0csWU0cZOg/1upPMir8F5x+c4NhkWd9Hpuk4LO/6jnXpAtItFTQftsO8q+EEWlQLJ6tpwLiuW7GEmVFsTuCcY0iP9OO4noK91AyLcIaof4Qeq+42hFGBER3QV4tButaLqCwRv9FPsQoLtU3p8jlGv0sK4fj33Xk3Dop6EYKcvQjUHqKh8RDK61CEwP+BD6lfKbJaA9xUS6HVAvgEEWM5neyl0FWtKansPoEBpSgVem67dm5jUU7STLsWxIVNBvxn60B1U2t6+8S59Mph1DhqOlH9qIBAQgM6UMgs5zAOxg/mwt+qazgNK7EqLaMQPu/4cYzBg7vuToOwFMsxXkf37A+19TmM613ve09oCdq4rCGVzSUsa/S+fftdAdmptN5CjUon5pwzNdXWrF0XFOsJam5l7I5ZdeiiH2UuBkQ2AhHKPoy1VdC3dE3YX6XxNQKPQXiyrHBsNjP2XDwNlHQFtlIKEsby7s7ItK2/9F3qhdTAszv0Fow59e/IIuvagQa/m9462ZNm2WjlNPv+6sc/np56+pm0HJ3CNhzId77/XNpy2z3p1VdeTB9/6N50ft+r6eqxfWmDNRYCh8doSi1muvVsI1kMsJYSPhUENpOue3aztPZisqxKtCxJz2NKMZq3GFeiehyAEbO0cntflsIMXMh9clSKHzKBbTa+gCNZDrvyKnVCa1jL0L07AdvOWlY9cKoFfMWIpbYPAIEZ1Op4nqL/aA1sN0sA7rdMC64FpqlBBWxjMsBS9pH9VkbKZyCx+DohwUYCYkNup2ObZZk9VUoSgXW5sIXhp23A65VAmOyXcrKrkHUroql6qjr1Dpel1/adQ+0czUx79QrQlpCgRfvMvPvV+gpZAD8DjQ6VmXoCryow1TpEmqtwzkuoczWhxLCccS/j3LsTh09Es//bNOhvYijn8hXLY0Lx2b6LaZz1Is28DEJGLwoalydZl2VI2JEZaZMcu1Jk75GwHvszivLaE22n2VUOcwWUJgQ2ljqacYqVvIZ1qhGfdXyMyJW2TYOfj0qJWP6Ggwn7bEqp84v/ZcG+4sRR4yoQNLzf2euyjyz7yu6PzieztdkxwocU7KMwZcTsWkPsXvxVlmVc/7tQeY/MrKDRGDS/7PscrsznbWXCjf5pFkTI9DXbNmg0KMq1awNa5L55/pG5BQFLxYtsgrNO8SpNz5XjReVFf/wn/43zzWAQ9b/cEBn+mKlBaJzjYoNZdxOcFhlMxrAKiJB/Z78vNAdHQa+gOBEOOPOW8VHot/CYM6TS+Q2M+8iHF5INEMvZgL9YNLw5SrjZ0WW0WRJwDJXvETWswjl606OvzIXhOZJJeo1G1TIao9fLuTBERR1Ek0uXLYvz9eqFDqYxsCNAFzZIDpl9lM6CjZ9D8QC18Bo2JDThAWRdJkpo0rw6R7H9LYzTtnTVOgOGvxlYrFk5G2CdUmEEIJG77thEFlcNBbeJIvdFNshAOg5d9hK1qCY69g+/9jICm8WpiQixCCO5CGUHVSmmGdTn2IVZipJdHVC92WyKxlpM7mQ68Z07oN4jXbMa9tQBtAkPnCUyhVE2y7X54OeICm2ebERZXYhiVMkWBVRpzq0ha2vg6zz3cBC4qBmHeoH+rF3IDlVyzTspbE8I87hoMch1HUvSU68dSgfPDKTK5mUB2wyjL2gUOUK2OMP1kI5Ek2YRjmsh19WKSnwJlP1aItYPkIEceuPNtJhemKefYAwH0E0dNOqNjPsYI5IewBkNELm7eM0GlRC7++570ttv7Yu+LWnW1lVULG8H2lIodIDnc5oJyddwmGE4rL+S7axajfpEyI9lPVvWqzJZMEtuo2RmC8J4G5zk4+gH+i5EpjE/U8KokSFEPtfhzDCyGAl7ahRubSJY2f3Sj6kj7khbN9yOAsGR9Dff/ynPYCK11bWkdcDsUu+feuO19PHf+M30wyd3p0tXify51onhvrSZ+WrXTqH4jz7jLu7HYy88m04jnOyoCma4U6QvokdvAUxUe1uIyDnuPJ/lBujUYKavAfuiRmJTp1mW02/NpKU4d+GwGshsWqzn4WQuwu5rwfEeQWVlKX1k6vQdpXbaCXMu74nSoKgyskLD7XPG6BoweO8NFJwgLiTrh8zTOgK8XjI1HX8fEG5ZMO0ioQhpJe+xzrMJZ+FE3gky3wlII7Jda1Rmn7hMr15zWrm4IjXXIPtE/UrrXQQUPzVXTdP6YDqJisw0UwOOX4QB6wTiqH1oIjIILbNXhNcBkjisUjo6Tg9HySAB9l4ljNpKAjxGopD5/9Zv/3aqolXj+Sd+no4QLHZALpvl7/a8/VZkf5s3346Aa2daBZlDdfrZirr09LH+9Oje8+nCNMoMOE7zUYMbYXpnbPmfjsfAER8JrK3d9HesNU62App90xhTrNtBG2htKKWFxPxKW+S9CgMtkQQHGYE3WUb45TCbQmUZ/KktyxiVGWqVETHIYkEMIs4PW53VsbIMKXdamcPKUSQLo4ElBCR3w4F5KlM6Mf+L7Cfrp8pLQZFDFmy1jE6ftYIE2pJs1ld2PM9NnRBlp7JamvBqlj3qZzwxZ2fpN+JdClmjz3CGFFo/YGCT+VfW8xUgwf/7T/+qwHnIDLg1JR1RVujjlQVHJcYp5T1L225Aa3FT+Pd19Qpeb/Nb3tN0c3Eve23mtG7+enN6e/Pv/P46UeN6ZHADw/X3mXfOmuriPZ03U4AE88jB4+cRYd6bY91KRY5InaNGp0gDUB+d/F1Ll8WDElKycTKiOELYcqJP6e0jNMqeOX0MozyTOhYUY+iAlnA8fYiVEnun8bLm9JffeiZVtq0He3c8PdEpD2wBmHoJTqWeTTSGiOvalUsQuO0MQ2nn+KGTpzByw9SeLqUqlC9OHT2YSqCoN6F5No9qxCIox5MwOMeJks10pKu6Q9V+M/MbxKAWQ3t+730PhNzJEsgAl9kUhP3pmz95Ml3F4RbPM2UWxYmAUxhA2AQJo5Jmy0GuSw22MjKxjgUdkAmqY8LvKESJBRxf9YrlKDW0N9WQCSCdBIzjAL06YMSx+cr07CtvpStjUFpxWoNkihwIqBIpGXpzZjlnJxvLESuBNdlJf1Y3jmsAI9cJTHgntbdL1D9mce4vP/8Smo1t6RZ6mVrQIJN6PoQTsccmr5kIde1C9cJm1ivUBFVbUL28qr41bdv5AIMErU+NpN1P/YihmPXRGD1H9qGQbj0O2B40z93M2gzBTwkHZh8aa5+7QUz08kF26cPx+j7WgtwHa2GGSTxQA2+ARnt7+8a4T9Y1d5CFSgP/yqOPp937ztOjR/sAUOcnP/qh9Mxzz9O7tyZ1o4bx+E9+njZtvz898aOfpA+/577Ud+5g6j9zgPNtTE047EeRI5pHU7K8mR4rNnYxWobF1DMlj1RPYzyoX02aaWkbqOvM9TOvjE0eRATW84R7GcdqzXLn1jtZd6xh9ouOo4LP17l3wny2Hnht1vT8dA+p2K4q+K23oNrBdSokIJwqgcEGVTXoliKDlYsLr1m5kn6+K9EMv4fjSogZ4p6rRn8YooasRdEL12nsSdbtlas0aKMyXllGNjjdm+65rSOtRC+6oYp7DGxstl/mdOWZ6nR5qCK9fvAKqucQXvrpe5KFWCBEhElU3EADGfWhrN5SxvXX85wbcIg1OMA6vrZTe6sm6KqjTvbJjz+cWm/fhjoDdTVGtFyC2n766Eka7K9RC4Q0Q31qzIm4E71pK4zZro13p28cnU3/9dB0Ol+5CACTDAFCkqbWSdfe25IgWmgrsoxCR6HaTYkBBP8m9EgrJk+nz+6sT8vnqfciXO3E54ErA6GOLxu0XCgMZEHRWud72fib1/w14NYMve+uOds+ovcOcpcSZYoFGIzHiBAQmnF1OoUy+S96UNlLsiNDRsuMTx/Fudp2oPPL4fAYa2+uynHyDCuSAR2lWSWBkB4mBJZlsGIrRmadPMD951hFOm+cviorM5xnFRqZk+zHWfqwZnmus1L5QR6qCYwVRQ+U02uNICTTHHRywBTrWZtskOb7XaxtLS/6kz/7a3pmMz68vQ1Of7zRwyQposDciwphAYrzcgqOJ4PnftFhBRW1QILIC355ofDdDuvmDClijJuw2TyTiveIa8nc+ru/5nWt68SOQjacs2t8wH7kzKbc0Wnvg/kncwfP3754SWRXPsQ8dTUymCKrqmE6aT4p9IVnfw7j6kpatWYJ0dc11KZp8MSszFXThY/Rn69tS997/hCwIDTYJqRNKKYLiy1QzZwiulHeICrsC6CUb4H+vBCHVURIeOTUSWZQ9YR46gQbbIAayfCZ0/R/OO2VIi/X0SCTiXH1sw5L47zt4YjIFeN7ib+dxUEqK7oDVp3wROfaFekUgydPcL5HqEHgdllEkC1wjNLOS4nKmpjlcw1c3wxrUso0/WFdaB46huQiGnjDZDiqzy/E+HcvakkLqce1Iy0jJX++GCZWE0obLK6nXkaMs5zRFLAGD544k202sssRrhWPg20h6sNxWbtzDEkjxlJJnbXLl6QFROnT1KumKPK/vPsNlOQXp3sYquemzZUmNJr5upIYdO+99wZEJZHARtUKhHrXbtqSbrvrngggzjP4sR+24zj3y/qMm3ABLMIm6mBOslVVw791ncg81CBItIhajyKyLDr1A8dRhbCeNUwNUGWWesgJ69evgSV4NdQkLnN9Ej3eeeuNcFjLUR4Zo4n4C1/5fjpy5ipsNDTZeN/tiJZ+83s/SJ/6h7+R3jl5luZugo2W9vTa7hdQwNiezux/KfUe3pc+9qGPpp+9/nrac/ViqmWN4fOI8Om8o6dtThUMgpR5IEGbiVW/KEKUVYdFd2douEVkiqFkRQbRRELHYsSG7cdbGo2/peE8tVqbb9uEM7oGoQJFb3qs+mFlCv8J7ZWxJmtk2tnDRtBgyKxQ9pvUsUIZA0cc2nb0AV7j9zqsvW++GY5QFX5lg07TPKzhtC9Lh5VtRbXi6Pmj3lpDg3ll0QhCyRAjakapN7FCNaJlQOWQVIbHZQfS7HsYRZjDjGjhuY2HfYn0Kvtkvzt52f2p8TMrdNhoPeffRGbfzHs01zDdgO/9XLG4Nb3vvTvTPA3rVZWck7U1SWP+Mc5njmx8VgQDp1iOxJgwy+Xp2vT9c6XpS2dK0tnqJcwvY5dldj/6tSKTse4a5X4zkowQEq2nkQkhajszlO6aPpX++IGFqXPkGJA+zwzHyGLESWe1rjLneMS+VoT3xhinfOyTTN9IXQoQnPa5CPkpsxoTivBCIkm+cYG0Ea8PlMyENKv7BWkuPBb3jeeTwX4ZES7L5sh+LA3xEgleTkEw6NdBRrNx4RjTZHaDxZXp/PA8TNjNzMZT6WQOuPslgvpT6UEIVvME513NNemZtw+kO9//oVRMo/bUFM3Y7Pcjhw6A5PQwrHYPkB8QKUHAFM+yd4xxRWS4RiDuSZO2kQbA3X/3J18MSDC7gEwCyZPKWXZBZfESCg4rvg+gLPvIYMBfdFhRTPR1Nzm1eIzeHN+r8PP8Z+92QDdrCd5cn8qOmZ3BzX+bO6y8thUPoYDL5jUxj5m/d/7+0bNgsyqvXUD03eENioVbwFNN8Y2QeGjOI1JF+9jRQ+l73/4W9OSudMedm4isTzMmvZPopj81LFxCFIgKdlVLOgSE8ZOXT6SmReuB+5hIqrIEG6cRx9dYx8RYInJp7vchltoMrFJJnaKHpt7DzJk5gxG9ZiWISPP8gX2pgUUsjFbKImzDSPTDJrTGNS8jzGjEpj4M9gBR65QjT4jWlnAtC2BCLV7RBQFjJvUDTbx66GAasmZHn8cE2cy0lGMiIochthLVCw3amClbsAbD1ExG5+ZvwUALDzYwboD/BYFk66YNRHH8PY5gBiiqhUxxL+rYzzJtt7QR+Z6iunQK5hk+C5o+o0VoxnVDq2lWwsZa2olwK7+bg0DipOVdFLknyXDsyL9wlmnHRxELRn168+1bkZoao46VKTmYCfnpgMFbb701pIFefPHFaJzkYcFg7ExrtuyggL4jCAUtGKqLUMvHrvWGmG0LIwvKMVBlGApp4JkgbEY+0ZALazmK3V5EP4qJeFVKGAZ2FRocBg7VSLTScCvZwIm9RqgXEc2tIKM5d3RfepCa3x0wHr/zw5+lHz31KrRpKM283yc//rF07MghxqcXp4/+/V9PX3jkazSf72QY5NMw7Rqod9HUffE0yt/06m3Znr710gupt6MiVUEYYH9DdQfaJDMN/h69SHPI/9iTVep2s8WB7KMYuMz2DJ3zTJQ7zMAb0p0bt4QhtEl8wy2byaDeYj7cccgVbTiq1ekl1FVWkinpmBQbdm9cYLBlGUGNTtkPYWibZh1DMU0EbWbrJO+tPDsJPU59lpQhXOhcKh1Wj5JErOc8wzITKCEt7KMOKYRtj1cnjMitm2B3VowBr7KWCV5KMIKzxYzDgcTU1LY6HT83kL71+I/SVcgSMestSAaZLchKARm0FYgLX8txEC1kwItRDpll7EcXteBWaqhFtKVsWtudtt3FiBtULWo7uiNQs0gpXdsaoNm3NTDJNnPs29nSpjTWsCp97dhs+ovjxTisdp4H94X9Z7tKHY5nQbXtG4z64H5dYcxPL2okI+h9ThC8zaoaQcDaNN2ftpb0pD+6n3l6/fuRa7MfiWzJPSvio/1lr9tKFI3TZhYFG2uwnQfe2rlshD0zUln3ZcD5kVlZ1uG5mX2paO8zNCPzq6iCsKQoQXjRzIAWEoSs5mX2LjolQuZIFveEwU8wcHn2+UBFEY48AZktRXuzuD6dGGFaOcNNp2APl2CTvvPNr1IDHmBMypa0oVOV+on09L7TaQAx4t0ojXzyE78W5YzP/cvfJ4Al66eMsJSA3p7PUTLbhiVMcIdBXIHtEeKOmWijA+VF//4/PBIDHI0wdDymjW7g65JIuXMJD5wxUfSgv9BPReScZy/hwArU8czB3HAu+UXmDyFIHbx3tuAKJA9Dk5s+cmeUO5ybj/l3wYvZEv4fPzJdxBuOLB4uD7AGJQDpz34VutAWiAmbDdhLJrtJ8c4RDJXzll58/pm0D2KEk1Pf+/D9NJJCT95M5/z0AAubxcniJ1fhsyl995n9aayIZl3Yg4PUYqoIyZYB81STItdQO7h68mS6ZfXqtIGxI/VkHTZUHqLwfQGnt9/aSAt1LJW/FzJhVsgJI6qEbTuGYYo61xCbN+utgOChUcHZ9F1CIkmpKCK02zGaToy9hebWc8CYx3GI+2jAG2VjzgKaz9iYx7N2+KO1iHqo7Er+O61YBmEtc5QqSOvLeE6XMNYLYBY24rGWdbSmDppb77xtIzWLK2H4vX+1DGL74dOv0peCSn/bqtTDGJJ+pW9gfI3CcJzjfHkxEbVObBBlaDJUWIQVbPoaYIRtOKAh3t9G2P1EY4M2RW+7My0k853EELu2bGS9xrMYBQ6zzvTwww/H1730rTkFuZo5XjXNqFMvX5u2AIWVoSl3ClJEFaSRIZyuI03KbCwl64kG8cKGvJnI4/e51JEEiwi8+ZlzhnqoNdojpkpD15LOyEBUP5dSPUmkPIR6PX4lbefeqC7wlUd/lPYfw1mXNdB/tzR9+AMPoD341fThT/8DFLWH0tvvHE/N1Lj27H2d+1qT2piDNkU2t3bpynSc832N+k4lfXvjwixkpBXAqQA/wVRUV5CBZ9RDMTzKNV3lXsMgrCJDDokk1Q4UR+W/u4G/aoPxx0yyWzbFfv3BD74f9PZ7YGYePnwwlC9Uodee6Yze2vsGGfcYKg1k0DZqs/Ymuf86LKFxs1JrW91mbawR4XMVwDVoY7zOXiTh9pNE2jqsRpW57anCOVgnGuMZagwbGJC5dlVHWrQAvU70F1tRBnEUxzFmqLUuWpne8/An05tvHUi//7nPkc1eiFlYUffQbmiRrE/jFLKaDLUP7lU137dSSF1EcNjiXC0+i1lntVXz9BWuT2uB+YZw+PVrN3Mvqdk6HNPjqUNqmOYUZpk2HGu6rClNtd+e/sve6fSFM2VpCOWFUu7LpsrB9MGNHem+Llo72IO6kD6cT1Et9oIo92BvSt/fO5reuUxARBpWNXIxPVB3Nf3+joa0aPw0wRtICtnxJM7bup+yxJxkDKacxwEbQOWK967JTIy8wM7jvmZOzOZq6z15oJ0JHmRtRjfbQZwcaz2IIQUKe5aBZeoazlPLbev1WlLBJud7492lG18/gyTVEAzht5g9tmQT2RTozcX9B9Lzjz9ONotqDoHYzjtXx2Daz3/nxXR1pjxt27Ez3cPnHPWpv/3SI+m1l57Fxi2g/s44FpCjJuTrpqqZecc+PUkNfpSfqR+6ZBETh//sP/9tOKypoJpmqtf5hxcc1IdCqpg7opwFmDseyQ03OywdW8Y0zGpM16nEf0f9KnP0NxxJnl3lNyfPinwAufO6uV5myhWpfOG9Mof1C08qfhfnYxEwvHXWZ9XYsjDVAi1Z79FTiZV6qChmCmna32A9zO+J6o4j278HIsS5UyeI1FvSBz74PqDBozyQ5Rh/FB4sNpMSD1iQJct48rUTad9ZNkXrMhTWe1IdeIE6fRVEfl02bx4/AhmjGqhoa8gL2YB5EZr3IRpTT6H5NoWDM5sa6Tmb2qCit8LeasIozJEZXeAcZnGoLjPls5TnaaYvScagDY3CRqphrMQZ9qM1uGLzLQyaHE0HYW2dwzDNqrjMLRmkSB7Pmc8WIKdaajzn6d8qAccvAm9up+dqlgwnYDnFUzGa3agjLIKwsQjlirXUyYSUrGs2AW2WMmLhez95JfVNEvVVNqdz4PMqPSu0OQBhZIqRBEXUhUqFuDAG3chJlZFllVCja6EvZwtSTH3U8BZitJ58/EnOoTzdufM+WIALo47is9N42lelo3Jtvf/97w/duv2ohhsFVjN/aw0Zxfb73xPEm1PHDqTeszS94t2deOox62DOCWlJNLh5ZE5OHsr7CC2kx/d8ms1exHFfQFlDnF4YcC0Bh85K2HiQ2VYuoEsXTuJw2tIDdyJ0u+9o+upjT6ezV6XMl6RPfOj9ZB196QD1yl/6zKfSX/7119J7P/CJ9Nobe1mT3MNiqNQojZTTP3fvvfenL/7s8TRJNjrTSpaLA6olsyviGU1ZBFe8GQMJRkZ2BiREm8FcPwxJ4Fmz7mmZksG+KiYwWstYiMXRZzfDg1+PbqV9VRdYXzvvuTsgTz/VBnScig7LWfKMyvsAACAASURBVFP9zPJyNpb3SRhIaTanHqg9qHK7BtC9sXrZ8qiTKI2kwRSek/Jt799JoG4bZJ3JpXC2MLxMtDECM+GlOp57MxJkDQ0VaXV3N0FRPXXA7jRK4PLej3ycqB/BYaYa/PWXvpief/5nHH84iApSwgOSkzDlDi44LPNLHVYbRKcORGYXkmVXl0yBTiAoTc1sx7Zb0lJUSI7AcF17/4fJOq1TCy2KJwL9G0T7bwIgIiwmQTPccsHW9EcvjqTvXqkjc5pIt7fOpt95oD0tA9Gr9lzIimS+XR6aSYcQag15M0b2nEFN5pGXh9LTB3tSE8HTh2r70u9uqU7No6cy8o5ujsBRqaQMTSLTA25UOiq3awbSc5KDcGDq9oWDNvMjI4qZb/6c/Zc1+XLG7AtZdxlhIv/IEg2zqMw2Z3BqZGs802kC25h6LLs0xM2zv8vRr7Cr70LH/Nl0cVW6OlmZjvWPg2xsD53Bg/S6tXPMJp5tP6SlpWiuVjDZ+UuP706neF30Z3He3aA6DZRHhgmmB7A5TbzvkAgKz3UUhfx2iDD5xI8L7O/Jsrnyov/y+a9G47BkBeEvHVZG0cy8uf0M4SDUgwqSgqSLX+yverfDkgyQX2jugMIQhBMoyI8UMqv8duYRhMYjn1V0883Ks7rcoLybzJHf0Mxh/WKWlv8u2ENsILFYtdYq61so6knXRbvqukNU2oRIRGgAI+SD9GhDREFu7sMH3kkngQVdYO//0PtI33tQ7kYgdQ4JJxUJGhamfrGYmtZ0oGcs/fDlYzgsxqr3Mi4EhzTDGI5O1Z5lXRFhTfGAtuBMWqgJtRCBDsHmO0xfVR9O88Slc6H4fgrhTDOQKvFkirFLiUbOI28kBCbLyGemTpu04XlqWEMoZyioWUqkdgv9Th3Uoy6T4bTRVNsHlPjoD36QBvh9NdT9UYgaTpjGGgeTrx0HIpzUS92tCubeBJtpGU2xbuA+sp9JoIFWxmd0obHXAZlj5fLFDDdksKWNwpzfAvX7GCH/o6ffSrVty5hKugCJqMl0FiM3Qi1tmFHx80AFwlOur1akm5ZwHPjFcW+6cIbWXPpx2jPAgE8+8RQzeVambVt3XCfX+BylvJsRuFY0rrffsTXtRW/MAEPjVUnf1Zad96cOorVaUp43X3w6HNYkhekB4L1yMsLuZZBrOJYYuc7LtZExVDNGooY3VwHQYHufh3HO6g32QkixZrAIuatu2HZjtAHInjsHC1MYdKz3bHqASP522GaPfPXx9MNn3sSwSGcuT7/56/8o/dXXv5IWUJ+aBJ4dGy5FRHdTemb3c6i6E0SNAl/C3FtHb9AEwdSPzx1K890Qc6hrSu1vh3E4iKmT1eacrFlrV6y5ImDBKbKSYhiEkiNKyDAGCUKrgd1aIDjcsXFzTLWdpv61me/PnDkFceW1tIEa1CiQt3vK/VcF/VjHr6ZiDT2HOqcgNWk0w87N0/hMZugIE+pWowQSW1DVkPhjlqKgrsHfJMGCwwVP8m/nYDUAW5t9heIBpy6V3MJ7Cy0J5TTlWTP79b//aaBnpiNUo6MI6rB41XpeW0qtcTj95MnH0198/s8QeiVACl0165ISAySUGLjKahbOm4NoATyMQ1jCtN/FjZUxxbseWvsImf19QLYLUS559tW30gO/9o9weBlpSyPPjYvg1U97y6CvpJFyplkvuDP9wRPM1RrG6ZLj/t6HVqXt9Sjec0PqS1SIn0+P7d6Xnj96ief7ntQJ3l0LxDtIBvLCUF368yeOhnLHx2t70u9trUn1w9D9Od9Bap3j1EyhPcbMOun/xfNA9ry3fYU5M1v7qN2y5pqPd8qRMAMAnWUo4F+vx2Zo0Y0PC1jWuW6Q6nwG15nc4aHy3lW1HbOM62a7evPRMjsrys+9Q8NxrhjbxbVMqZxC1j5Phg07JpO2gjQ2SUBaWt1C0zd/R2Bfhm2aZk0cJLM/QhP9DHZlFEUS78E1FWik+uszguIPUQZocIyCbNF//I+PsA8LXlc2i/+JBYvhChVmzUsZY6pAQcy/3kysyLOeEJAt9Ei8O4W8uR4Vvwt6SHZXb3ZAIfFUqEHlLEDn12QwpcxBLiEgSvHrrCM8sqACI8YGN39tbSaWNRZE2qdSSyHSy7+lr5eTZeTvH7UuFuyNa7ohK+Xo9DE2ydmTp9PhQ/vYgEejD+kBJtPW180z2p3spEHmJFEWDmsQ41FCYfESkcejzx8FHmzBPiOpRNbUhAGowGg572WhEQVjP5yR1YUyugoDYsgOYryEIzsJJDSLkzv9zp5UDwxSyyZsNHLh784xfK/YqEodMr4aJKh8XwMseRXGVonD1Fij7cB0m+n/eYNm0bXUGqboS9mDivRessUZ4L5K6ODD1LOECYowiFVAA0ug8vajID9GgbuBTAcziNo714CTGEJMFsAiraWGJ9uvDLhvI9qIUxgCRzUUcU/r0Ejch0L5C9SzGtpXp4tOKSYTmDATga49BQkCKxfHcYjeAqDPBdQX5nCqRUTp2zbdGsoMwziBS6hnHAbzXr32lrTxjjsZAscsK56dheCxUespo1Gb6lrWTRbWRkYwgPEVooONyHyi+973cKrA8TrF9qfffzTdtmIR1wp0B0upnl6cpWjIXYU4oOKHJAA/NAjWcq1lySINkVyCAzOkaY57CWHVvXv3ZPuE5beC2VmLULsfpF9pDtbTOOc9AvzZSF3jgZ23wT4cTV/80mOpZwhlCK75oR33pA7e+9uMGVlw64p0nrEt1aULYfU1saEHUxfU7hY2+MiZs+medRvT4wjtXlmKMkUrk4jJnqoJbIpQDh/hAZcRa3j9FUBO5QQrs8wpm+mh18qAhXs0ReA1ie3xmu6labaWrFntSKc/S5xQOWQDDbUd1LIcv66aezf3UibhAD1I1uXMmuyFa+c176DAsoF+txeff4510hnMQffOIgIVm6/th3P0uvvMjNg66JGjR2lRIDvEYTmsUecySSA4LOONLKq7m8CGtaPaxa/+6q+y7kYRXt4VDe3zEGnmyPYryY6+++j30ve//Q2c5QHWouwyVB6cIxVQvplJoIKsK6B+XM1C9tjSujICInoOae5vWYAQMHC8LSvWOl97+2D6yK/8mvM0ouE6gusCWhMZllJP7JfJOZrOO3alX/3W8USnWmonW/vsJ5en1aVAm+z1c/TjNSNjNwxa0QNCsmH9SpyjbpnsrKYp/ezkfPrCT44Afc+mf9h4On3mjoZUNc6kb/bzBBBZtBNxPyRKFAWcS7aluCx7X/hVxlzUrDwnSxbBmlN5g3YDdQ8JVKPEUZC1C+UIXW4h2RDRyadvS6RQtNakQ9uuwouEO4dnRqO9tSwzd85D1ekSRA+UmpqbY89Zr6Z2Oo/d6ANFGgDmvkadroTRLcq2BaNQJRDupc3qNqkbOFm7Vk3GfixnvGVdTZ5/wY4H1T33rsKyNxxpNBJzztrl5urZ8qI///O/yf68UIDLIEBpmBlMlMN1GeMuKwLmVaKIuqJLOnMied0rpBFVHw4oMSN0ZHBcloZmvia7+Uaw0jYzwcXs6811r5vxVJ3TdagwAoLMmWaN2Bn0GMMXNeT2QthhrzIxDsoeEt2xD04DZGo8DhSVvX+WEQZTqHDfItsspMATbKBJaNzHjxzDYe0PhXBfv/mWW4mum4DSZsBXoWFyvElm59QtIMtAn6ykZVn65jMH0tHLGE+KiCfoYakhiqwk0lMduUV1cTZ1Cw5ozcrlZArNIWczx3kcPQclHAjoKlltrxT6YeAmDPoq5l+V8Xwcg32RNFkFd6f9yhjUIJQjUjtCAdxahVmW8Eo347F7iH4nOO76bbenfs7zhb1vppNstGoWezH9RBqbOSm1bALvlUrYKnKXObIaB1sB5KgSisbOdoBx6khtZEZdCPt2Ygju3Lo5oCIx9VIMfz334OlX9qcjZwdTzYLudPoiYrxo8xFchbL7DMV6uK+sAd4PMkoX6h7FRPlOaC7Cedy38y4MGoMOWXNv734tnSfr3HX/+xhFgko2myZ0KsXfFbAFArUo/OD73k9z92XEcJkfhh2rIipbvHxN+sSnPoNe42B6+Zkn6QsDbqQ4PssGu4ajlhUq8aAfwodZW4g482zruNZYIwUBZ3+nszJCFWd/6623UMjoJRJVMLSI+WG3YAzJaGA8TVvnIRKe5PzXrVoIKWdDeu7FN9MPfvY61H9gPwzw7/32P01f/uY30nDtXOrk+byy+wAQ4MfTqziEO9YxtfoM9c9zp9OGpoWpBeLMV95+Ps2vg53G+hRBqEffcAJnYvN9TEdgKKauoGSIZ3OaCbGD/FsNRfbtJNtWcdS1q9YwTLMLWrdSS60o4B8MA3+W4Gf7jjujjvH666+hILImjIkO4CyN2Isc2kitUvmuM7zW+WPHjqKeT42hjuzNfeLaiCyVNeZkb2ElGYQ1OKgzBB1Ojq4lq3UcSKXN3OzDy0DM1rCWUNuz/mVNbPud9N/xLD/96V+LDHvW0esEA9dQuDh29Hh64rHvpG9+/ctct03/rgHFYe2/yhxW1LC4P2hopBauu7umOK1qZ0/SqNvGOPpKKO1rgEMv9jPfjCDqw7/yqYArJVtEw2teQ4/0QfID6FNpa+pfeH/6pW+eS4dm6VMsGk//5L6O9NFloB448hFIReXA/Y0Ei5VAZL2gFuUEA1M4/XOcxxefuZx+up/pujQNf3blYPrYmgpaE8zEHdio3cA5ce/ndFrAgUXYNW1ToE0y/yJIz2ZKaXe8P94v6eUa8iHgY9mgOhwdhn/nvdH5mGho1xzjEveJZ6ViutOZZX+qCq+0k9MPJOTYlxescStDNj5bEglYmX3B3o+MB7ju0gw9iBCr5kCSZlRHMtADqaoKB4Wj4zxzprXQpPClNir/UAtyHDtsKSpTt9CBZX4h3lo66buSmQVVk+VF//XPv5yRLnQUmVe57qxuMOuyzOb/6+M6DHg9w8o8aTiVwgEyh1Tor9Ih/B1YabiffOGEM/RCsw72qDVFg9qNsxF+cINInmjB8C0j4hXmuYRRzBuD51kE0YPFgzOa1msryx+F2jybLGRY0bznYi3cMDOsfppQTzG19dTJ40ApJwKaWQSz8E4U22urR9K6NaS7jNYYpBerExijFwNZ0tSZ9pwZST9+GYHTRczIYVKwxACZV44BLyJrsrFxCjLFZqSamkilXSCO2ThDljSA8T6LkOsQNY0SSBdT1BO6WFjNarsRZZ9G82+GY1Rwr2K6K/dIpeopiplD0pOJpp2X5LjxOozBOe5JLfdnHYSAl955Oz4NUKspdoqwqKsX3Fc2gYPy1Oq7QC9VGfU1axJGcsVAAGLkk5A+ajn3Vcy5ckrxutXLcF4dwSY04q3AeM2UMnbh2TeBCIneypuYUgzDCydVRFY2jbGfQp3cR1oMg6gV+KcLvcFZZKhKcdQzGP1777kn6meTMKH2EbWPkhXspP+qlqL3KJGlAZQRpj0nYvj9COo+QOPtCOSHo2SQboqFGOgHoNJ2dS+PGtqTj30j3QlMqor4hNRhzrUV5+yo7lMMtDS7d8MbpDrCwV4tHZdLUKcl5T0LeibIJBh3j1STk1OFxm6/bQMZ53S6CjljinMVJiwFPrp3J4V9svuvPfqT9PbByyGTtQrV+zs2bE5f//ljaf2ubcAgc+ns8aG0Amrw5ctn0voVzalo8Hzq3bsv3bd1O8KqZPcVk6m/AbiItVtDLauCviJU85yhACEHyAWHWsn6m6OXaOzs5VTN+5SCLEzrlVjr9Zzjzm130UjLZGfIGY5DP3b4GFnTm+lO6qgO6ztDG4U9aCtxbjrjvW/uiZEVDWQ4x2k2boZ446Rdm64vQgzqdNw5Rsdsrgvyhdb1BONKbFI22zXqvUKDt31Zqmg4HLPaGUvYGZvlHYm+lGejUVPA9nd+55+TTa/OFMK572r0lTUw0gO4qR8B5m9/46vp0W/8d96HER2sDYktYdHNBjIkL4LVKj7baNlYVD6TbgNObayExQYbzZ6gdWTwL7+5LzUipXUvGbg08GBJR4RegNI0MNGcSZYEC+587db0qe/2pUMltKCQOy0r7U+/tWtRurubQaX2a8JuK2W/jhvQOPyQvXLg2lz63p6B9NxhphnAjmsZPZf+r7X96T1L5ggunIDAmoVRqF5llXCewxiht0+AMuiAPCfXo7JaogaO/VCUW3slScr6juWcSnvryJrMYnRq1dgHhY0DKeDadFpDKtdwOa20dCgvZ1BmIO/f+CydZD4hwahg82KsFIQiS0EiGnPs+6D5kzH2UdobYoDrEJnVOL1y8zyDUJLnzmSDHFVi92eWMDMpJ5OIMh0Xe8h9pHCXxPPo7eJvYp/xg0zzVcan/qjgwAp1uytNKF18/vNfns8hvqjxFHqQIusoFOYyR5R95hnXdQp5OBQxT6opFj+9QbLr7CHgJCK/CixSamUG9eUMQymYrot8ArC/88ZrDLI6WkatzGDBbO6KxkObKrMtp3lGZMRC02k1sinLyGAqqE1VkF3lafEMDkaGk9FJFB15PQzMSHdzpqLCrhmWnU1a9ucxJgXoySZaHZZUaantHmNFVzeMK5QWdFirqfeQhZ2D+bUeRlYfmPtkGQQM9AS/9qNXITnQB1NUA7xCkyaGYEX3EijdI2kxDcK9ZEodwIFrkbypUzOQ+3mRzT6MoTnDIh2kKHnh+AF4h9QvID3cumJFzB86i2EYpdCvAfBeD/TTj4SRFR4dI8MTEnRyqFnWAqjKR06cpMekOD384Y8w1nsQCamncGK9QUluoxn2Cg7NojOYAEKtUN2JpMs59jmclnOoFBythshRQeR+jfedZYG305ul+nq7BAzGlddT25sA9ithA1Y3taH7Vpp+8vw7RGLtmXApi7WJ5tizxw7G0Mc5MjXf0utpoQC7rIOalwxJZaMgSHyI0RzS7+0He/rpp3H0y4P9V44ix7jq5QQgbkAj1GEcVSkR+fa7747oXhmmAQz5nXfvgsZ8TzRwfv87Xweu60t3M1m5kkzwFBlDC9e5CHq8dRIDHbOrbIApeo0YC6PKWaJI308ZqGGzGYgCTrzdv/+dIF3IFLztNor5nQvpk+sP0V6jzDMnD6ZNtyxOd6J4f+TIufS1b/yUugWNnNSd/iHU3gP8/vjI5XQfgxx/8NhzBCIr0mkCrdtuW06AguEfYL30DqXbyYC+tW936l0CrR2oaAwnsQxNv8sELI4SGVYSSSSHxvFqsrih4xBDgCIrGQljf4+NxG1LF6OHuDGthMo9ioTWasSEB1lnu194IYYA3n33jtADPAxpYO2adYGOjeGMhfYc5Kdy+wIGJ15ikGUrznLPnjdoK0Bc1zEc7JkugrBrBFgOE3R/uNfcT728Rx+fTqytgzwU4ss8qxNA7AYSa9dtCDje4OH3fu9/i722EfKNo3T6UfFoWrwsjXMRoxj3b3/9a+lbZFj93JdiIOyIg7E7LOtgHxpoaDgruPctTAxeXD2fNixqSF3MGavmRc1M+V0CBP9jxrlsf+9DaR3zvGTkaQ9CSjEgJuvCfGW9F5WTCZQtSK8MLUn//CXmgNXgoMk2ilAoYTBOamHt3r+pPd23Hsk1IWNJBz1F6cevnk4nBmi6rmTkDbXLkmmGuF59Iz3yYEXaVIfzmAQ9cK84INLjRfOzGY1NxziqqKlb6s1Hbtxoy9F+5jbL+6vSRw7xhRCCljpsdmZ7IyDnU/scpZ7rSQQ1J7I6x3xInNFX5/wBgz3r4xkPE+gQ5vPZq+Pp8AXaOsiqqlDnsW1mmGc/i40pR7WkSJ1OHwefVdjxWhynz8LmYdnIolb5hwlEqOCHU/JMCwpEZru2ohWyrRzl8mtL5Vh50Ve+8l2cWZauZA262RCtcFgFCC9/E71g3CA9qt4yin1kCLLSoiOwcIMCUsycW140zB1Vls3dYPyF5thN6Zvf56zCPIX1inKHl1M5rUfpQAOSdLHFe2VQprchO8+MtuxxjEYcVGZ/iA7O6KOZyFrNrFz9wr+VzZYV3rMHLSQ0jsHsZZrvOSiW/WQQpxCmlam2jChZw1JRNhAOa5y6TA9TgJesXBPSJjPg77P0bDyx+3A60sPKrCBSJLJtQRduagxIDcNdJzZNpGhPxhoYWsuBR6yp2CB6FqdwlQjoKjOmjh96myhuJHUAn62gaNbE9U9yXlK1pRR77VcxkkrSNMF87EfmaY6Iu55aWhMUbps2F0GfPgkTrHkBPWc0FO+7cDp987HvEqXbfwJzDibeAGQLI07hugoKxx2LFgS5YICMUcr4JCmZ/WhBt+W9Rskq27mOjeugrhIo3LFhDRFiNvG5GKfVDNvryPn+9NOXDqT2FRsZM47zBd7Tuk5CsphGeBZPz/vRGc8Bl3JtJUIjLHJsRdTodsK2G6MGNcz92P3SS2nH3fchpcN0WIyYAc20KvLUNFyL/cAj3eji2VN0kj6ji6iqFwOB/X2adRfSKNqD4/vC5/9z2r5lI5H9MvT/OmmifS4to66xFIWTo9RbLFzXAicGah3QRqY2ME7W5H0YIRgI+JrbpIHv6TkPvAGcCSRo1i15ZgISyRUUMmRCTuCQbt+wgt64drKDJ9KbiLiOoFaxGgP/0D0Ppv/8pS+kB3/l7zELbUn6yt/+IK2/dXs6DRy4cS2KCgz/m2fo45Y1G9IhGomPMonlWlNFZFYVZORlkF9GbfrH0M0BLfnMa4GFJ4AFdVpNaPGVSYDAAteQwa6gOfjujdsyPUiMw0rulfWop5/6Gb0xHw8dwYMHD+NUmAFG0KIBdDCjaEUHrK5FXMNhmj1VcHfciNG/WY5SX21k79oPg4VJM197i1hbBgLn0WksBTlopNemkd6oSZiKp2D+rVy1FgmoVfG6Mo7xmX/waWYfHU8P3LcrtfHanosMk21sZ+IAGTvZ4zM/+0n6/J//aTisKaHweEZZ71Uxxl2T6Uh4J1DXUR9dXDOXbu1qScsW1NEugROD3NSKhNcPn3omfeRXP5MWseeuG/hCU7OhfwTVyrvxs/GK7vTkpbb0uX0lqY9+OvuMOitn0ofvaiTYpNm5sYRzHk0rKQ8cp4Xh9q2d6Z3D9MSBGuw9RUvIEIEwUmQd195K3/hobeqcvxhCAtbQh21LwDmEPWWtqaFppqbzm8Rq5yo+On9bFby/BlEG0qIq/r4cxCafrK0Nzu1nPg/wZu6AM/80kRm8aAKQ9ZkKzdpaY+AQSuoOeZXgr5PDucww3n6YGXYvHjiXLg7DwiQI7qD2LDlnjraAOen17hMV+fnUIXmIqGWZYTnGB5twvTGq4JDsscrKSZmSRiiW+BXH7383J0aXGmEJ/qf/9JfzXqypZRSWefBBa4xAwwNk+oBCYFETwsAKi+gEZAkZfcn88e817k4stelOA2pDZUiHcAK+3qgq6yUwc3FWkuoRQlHCBRmVUnmcBTR3eiM1ijpHIQePp/aYDy5T5s4clgoHC2hU1LA4w+gaDDn7p3y4wf4zq9Pjw3yq5kFXEbn7nvab2SR7A6ok3SWKjPQ1aJ8ZvT+054DKrkKOGMQJXGLI4rFjhwPu6AIq2X7nOhYXhda1rRhgXneNEQnQ5WuA7iZl0NQy3O/0YHqMScRVLau5Bzy0KQweRfXVTB6u4P5Sm0e+aChtWLMa2KI28FsX7wVqPkP8/hJD/s6yiWcxWA1ATrfCSmsiyraRuJ/zMn33wzlLLgy14nweo2QCNWywVvTsjHTacVRnacr1PrdvWJ1KmR/17Ku7URE4HM2SVRA0WHFEyPTckNsX8V7VTMFtB34aJzsdd4RCNgCBaLo7NP5aoVg73K4LOaJaVelhDC7n/GQTCnHMsV5q2qhnvXYw7T9F1lGzmCI1jdETNAnz+imyozmcXhEOu5R6lhOPV9F3NWOzqaMIVCyAqLJmeRfsthFgEXqTXt+bdt7/fuY64bTExWk81qGVEKAU6bTINDcC+7QTkBzEuJ6nEL524+1pBTCX66IN+v7XHvkL6Nz3MNtMhmZrehanJWlDqvbb1KfaWIOZ+n+Ghcda4toHgB0HrRGGBqG7hAZbMtAz5xgwp+EmEl0BG7OaSdTjU5IvhtBevEqzdWXajiCx/XhffvTpdAg2XxFO+5985FNMI76Qnjv6TvrNf/Mv0le+/G0i3g6K05UQORpT6fA7aQhdv1ZIOw++5z3pz196Mg1gGEcRq1MMt4FetlHqJ+XQp+foy1LI2HnUFWQjffR4VTA0sA7DqMjxDMFOJ075g/e9j7Vjf2El63Y94r2H0l8/8oW0ceOtoR/oVRnwCJWa/SqUO4ATUox2OQzXZ55GVuqWW+jTgvnI/XH/KwYsAUMo2RYD93GOxtiTpbizHr4NRKHORjX2xlmUWTbQE9YJfdlahlDzP/1nv4WI8YowcuX0Ro3Amu0nI21t7+Z5FMHS3Z/+9ec+m86hbzlGdhnITmQR1Okw/FV8Yx9aFYa3nibcppLRtH4JbQ6oW9RAoGgjIKoCLfjeEz9J//Rf/AG9PmTT1s/Fr0LnKlP3CUazJlOB7OrVNA1XpD++0Jx6yeCrnHPHHv7gjg7qxQ7lbEgnzjCLjufVyzDT2ze1pJPHLhEQNaefvjCajp6lR5NzXT5zIv3tx2iULrsa5zvK8xqlF6wysjudAgE4ZC61FDX4WP6MWGK/VSHQ135qZ/3I5w+WW8oIUlA+siOb62Y/aUByeqRAtmztKXANColJiCcUal2R5fFzKfMzIVgtGYK/N3A024NjOoS025ErY+kwQeg8a06l/xoCi0ocWKkBOjW40Avkq+Q25b48h6i8FhjiGdM8gwMl1sQgyyw+iJ8FPBs/zBKg/PNKM8v83//7/0INKxM3DGfCRfsm8WKzH94q6k56ZF1EAR7U6UQPhhdY0Hry4nUm3uDorMZYWdTLa0SxyYX6AlfN5qZEQS6Kp6bl2fc6qTwqEAsNanEhjc3ZLmZCMYnT7QPeWAAAIABJREFU9+bZOghSYyTsIA3W9/aGBXMwoB2o07zFNTIjN2MUJQvn6Dl7jWaKMXmWB5yxHqdDsVvWkhj5EE7q6KEj6dABmlpx2sIb9+66nWbEcTKsFmA46k5ovBUhlNm9blUaAJsupyeob7wyfRsx3EsTzDmq60iXOY5ZFjkS4qi1NAIzluTCWbILmudizlMdAxZhiZFp9OMEz9JHZRNmHxTQiZ4zafsta3FCNdSQKpB4YqaUDcREpzGSHCelWkNdTR09YhgNDFM7IxpsrFyM2OcAcNiIrDJ06bo2rk2nyNC++cQTYO8sejKIGvT77EMZo0YV83m4t9V1pWRtzEgietf41NAOMMzXxRg/YUQ39SQZ7L1kQmVkSusZbyI0Nghk5jOpgFJdBwz1zSdegl6PtNQsskk28VrPMxhSagqIxaxOtuNC8Pl2jOCMEkn2QQExLu/uSsuA7a4yNkTR22NIPz1w/3t5Bo3c/1qm+Z4GSlUNViDbtQmlH1hJos4eak1mkJ/59d+IqFWiygs/+xGqE0fSxz72MRTf15BNQB//8Y/T9rt2xOwpVS2W4ZTNFjL2lMEaa5vMRHUHo3qzewMaI8TXXnsl1o3rdSHsyS6mH8/Rr6PYsLWYgYtn0m0blqQ7Nq1OT/5wd3rixX0UrieJ1BvTb3zy0zQT/03a8MH709b7701/+Lk/TVs3vxcdvrPU8boRxn0rTRw/kTrrmlPFOkR0B0+kAWjgRrWVZEKTrVWhflGsxiAG3s1epZrqpWtpaN9JghzrXgSAZBiNZEn3bb83LSdDdY7Tti1b6a/rS1/4y7+MAGTXrnvSMuDq3ShfrKO9oIwgcf8+RrzTbiCV3yGWBkN+XIU9qOire9D9aNC5FIRA0svJ48djGkBokGJE9h8iKCIAsAm5iqhEVlkPTe7bgWobuQYZoZJs/tW/+v0gNm27YwsqJTVRY71AA/mi7nUhd+Ue/MP/8w8Y/PkmexM6eFjuzF4UEcFXO+KD62qhJNAOMWEBDaulaYjm/pUEeaVpITB+Cbbgu9//fvrdf/k51hxGXAY3az2gJbFAyw6aWKN/M5mWTenfvjyYvjXWna6UUHKQGQc87HDT+WL6ishoZ5g9n9dgyrnXxQo+cy6jHM7px5WoXKyZOpq+9vcWQqA6E3U215SljmCfcm8MwhWTdVKCWf0U52HQn9td60Ch7xcljYLBJzgXfjNo1emJBkmND3tt1plZ1owTkAkexnoOGNdevnBcChxniFIgUzowHJbnUozTNOMsCvUi9iL2JEodc5Xp4Kkr6Sz10mJ6TyvZr3XYCEUHKgmQ/Lu5WHcwIW274XkowqDv9DxV9Ncux7h7wz6ec8ZWz1qfbCcyyPbfDqfUHw22QWv/D//hLzjHzOuGF4wDZF3RRoz+zgWqd1ZK3xsZi4OXZelqVhjLj6HYpjcihnbxxv5tpOy8NkYnc+PsF3BFZJqF1gaEc7JR0GZyFXbx83PrTkHXLDhO3ZYf3lidTN757TFD44qfOcOqBm8v9nutoD2nI/J3mVBxdrPcYAor+rMcrsxra/FgMMKOHzFbi0/oyr0XetIhRhAcpN/H9LaaLGfH9o3Qsstopq2heHolIKkJnMMdTJDto/ZUKkuxcgGTaM/SSHwu1S3dDEtP+ipsHQxWR0stsCDnADxWxQLbcuuGYBBK+Z0g6xiGLXQGyLDXWVjQqS/t25vu3nJrzKlqsqdFQgiZ5SybR6pwH1mWBkQ5nXEaM2dpKF2ImGwJ0VA9TqyGTXHx/DmcEJI3jPoopadrNxnW60z+HaGPR5pxPZmjw/2caRbQKA2tzWSMCuI67kOcfpZsZkYiBsQMMfQRahel3PO7ODcml6SNkDAqMGbCDuLhNQjq9jF+5IfPvY0u3gKuZxoKNeoXwn/MzxpFIWIemDQIG6yxTupKVI/4GffFdcL93wGDzDrFGJtS1p/yTR+gaF4DXDSPI7rS2xOIgAQAaflVGKbbUPsYwAC8A8x1Kz1R7/nAB6Pt4uc/eCydPglJmfvxMNOal6HwcIJ/X4Ls4hj4yxALFH3tRNMwG23iQFLFciG10D/SQ3Ozaz8ffGoQdOjw/mhNGML5rlq1NL6vJcM9AzSposf4tfMMFLwVJ1yR/uprj6OAAIGDjPu90PXXrFmZvvi9r6V//Af/azp89Gx6+QVaAppXo9MIpDdxLtXyt5NAaA/98qfSnz3zWJpf2Y6aAgryZL0LN65OAxiUeZyUKu4sTtYSzbIc++rrB8i2QBzUF8Qo14OALF3czXncR3zA36IxeMem29N3vvNo+iHqBB/+0MOINDdFnbYdCNn1MEgDsTWiYYg/MgpvhfUodd3Wgz4CiBrgddEKM9RO4DZ7hfa+8TqOG4V5YSv29v4Dh9EUnIk5Wzafz7NGR2DpbeHaq2Ic/RTKEwPps//y/0gHWOM779pO7ZWIHdj3wtVrqX0pSvsTBJWQCb7yyH9Lz/zweyH9E9oWZhYKHziJ20GROIJmmoHXwCjdsW0LLEUmb184mu5hbbYz8bqauut+gpiPf+bTmcalTIEwLI62j1Qio2BLDeDfV5s2p88905OenelK/QnYjPtc4hDJoF9AOLGFxD2hA8Pwl3IvrL+ZubG62auQGiaupLtqrqY/fQ/Ej1H3q/WjbJZWFQFXNjBREgQQN05eIQDvY54oSIBxisA0tqiZOr1r0qkUTpIoplg9ALTeROYo2UIqfDAaoj4fjUqFBEF9QhX9wQF4rv5O5RhrtkKMjaBVBufRm4VcTg39lkOMr7G+1UIQbZ3Z407YI4XTmoAReWGwKL3J0Np+3reMvVFFbdkJ4ZJCnJgsIcNgcRaHbutApEBZ8hT9nrk9t03IUU55CSfYujrZCBwyZ9pchDTTF7/41fgrHVBkWXrwqCtlqbEfUXMqpJMeMKtLZXT0HK7L6lKFYiAn4gbPJk9mCu8yWXLqeq6D5cVbjBsCYjES1zN7Mhkd07pM1isQI6dtbC8wTsLpcUE5ROnF5JmeUjR5f1U03+Ew/Ij35HXZefLwWeDZkLmbCpNx7TpZ2DYBhWaiwF7jMM5PWPDNV18jMj8cwZisqk0Yi1XL21GZwCFP06VNZnIaB/KBD30IEQKrQzh/RHGPXhhPX3rsjVTdtSXN06t1hci9kgF1Sxg2WIq+WTsMphGyjltWr0jtbHTZgha8++n/6uP6z2MYRsjCzry9J90NG205EFyNTpgFfAU6+Rh9UEKaCuBKRHARlulIoDe3NMASpJHWJogFGCxFXOdtFEZmqXnNqnSJWsBLe99BFuokNHvIGji2Ws5LBQuH1s3jLCpQpmgkq6tRMNb+GSIpI6cG+onMaJ231Md51AMD3rGZZk+aou/ZugVYciCyP0c3tS5dnQ4xhmTPofOMyyADxZBKd7188SxzvjjvKWSJuF6j3GrqYR1Ad1WO8TCgKQAUu3Zup4l7AJbfOLDQRZ7VTLpv1/3BXuwnewySDCoYlRJDcDhC1HcgOvv2/oPpNAHHh1FO2LBh/f/D1HnA6V1WaftMn8nUTCYzyWRSJ4UEklASIBTpkQ4WVHA/13XdtaJi13UVXdcua0Vde0VFQQFBegklkARSSG+TTOr03st3Xc87s7vjb2Qy85b/+/yf55T73Oc+0Ygw7r13/ymhCKo7vPnNN0Ut9az7//ZAqm/OJ1PYtWNn0ip0zyTjMWHXzLQGqZZrNFTcsD5qsHVCQg7w3VSy527aEM6/YA17Bg1G9v4gWXLriQOxcN40sqdTY8u2XfFb5mKd6HQidWH8yy1vZhrxE9GT1xfvv/1z8UmyrItec0v8/fHN8eY3nBev/O3nUQGzsg4FlTyg5Hsatkb7DLhm7MMigoZ8lFcGZc9KRCFAA0yKUoLi/p2Iz+4/BuykFBl7nfszj5rR2suvZKw9UCGQ1LU48cP0fN3xjW+wn0/jswMz4uRlYk6nudygYg/OuIbg5gS1XOt9zz7zFHOxFsVWlNslYAjxV1O/q4eib7C1BXZhNXI6bexzYfhtTMbuBnEoBT6qBkLTOWjgFlDDMtvyPLUh0Hzbbe+jqflUgtXMJGUsXjSikVldV88cLTIpzvS2Dc/HHV+6Pc12k3KtYriU7EGM7TD3v5hofhriucsXLGTkyxWwERviyIHdUNs647o3Xhvj9GR1AbOffsYyjD73VUo8NifTtmO/kb2a0qpxQLDhGopXxGceOhobcxdxFnEQkr7MAiSBYXZzQB4cMaJ7SjZQWyqDQ3uDwVYLdGrP0XjzsinxT/NADXBe2qCMggpwLplghmRGuQXIedhA0ekU/M+sRN3Q1FBM8Cj5pR3kQqEAbXYnZ0G1fWtQoh3+zgBbqC5NpDDR4GwO8BqjBMilBKrJ3rO0Ceni7zIS7V31yyzZ8TtTLE1g661ZSw7JVeeQrKvAdbHOBOzq/IU+mMB91OmbQSm7h3PT2BzbZKZgG80InYJdRAKhMPWIyc4EUmaKKNdl0imZYU0icfoVWaSTzmvSBx0r6M7PuuOOH00cw+TLjFf+pxcl04ybYalYWDXzkcX3f1l/kx4yM5aBXhVhQRZ1iOzEg62TMmuahA8zTEB7BmzIzAwe0xBMNiinke0QBLzhfWpcmd7ivJKuX2oAzog0eoMmyRsZODPjSI30ijCmSdXYuzdByEiLMcFk1KApzW+qOemwJhufk2xM5ml8qSlH5sLNHsJo7kE89olHH6H4354Z00BRevHiubGajV/MIcgeg+JMbWo7RuuSS68gTabmhqx+DodnKLsyfnjX03FsGLXzpWcD9SG2ikQRIABkBeYKkZUMkpHJsjsNAoPDAruIaFuAabq4lk4imMO7t0XD9s0xd3o5Rfxl7kwKyfZxEFURnapE0kXNRIkgi6H2yHTTbzIF6ulUmmdHgbNqIFZIqT9KNtHG3KhimoRzIVY0kCE8su5ZDjIRFrBSPlFcARTmRIF1fRNzCSULjI1RmojTMJBBB48vhyrrSArBixYU4ZcSxZ6CAkYFsjiLgfI6KJBLkVXVYfqshfHsK7tjz3EaicXD9zck6rUq7uoLjpBljSkKSrRahfxTDRlQHhBmjpNd+Zzz0O+bB9tNuZ9K3rehoRFDWkvQsAjjM5yGO9r4qE6dkIL3eSbPkY326o69YO2lsZZ+rTbgrY0vvQiEAtzLnl8DC++iSy5O8k42Xi+Uicm92Ma/VTEXKTCzstDt3nISr5m7v3cfp7+zz3cTzHg/hri3GodLkFc6DrzYQnY8DrTZD2x8zqolMZ/xHD/86b2xbvNBgiP2EWSGK9csjwee+kv8w8c/QFAzPf7zSz+N5We8kcPRFlefPScOP/G36Nt2MK583ZvjNzs3xvpcRtxTAM0iwq/EiXRhTLLY/16LIriFUKRLqWG1vrInClC3sJGzmyCqhntyDoM+F82tT2Me5s+ppzY1P7733e+mSP38c9ckw3iMLHPOnLkEa+1oO24ia1zAPanEATQC+e2NOdQaX3rxBWqCMEjZi1VIcy1i6nUnwd1B/l7MGT1JkFcKOWQ3oztabTqXmIKairJfNTTvVjHpXGNlDewg9/TLX/kC02X3p4zuAiYAGwyZYVXMmEu8BczPPmxpPBSf+/iH2OtNiarfzvspGTUFG9UINOwI+1p6vpbR0rD28kutF8Srm4AQDx3nfPaTZTJT7dwzYuZ8ZnqNofyJ4G4edPcM2qIjUKDX+iu2jprrluHa+PoTR2JPAbJVufQiWgZJ/acZZGqEdfZ3culUy5Ahq6NyXEgBSuql4zjRzgZo8HPimmmHcVjUsCxn2Gjv0Fhr2ARe1pwSAUTbJX9AEXJbSIQlQTyaGSCrfe7B8Y6pfWgpRIQKKa18rjVNzJYfwHOmTujyiRTJFdAGK6btSBxbDlIzboaxkhzXZPknlXMsDTldOUGPJgxeYsrTMplbqjIp50eZhM/exf4dYKRSzaJVqF5UsQp5KK3PQI4JR8wZMpgcpuF9xOuYSGZ02Bm6u0mN5A9nveG0k8pQhm2YsL4JFE6/caJoWIf13xPjReTHq/7tSPOMhJGLo8NKDWDp3yhBc1BdJKNK61TlaWRARuV6sufJRTCD0Ykl2FCmiRGQxp9vJ43qtFRdVnFCJzEpmWSk5tU6TLEH6EetsYLUFCeJI0P60EAYCfxftqHuxffK5bEz6A3RoR0n03FGzCSMqZyScJGLZQbjYum0UuE+fWWKtwke5WCIo0pX1pm1IUt09+/uSsXn1GvgPCQyjjmzq4mEV6M0LQjbDYyHQgWwyTJ6bGZhGFp7W5nPBIZdWht3P7g5Ht1IhHrOFTEIjHWS4rRq5fOYLluCxlk2GVUJqb/08Eqi9HzWvJuM4yQwI1dBZrcF7H5DzGSE+sUMKhzD6RVxg+3h6OpsTSPbR9kYwlnZQI5p7IhTe3FAsylasxWSXFMVk4JbYLaptp4L7jyHuUfHiWifpYi+n2GP0rbllZZQTxP2sG8ii7DSZs0ypuFVOJuJ+9mOlAo7EsIZtRG0+fLZGwqhtvLaNZAvyjkcS+vnQk6hWM2k5DzuGfosTGiujgfWbUHZnjUmgj18nDWyfsk1jGLoFfoVCiwmy6rhs5ax4KNEz3myp3DwK5aewj0aSZOASxHobSKLmUF9bhZ9NfbZDTqsksiwl4Ocmh/ZryuQIurpHwbya0lswVWrVjHaYBdirdtSD4pzrd74pptiHsoXzz//LIYmN85YuSK2U7PUkM2bRy2JmpoHJyMuar+WPUBQl9mn/k6IZwB1kJOSf3g964CLyZirKoHGuJZuFOPNIqnixYXnnMGE44740e8eYEozkSsB2rve8vrYd3BbHAJa/ugX/j0+98Vvoc14Or87GJ/8wC30ZD0do9t2xBSk23PQcPxTy/44MhW5IYkW7HneiGxDKJu9jXPNJ0CZRlbSvmlXZKl+wf2XLTgC+WDV2efGmtXnAVVytsnwVtMq8AIacE8+9njqfxvijA1AFCgH1iy2tQFnMoii9gUXXICe39NJmb2TmumeXTvTJALnZtm3N4O1NdCUuNPPPZNdqDRUK4FTAw3EI7x/LW0QRQQOCxcvS5Ou7SQrBEc+RJPypz71MV4HBi+vXw4T0b+1AnOWVM0goxcuJnOk+ffTH7o1NjKx+SMf/xiwaWVs3rItyZ314bwevffemMG+XMG1XHHeawjsRmP3lp1RBnElm700zCBFYVONvkzDbJt2qe8NYaess1lPsrZViOHs4Rz0oIl5MqskWpBg6jUjsVk8QYdcdy7DXflZabtsbIktKUOJE5+xR6PUFfPZt8WDrTF3Cs6S4MPgS2usc9EhJJuUQb/Sl4ZaZ2FdXmQrE0BnYDEJEpOOcpINnU2gYsCfoRf4f2Zi1PJlSvirxFHIyO0JBaZHmLxq6/jZHkHP32TjtLajkJaAJP5gJiSJIl0vjkSEKvNGmUyLF+pj3/fAIKxefAZDNqdC+4cpSN2uj8BzQDYxGZesv6m1NUm3VZ9RyL1NmbV1M17NjMprzzgpXtPacEpkMv3B+pz84S60BL/78/FEjcTopRTMMl2qPWSePMmWS08kUjHy8G968Qz7I9P0JeaqNxSD1UhMsu9Mc12WDPMuExEksgQLr9c3ek/CovxdZ+iN1xj4KSY7u51bJJtk8jone7MycjkZmvxkV7Uf2g9vnUxcOAMxTtTdpHTasyDcyEYwAtJpJtLHBFzo9fSTEgvlWcPyOq2ZPHT/X2MjcGAZePsAUElSMceg1tZWxuWXnUN9iBESuUBcHGqj/llzFkclPSqD2Y59h7mEkd6yozN+8PunYsby10Re9WwyD2jpEA5qUV6YwuOqYU+Nosm3ZO6sNHpd6rDd9kdhPjptdve+rUAwL0QF4edFyC3Zd2MTctrCONfONLMom36ZpjRgUVWBIiK89mao59PJeCjaj6Lv5SwpYb5GDEQN14j0X0w/ZWHSbvvJb3+XRnkMAiWOE2mWqjeoL+Zgwz8nIBhJY0Yq0zA+1gZjgB8AOiyMauR5zAgLbYAErjldFXqu9awVS1CzADIgyMmnZyMPJe4sIrE/PPRMtI+jWUdlugcDOwxkkU3TsOK4Q2R/eFr6sQqp88Hksohtnxz08XJqh6dT67MfbD/FfVk3bq9aIv5yPqOiqp5IO/NVdlfrUjhq7dqrGNDXjHbZgTgV7bsFOKFXGVRoX9BWiAXWDm+99X3cvwPUKbclqOvU5afHiy9tSmQC0YXJUSQGTbl8tv9LMVYxwIPZTnuBdUKDjQGc8EpeY5zfjxDhOu22uw06N1Trs2hgfgx1+/sfeRGSzWjUEZXe9v53x9e++aW44Zar4sKrLot/fNeX49JL34RzfTV++PVPxJ+/8ono2rg1Tj//othIvPpgNxR5M3mMTjGQZj/G0RhY462hngqkNuVYdzS/tD3KpLtzjYPI5c+EXPPmG98E7YosgiDn7FUoi+BUf3Tnj+JcFPJtpZVEMkLtrRqWaCu6gs3AtpXUt0QdVq9eHQ/cRx0JB9HBPZ+Osxwms3UCtCiLLQ9HXQPryLyW/UVbgWUdoVFNL1dpRVUsO21Fps7hu3Huugm63vfef4kz6WcbJkuVBWtA206tq7iKs4TDMvMqpd/hS5/5RNz1m5/HBz70wbj2da+D2IMKBxqP1icbUAt/4pe/i8ru4bhw+Vmx+uyL4uj2Bup7OCQC2ASbud9sYlV6i2x+hMMEPsLPNJSjSGErRz6NsSIJXQQZ/Ti5YexiAVBZzhhBcytTl2lTyRtkT3A2rF9Z+9LByudOPDTs0AhOLTllsusS7INIVaZpVwkmbVGGlTdJ8shIznmgXbUJVp8XbP0IOzesAxO+1FbzvKTMQXblGUhENQPxCVahsJ82LMkiOdrHoa0qZkzY5wkNogmnJiMw4yx8HTX9tOOOWPHLvyUIVPp5umd6UZ0JpQsYk3nUnFddvjaynXrBOUmfwxLLxD7qR1XGGXU27KdJ8zhjA5vM5OSMYzSxSSLs3BcS//8pPekHTDBGhpg4fPvnvjn53hnihJstESDYHKk5N+PRjVxVAa+EAqyHtLhnZiT7zv6mzHOUGgGSA47yjX2TKTibyR6B5EktCNuBzR1NMB/RjXUMoTwfm+nvsuZF4ygfKPVipXSb6GIiY/P31hl0MhoRabU63ATPqDqsN5aUYVbI832tVIviemSAWXcQKhJsnrwdfvZMA7WGMzMHRvV6s8bnnn06NqK5ZvZpBpMvdZP3cPjh9JqyuOrK8ylAD2FI6XRn9k7TSWZd4aAqYEQVorLdi3Mooo7V0p4b3/zv+4HglhERL+Ja7e3pwUB3w4wrjOmoSo8Cv0gNX37KIrI2Ct5AfR04yH42y64Dr8bLG5+LYpzXeaevpLAu+5GeFhxslo3RHMY0Mwoj3Y1htJm2BKWLfifTEknPnjkX5wsTkANUSeTcbl2MSLgWXcBsoL5xDPQuIL3HHn8Gg0G0SI+IWVHRrHlASdQLxjCCQJ6FROhTuBd1FNhbUQcf5ToGlWxxDDnU+Q5mIFWIhdO4e/XFF/KUdupMjK5HqcNgYhxop2pGfexiuOFDL2yNQn7ec7QpSVINMiFZ5uA4JJNBri8HvbVKRkSoap/LvS3EIKsMsmRRfZzCEEUbehv2H8QZT6W4fpihmjS8GhHyPkXUaIzwO3H4ZuTHyMjWvvYqWg9o4sQR15GV+HezJxvCrVOJ819+2aU4LJQ1WMNqMrdaoCUn8K7EybnH3CfuQVEGMwOdln15GgdZiSptN6CIcpjx8KbjSjpdeumliVVnHbS/B0knDONrzl2Z6otf+/Yv6FVjfAy6dO986z/wObtjx+718eUffC3+8PcXccrqMGbFJa9h/tfYkdjLPLauk11x+bvfG7c98PvYx8iMfpxtBQ67j1YB646qJ+jFc4AC59OwfuzxDVGApqNDHft5jBb1nxHhLUe5oACCwiIkrCrQjfzFz37GJRNknHFG2htNzUdoMEYlhIxRVZX9qKvovO1ze/HF52C7VsQTjzyS1lJ7YIZVYpsLe/IwPX8W7J0ga+1iw8ZNSQzXOlYlWefy01dx7rUK3DGCHOWfPv3pj1Ena4ztWzfHv7ztrZz/XJrw+2E31iZDOYYO5MsvPB0P3nN3PP/ME7Fo6ZL40je+nOD3XgKdPLLe2qqZ8coDT8Y9//m9uGTpOXHpVTfT88HZlV8xxtnFICar5qwzIadC6OW5TP3NJ9DLbgG6tuGZWrYkJEgzgzwuG2HoQRxyB+y4ihLg2U0NcdqUOVFLY7B2Jr8IOwNz04m7I0Df4wQHAMcEAwTT2B/HhowP0+LAMMNjQHs2qDvWQ/tkjX5C/g9iAvfP+lXKbnQQfFublDyhg7BH0kRBe+u3TkvGqp9DpvQE8zrpD/J4m3YNFM3U1AJMakbCexOvl0kiMqIOKlokeNIAFRunY5MaodvRNWXE0DIkCJFBndoIa9NnkOQUB9o2RrGJBgFCvJ4HbWkq4+A/vPeTLVHadOH1pFrE64qCmPAYRMjkHU0jVnifhHhlrrGz52R+1mdu/yoi4xkHZaYzJCPKPqZU1OMy1ZLiGQkG0/hzMKZSyNbgu0FV0VV8U4NgVqPXLCtnBIJZmAVQ4AAFSr3AyVHkOhsPuQZCuRb/Zt+GBfI0mp4N7t/9QBrgNDjMxjneX+dk75eOalK1eBLCnKytFcN2kaVipGdq6V1Qe8vJwomZM9GUZporRJF6LtKIlIzSRQbTdazIaOrJeezhvwOxEHk5mRMRyFH6MJw/k+PYbUYInL5iUdTPyme0/CA1nw4OXA8TVYfjPAzfEBt1xE2IztjQ+JT41Z+eiC37+mL5eTfEYdZtCANptjObAXPFNDoWUtgspUh7JjUq5YZyYXu1kXWdAK8f5m/rnnwMijSiqGetBOZDicIUnc85BBTVw7qM0KCoZlcrVGXvp8wf768stnl1Cwg6cLgcJKWIOsHFC4lWp0Fx72ZjzaYPp40o8Z5HHkf7oU1MAAAgAElEQVRe5wAECNbO+iM9SdmOteAzj/C7cQMGqMlFZFpG30M6drYyXTE4VtaBWobMRXF+WYxXvOY8CvzjsXrVCmCwQzwPVhlOq7puUbyy43DsPwm2jtPasu8wTdII2kJYcEbWIFnWWD9STZwjpzXXUAfD+zA+AxIGBmR2/TwcCjUQMsJD221ihbTD/pm3aBF/LyJ77cV5Awum5kebMmmehe04B9jvGLJApUSDMtTyqEcupNm7hzplM47rjOUU4wk8mjGcFvQXqa2HYW0CTqzDeaVaqbJBqeUh01voXnR2VBqCx7dIw8EDB+PAgQPpwJYAO6qK3gqxpps61jD6c06Svoq12fTKjrj7b8/GUfbMDM7LbW+/JZ578om4+Jpr48w3XEXT80fRvzsH4sjL8d3P3xrrf/m9GIc6XoizyVlzdnx5/SPRw9iaHqxw1fIlNJtnZmINEnAMYfgqMT6ljLfoQE28BJr6IGuRA5y9CCj4sktfG7nQxXMwsFdCvniGYZhPPPp0XH3ZaxOE2Yws2Lz5dWkNj9BrpqJ/N+e2nEm8ruECamd/e+ABmnwhUlifVhuQLEuVkSPU7hwpYsBgcPjiSy+lDKGYx9Yw6uSUxcvTfTLTGAE+6iMr/+CH3oeYMNAu+8b7SboDPEkQjUM63nogDuzewGTq5ti8cXs8+cz65Chu/dBbIW/kIzU1i+Ppuaykf6U87njnZ2Lt3PMRf34dI4MzYgVZgyySaRPwtjqBo/S7DReNROPgrugtOYAKfnecC2t0/eNPUMvtYJpuET18K6JhD4K77KVL3v7BOLirKRqe2hlrsuuA8TGs5RjWcublDTKZoY5zPP1UZqfRiDsOhb8bLVBUXQ4f2kN2wVgUDPwgjd+6gmIQjDaCAAOMKdgUz1YORKMB0QQCzAKYuLInx2VVeg6xW6JFeZwDmbna216cRT6PSxJdONQKgg+6BMkYsd80kleAsPRiN0aBVYtTRsdnFkXC/ZgFSbYQPrYnz4wowYSiUMDJaewAr2NdK/WDmZ1Jtbf+xAfAA7C/cDB8j1KvngMBzWDIIZbe7+EJ2ScdbAfBzxQYhPYwmmEOcG7McnXWCQokMBmR8KbgsA5MYt+ERFMi7/HZuoea8rP+86vfS5CgGZKMFAuz4tF+JU09cVThFX6VGCtmL6qgJ+9LHYfDbhOur6HT0pH54pMNbjqpyQxLJ2NkqgE1W9LxWE/KZDMZZovPm6SoTypQ+LopXTVqJor3MPhaOrJJZ+W/dXzCjNLVrZFZhLcw+D/q76nLW0ZhRnTXzSAjxwUxszbznqTi67A66W966cUXU7NiP45IGRPyvASFqYyenQdlnALy/PkzY9nCiqifDawBpbmFYWZbma55/U1vilxqPr2sT1J8A9/dtrc1fvSbx2L2qRfHCNh7AdFXD2SLPN5vKs2m1WxOR7o70TePiGgGzqIJ9tsRSAI54Mp79u1iVMZTMQuY7OyVpwHpON+I6IWNZ4+KB3EUx+uIEWnZrr9yTZIRKkqmQoVHfZ1DpBrEEPBbx0lqS0pUsQNLgQcLcADDsLe+88MfpWx0VIgXJ1aEkS9FnFdGYtoeHALFO0vICmeSdRs5dVI4HsQRTcdhGem5YSuBUOZAZa50nhfQ5wqgR6nQUq3GgFyqZy+Nvzz6Ypzsy48TUAlPUBeTXZRvvw8Nt6NOKuYCilHdqKFJudS2ZQxyFlCVTao2/c6DGJDFntvEqAzrAQXsl4WLl7KXqe0h7dOkHJY9a0oMsX+UYXIkyT4cipp5bJjkuPbhXByTMZ0MtxfZqOnQn/cd3I+zKU+CsMcZeVJIdlrsFFQJRuwfg640K4ovmZkiETaVS8hwr2/evDVlyQrLmsnJOuzuZs5US2Oagrxq6dy4hJrRt+/8RZKwcmT7BTD1brjskvjFL/47/uPH34z1+47Hj+/6e1SQOSyfXxk3nbsknmE2VBMSSufcdFP88tDO2EzmcZy9UAUxYpB10sg4uTbRlnFetZ1j0fzkpiimT5CYhToWc6IYG3PdtddHOUoFAzQar73itSnj+e8f/YypvKeSoSKyWw77DChwBgzAbVtfZh0WoJa+N7bv2Eqf22mpn2cHfYnZMvUmEJB59QvS/jtGtq4gbjvN0vYYvbB+Pc3Ug1EGoWjOvHqyZKA/lcrZT8NAp+Vc942vuwYR4AsIcoESCRJLeM09r25D3ukEZ5X+ySGa6YG8D9EDtO6lbWTLJ+OGN1wYV1x1KnVKZpOBAuQ79j7mxj3//uM4JW8BjcMXQkHEhlgrQtFetCHJhmu22Wejxegfdm6NfR0bENqltsYePcR9d2rXhe/7JPJonQyALIynfv+nOOe8y3kPpoM/uzUWdcNIplUj5uDmalqjhP619TsOQpaizt+FLuMLO2MqjqiSqykibbFG1lacFRf/681RRkuJNdQ2ssLlrOPA0ZZY/+QzcfnNr2fmWQW9lcisAbPvpKm7DLjVYN5A1GyuA6WYXeteoiG9J067CPo/k69Fj7avezG6Dh6NTjhMKy8+D1JMHT1jQPHAcL1MAz8KlJyjUDRBTC/B0sqLz48eztFu9CRn0ZKg09rEJOq5MD0N2hWStg6eTcZzlPpjMSUDqeiq+OvonChdCHu4C2Htchik84D+O4AHZaMmfoG9WxO1sT71PnGsOiwnIZiMaKsnp9snhXoBRgkt1v5EWVKmmWF1C3O29R7Lz/r4p/8zkS7EFRONEmukJHyaCSXrSEjVDIu/2WNllF2BofCCJDQo+SNU6GuYfXlIJ8kRGVVhRl2nRjAyB7Kjyb6uSfmQSTLF5CC9SYflfxNRA0emw/KD+3OaZjqhUaYRmlRo9z39SsQRrllnZnEw/dvGNWtpBlf8bC+RGVu/9PWJ4mfGWWXUNZLTon4iW8wJqnthB6qPqIKy7P4hANYElbLZZ9XVEnVPi5XMxFpQx43oBvIhInwUCOb1t/w/isXl0NvtyCerAPseyqqMb//oL3GstzhmMKGzV/YOkbkSR0vnzSL3oXjLQZ3FKPR5qArUOrqeaz2GzE8n9Zs+/rb+2Sejl39fih6ew+osDqtbNyR0SGaQoh8MlfOJxPQNBAaAQbNhk9VV1yEVNEQhvAwlg6o4ceggeRFKYWQ9g3ymWrKAIaDZx55/AUWJDUQ+bCQGBGLxYw7qEYepSxh1OZE1i5pMBca9jPTfWVwnGEzonKlOMsdynLF1zhR0EDnXoy6+lEj9LGC8EpQreiCjiIcH/RzjhdXxt2e2UFupgsLcC1EFionZJR9kiM+JJ2YvAEdDRKnCoWfBXFQFoZC9OpNCrkrkc1irBlTCNY5m55XQ7WfPnsd9zBht+7IMaNwz7oUZNMKqsCLfZjHGeRhj0gR9+nz6f4rpcXvkwfvi/HPOovZlQ2sPDq4mfR8+dITsfWpaU6Fya67WfjyAxBxpP6o3aG+h9UT37AamRuvclC6aT0ZC7Mm/UfYngu9vPxLXXX5egsg+/9UfxKv7YJARZN72jn+Mhp0vMXa8LN7z+S/HrZ/7VsxdcEa8BNHgW1/6SGy/9zdx8uknqFEWxZxLL4//2PBkHJqJAoaajMhjHSOiTeUHCozjONE6mFyjmw/EOIGUytudZDQVTM2+nLre4tn19C4RYZN5rDnv/HjqyXVkMvtiOVqFEnOEhYSEZD4abLjXNr28gbU6L7bjTDRuHZwVz7qGcz5tAgYwzUCgThm2+boUx/Xs88+xf3GgEGWUB1tx2lkca6J4o3GuZzqG+rrrr4y62TPj97/9DRT3W6OXjPzJh+5lr5bS08ha46A6qMmeJCt/eVdDHDh8MObUl8atH74xzj13OfJARO44wSk59NI93xTdr3TEwooz6XIGnpvUB4SIgqfiE6kYQZArd60CZZnWHXGgaR/qND3oYOJgMMqlq14bWxra4pY33hx70Y3cCqFqDb1jO+9/JOZ3jseCqbAXZ1H9motyRemMONJMRrUD57qLydMttIMAyWpsx+1HRJ2kiSD3/Pe8NcZgKioJtphZeDqL1lf3x4uPPRVv+dC7E6y24cX1cRH3YgN180r2+AzszCvA1Hk4zrMQ197y+LqUwV5yy+tjJ4SY+bWzo337gdj62Lq4nN/lQwZbv3kTJKg5ZL9T4+AD62KUFodCzsMQ57eZ3spL/vkt0T+NkfW8x6XMm+tqao17778vbviHm82/Yh3N4xedd0FqQr/nd3+INUymnsY5fg5mqD7iVBztIIHJzhdejDPOXhUHjzem7C/1zYpaqR5vWqNtEqnjXncQ4GnXnVitw5oUkFDIMVXteJ5nKDUL65Em6mVmXC0d0/OzPviRzyXSR8qyuAg3o7TJSVkaFztNo1QvkBcoA2orAVYRcvOQCjkpK+8GNQroUtaHTMy5OEafXpwOR4zfv2s0fKzP71NvjNdNz3OUOhc8Daqyg/k0LH57+FXCtkjp83RYOiFfe8YMpIQmnJT/zUCbOQmyVDZKhmETr+X7JIFdU1qlQGz6wzF5UIwYMh3WOiqyrVQQpJCI4K2d/3vRlmug8bOXniQZLuoTKivjfCBTfCcPVyOoeeZptVC4C8g2T6RFfuzxjbH6NZdGAdDJNDKMfiC7LNL18dzK+PODG+Lpl49E5Wn0FLGByihGNlPbmAvEV4zMThExSiHW73RgwTIcrwSHo0BVx2HP9RMRHQBi2PLCs3E+DqSuBniW+yW9XfB5CIc2pEMn47AGYS+Vem/OwOlEJ3D+LERVqWPloa8nm7KbelM39YlKalj9OKGpMBtLKcg3Y1h++IvfJGXxUbB8R4pMZbpuN59biDNFMkTFotoVXH8V72HU1cT9mgJbrJusrxwFA9U37OEYQ+/vzKULgTGrGB+/HAeKUSdTypFyP2N+Gvr4yPqdMUAWuv8YGopEmFkETAC5Mdh0hAPgML0RhHaZXgqskcV+0mlNg7FYBoxSBrW6inU63kiEmbJJ4D4yRWnZbvzD6PG14lDN/mRQjQClWG9pRzR25uz5aQTL9u274/IrLiP7ORnr1z2ZstVLLqEBnM+krJhajCWw2w4TbUrfdr/4ZZBjENWLTqTZu+ciBVUECGLvx+ldehEDtAio0kZsJbnsqenpbSOzOc5o8Ny46rKLMRaPxm/vXYcDHEdKqDa+9tmPxGe+8vH4xB1fobZSGp/+LE6rfjnKEEXxr9euiV13/zzaNm3jdVfGBgYU3tV/PNpxtjnzZyHdxJh2MuQiIOwhrr2M65rVyaF/8Pmk6N5hfxv7bdnK0+PKi9biJJmgXFCCNuYqoL+jaBr+Ji6+8HyyZOYtYYREWLqorx7cv5f+KqJ9vKHN5Y3UDYshB3UJQdvbB/oyU7IRDvsI6+SYGuF+4auXid5bQC2mkKHOm7+QPi4cjMzpRMAaoEZ4KhkcTc2seRePKyMrH2BcyyP3/hp7woQr0oV+1ixlbyf6Yu+hVmp9jDKpGMFhXR/nX7iCn43qQYHG50T3ycpof/JIzBmbj+gjs87IdrCE+Cjr5FaxYBCbbVHX0puNFgBtQ57a0fxiNA0fiBFg78G65XHJDf8vaecNsB+GyHqGDp2IHX/8S6yA4DNIrXdn8+bIq4eEhARZzSyyvP0ICCO/NXuQMskQQaq9YkDifSjHd1OPveBdN0fODIIL66CgHNU48LZt+zD8m+J1//I2ehwL4/d33BnliBi3wRy+8j1vizzIXcfILEuBdGuo1z781/ujioBjxqkL4/Ennoq19CKOHmmJZ+95MKqWIRC99iIYuJlWnlzq7pt+fHdU6EBBQeQJNBEV5Z6xMOogjOUQcJYzg+aFhx9PI4Xe8M63Qf9n6CrohoHgAFJn9/3+7rj06iuJL4ujmeC6mnPk156t24A2UadBCPcg+peWgLStCZVLuFjmPJjMDJFJyHfwywRFJC4NRpU7IQzJ7+3HtY6WaV5WlFcBCrMue7wq8rM+9NHbx42MNGg2kBWpAMGTM02+5lwZhl9GBNFaDGk1C1EI1KQTKubw6+ikoxc4vp03cjS2GU5GR9CoFhyVizYLmnReGaUKpEs8TI6iwElMwoKZwpyEiszzlNT3eTqpSRhQB+fz9MYZuaiM002ZlrisHn2CyWI/WGounig4ikGk4WdEv0KCCT6RUJHqVqpcUFSHDNFJ6ruPfpJD9Cy1EkGWYJira2amoqjMG/tUyiAqqE136qIqxC/z6M5HnYJUfdPWQ6hjL4wKepxq6QMy63DQ2Xh+OaMNDsVv7ns+Zq68iGxCmr/Rn5kSGn+M6kAJKXqoHayBCajDmo3GXwuw4EEKtl0Y6y6gsr1MIZ7BJlixaH5STc+WBMIytOOgpRQnxg2ZW5dzmcjw3GBdSNxUVUyHeUd/FQ5UHcZiMmkFdO3bL8NpDTpYEuM9AlS598iJ+PNfHqDegmNy0yiIambCuuRI6caJjBIZZ4NbV3MvHBGSzUUcOW7fFY2LOO4qrt2x8sVAB6PUo9bgrKayjhfTVNuMLqOlXEkbNXNPia37m+Pl3Uw1ZjBcay8BBFu+uekotZhWCCBOZQWHx4jU1VBPI6DI4fPl42RnIGlVCP19Lpp0yxgFv+XlV2IjUZ/7Q53J+oXS4LPi2KFjCQqSDWgtwUh/KqNXunHgpUl/cTxe//rXIZq7K16EaNMKFHbqaUuSxl4LBnkAJ7wAQ+s+NDubzSRn61hChB66duqEHTjAzLw14A4hOfaY8LT6ejbdlkPXVul97lxICmQszc0oarQdibNPq+d+r4rPfen78cp2VC24pre94QbqjjPjz0/eHV//6ffj9m/8gPpGZby4YXN88wu3xdDBl6J9/XMxuKcllkLJ/8XJA/EKhf1enNd0gp2TGAdnLTkluZBodg6ZRcdjG6MEhlsX+7efDTcXqPPGK2+gdpqLWv5UHMbS5FAefRBVeZzGEkb1qH7geJF2GpcN5PoJ1PzsL9HHNgPyShcGbD+BnZRr51+V0SphYLlvt7+bEBrgPO9jukCbPYJArAvqF+PMgLK4HxIlsrgfy+g/rJtdE9ffcC0w1Q7+XonKyUA89pe7eB2li6ifdTWx9h2wPZkAfqKfgNI6Y0e8/b2Xx2ln1sfS5QSq1IBjDD3S3vkxvJnMdzeN6O02/BIwGv3LIcdhZTHXytlTfmE6mXvFOcJ4dzFEc9/JnbF/qDXmXX19rLrw4tjx8svAo3y20unRuI4SwWamWxNsHG5tjLbxk6wlRC1IK4PoHo6dNKOtjBl859jsLJmB48I0p+idMSXWvP2Nkc8sub/8+d5Yef45QMVzY8/zm0ATOuKS11+XiBgPfuWHUc8A2MYBfvfpd0U/wzv3btlO5nYktROcYJzJNf/wpmjmXrSyHxVdLiDouAd25DVvvSkq0Gx89LHHYMMu57orYuNP/xRFoBfWnythLmZjc7aOtsWl7//HKOHcHn12Sxx4dlOqk5UxMiinhgGh9KadilLIMeqlzzz6eFyOwyoA5dhOr2EZe2QRvYpPP/5YzMW+GQQepz/PVg9rY0KXowSF1iflNehf8JXp5+TEnL+HA0sNzaJ7OKdE8ZjouzIjy8w/zEwB0ZG1tE3Lz3rfB/9t3LpQonuDjzhexEpP6mlS+4l/JyJC0u2joMmFqCZRQUQ7OTZ8OtnUcdWYMX5uVEdPmOGYXXUR/QuhTIrjVmNAdFJGnvZtNKG15nPMgHRUk85rkmyRkXZC/JJITWhBh6SDNWrLiG7iMHFaRTg0ddxMHVVkT9CPShATnH6d1qRWlTCkUI6pqwvjoumwVLfwvYyYLaCrqHCQusZhUu4RnO9iFcm5+RbyHWS3h9HOwqO1M6ti8Zxy9POAs2uIaDFYew8yHgSGUB14eAnwXpJ9Uj+LcdtHWkfj2z97gE1xCil0RXLsTnPt6WiNOrK1AhxnPzUU1bzr+a7AeVhnOwpV/SgFZ6HJlsMN0c4gSWdIKZsi/8dO/0rWpIV+LCeJmhVJyVc/0ImoWaT2uRimuhlzcGrKMKG1hnEZRq8wG4NQgqbhcZxDKU45f+p0cOnZ8Ytf34Xx2DWRcWOQkBDqBVJVW8xptEPUDKw12CQqBb0UxzFMZuEkVpBR1nY4ZnKYTiIQm4+iQDF1EeWnyqmrnbP6jFTLKYBp189azVp0Rjy35RA0fpoEOwZj54HDSUkgH8pxP9nuOJ8vm1lapRiuOqjR49QVszH6xRR8p4Lzy1i17ncKDnfdU08lxQ+1zUq5Z7ORI8onwx0iQHDUfRZGrY/7ZP+WIqO5tk4QgV9/43U0rh6MTYgCnzh6kEApHwr3WTyuFgjGxs0cHNhKRnDsSo7PWtgkw1SlFtXbVXQXGpeokRGEhmrPte+DYee+tRbqKBIlimwD6EDUuHi8N265di1GuDO+/J1f4PQpTkM4+Ox7Pxp/furnsfCSxXHLrR+OWz9wRyyczbDMI7vi+9+8LZ74+fei7ZnNMW0WLQTnnxdf2/BInCiFyUZLwTDXdwJjZjbcx9mZCjxYeaQrPd7G1g4IQeWgFFdfdiUjR+amadWd1Pyuvua62MOw0peee56mYuSZVNPAkKunefxYI3trIAniiqJkxlVEPPrwg2kPyyyrAcb2HGsTpLVPwZgNsF+OEuA5icBRFFLaZ0MCUslCkQHV7uthq84jO7zs8kviV7/4Wdx4w9VRO7U4nrqfiQI4yrKpU6gPotzR34HdaMeBjseBPdDt247Ga64/NW548+WMKrEOTjATtaitLI04hrwQWVZZB1qiTvcV02euUA5GOyuL6J6sbbgAtAQB6xGeN9Kdx1iSOmDB4nh8hLNPDc868Vyy/Xayj71MG+g5ClmM65ky3oqhZZy7rTgY3PyRPNTxy/meBhRLzxhtF6ME93ICZO2Nybqur46FV5yXmH4v0qh/7msvjVwCuAaUQKqRNJqGmLGNs8///O7IZQ+UEYyd8t63AE/S/Hzf45Gz4UDKyqZfdEbUXYgzQR1kAwHaBRdflBCwbRtejtUXX5D6xB576OF47dVX0VqD1uWv7qWvcGXM5fw+/PUfxDCSS1WrlsXy161Fkow2jj8+HDNIfqbgyDvZF91EzYsuOieqli6IQzii57nWm255C2d6BB3Gv8T1V1+bhAI2bFgfNXWqoSADBsszT6QOp2W2JGPbBmRtuDZa1QwRNb8M+nyQtneAc2oZJ8kNm1hY/8YGF7BP5CBMtbxAJtbafjg/66xV54w7ZkFZFSfWTkG9OIdDL+08NbThxDx0DjR0VpP1C1M+HYgsNMU9Z9A06k2zX8qUsAmYSWfnxhXeE8u3+C9ZwhSzBzaM2dkc8NVDUH/d+DrISahQR2dm5XOkDmsQ5gFVJdFRHOhU3s9ozWFkKQXlGp0JJASY1IdxTmps2Rvmgellc02mlXpqvXzq0saYJ5aKoNFk4x7vJVNFyr3XsHfPXjr7jxD9nQqTjE53YJEjRw7Hbqa1nmT0gWO9a4j4V66cw2fujFWn0STa0UQ9ZyB2H0DV4EIaFzHS2RQ5R1P3fBlstNy47+GNsWlfTyxauSY1BpcCkZ481sBEWBpw2ZAMSsVxjcaaM0/nYA2nmslJRF+boSs3Aze1U9fZu2VD1IPtT6dJT9ETe31ojUzMTqOwMT6DOHIPn9/wxYZhpxEvRrKmoxkJmH7WdQGGHMx8/74dwF1kvRbaqW2V0FN1nAbcYQ7dT37wowz91k3EfS8kK3HKKU9Msem4NTruSynQUR6HwyF/ndR1chkU2AWDLwvHWMr8HKc2l2Okc4EbTkOj75RTGPq4sC4pbhRgLHOZG1Q4dQZNxRsZrcJMMKCxZijNjp2QaNFLNqL8zRhOshaB2SL2ZJ51SP42B2zdKNwicRaQLZTAJKFla4ZfdTDXZkHPLwT2cn8JwZrBazxnAAnm8P5Waqq49mrIFk8+8rd0vQY1CuNed911Cbbu7GBwJfCnI+GVxHFoaNK7dA9C3OgimDEAkXhhPU3au2KiNoG7bxo5/G1kYaIRq885PTXX9hMYDVCbmT29MF7/hqvj29/5STz6xBbuIUV/mpff+JbryLC+Ft/+1Q/iIYrtjz62jTXIjbe++aqYk08W9fLmePWhJ+PM11wUfxvriHsHWqOXusiycy+I/ZzFQejWXYePRAlZWzXCra33PB1gEwgRd8Y0ZJgWkGVdffFlGFyGJOII1l51fZyEZq/sUs0MpMM4y8PcY9GNHp5jILePiQUGqkV8PiHnX/7sp7EURZAjEC1UBvHsuz4nWGdtiQbLaQqZadDjZFGQCwgwtAUiIT3UChfQMF9Po/k118JcVNNasVdg55ee+ns07NoWCxbWAq8eQl0F9RcGlLbg3E+eQAqNda2Zlx9f/d6tUVjOuA8QjxifjtEGCjwI9PYcahZNaJw6JoM9nQ2sL6IwWkhtc4ResRwy/QLnU/H3PhxPIMZLOjAwfST2M7xx/UkUXHpG46bV9TG3LDu27D8Rz9OMTf9KlMLerRsrjrqi6cB1IChk6VlAjtZJEyuRc6w9TWLg7JOx9MEyiJByZlK2Ux+WosxCYz4nIUPWfoTJCK61UTLveEySb5AwxtrIgk7kBM6HBDKbhw0gDNp1Gn5Zo9deFwFlFjOzLosz2oniR7ZiADgTB3sOMC6nFGg0nzNjYD0E+7nfaQC87hTGsZykFNHLOasi2ZAWb5Lh4E3vaTfMWQWCa06BgQzbeIzX93VNAEYs6soyJNOypDPJrtUYdXA++gl8U41bNAKb1UrC4kSNKko66iJ6ZhrYt/bi6bxq66bmZ5177nnjjirWoLuBpO1OQxBTxpN9UZYq9JqKL6Y+KxbILEtFcRlPR9mARWwAMx0dTjXjrHtJU70Qs6kmcFeFVz3kOhyzLTMrI8syHOSkJJJ1LDe4ntWotYEMxhqVhrqFhlh1+yZhwzI8roQPF9eD4eA+mYFGvJlZVjl4cKJvoz9umI3AmfexdjWSnut/7bY2fEzQZ2IJZjZSRm6nn/dtTkbKz6E6wiC/U7pGdZcyf/cAACAASURBVIQTHMyWEyg0aAxxMqctr+P5HUyzrYEO3hrNrYOxg9k4p6MokKMcCjOAes3icsDi8yuBDI/EPU9sA35bEcdoIGZRgfTAl2HZLIZtNEX2EtCeEkwlpWDMwBEqVpxAeqmJ62skKu/nsHARyPpMo24l5Erh3Foj69LlZFzlgpw1JeUcwzAdR29fRjmGtQiJme52Jh4DabpuLU3HOCyDNNHiUImMKggscnFwWeyDp554Jl6kh8aZU1kQb4oIbhyD4CZLmDMRsk4ji41ZBaxoRCn01YFzLAL+OQnLqpRm5SJrHdwXJZYWkCHVE5mtWbMykSmOHT/KDciFrDETGm4BwyU3cGimx27UIAboYyrlUA9Zw2uDNYhjUslsGQZumGxeB2+Na+7sGanWWkTvWTEb3FEeB4BzLfwLf5bR8zRjBlRk9kcp+6mJmpbNrjNRyCgrr0qZ40z2byV1x6cefYiMFLV8rrcCtMC+ozPPhISBo9bw1gCFuWctfFsLSyxZaLsGYlobndYxtAut+1iDdQqs6hfup52wspzAe8qpi3B41IJxAN1AwEVZPQx6RLaJgOLjH/0iUGpPur5PMNRw58HtwED0KX3la/GWd9wWldXzIANtiT/f+cX4+51fj2mok/R19MdcWHb/sWldHAVOy2fYZTG9gC0QPEZwtEOcr6kD6Enup7F50/YMkYn9X0/x/Ea0L3OAD6cR5XOTGVu/JBEvMD0JXrcHUakpjejBA3uTKonwmo3ExdSa7vr1r9I5MXI2ALVHz/Mqrd8z6bk2+LRXzqz7Ix/9OAEh+xlihj2Yikvnk8VceOGaRLxwsrezyy4iW9jx7GOx5aVnUXqvpBenmaChBfJFB/A3DNAmHVYjPYA98YWv/WvMr2d/lqEzWlTDfiR7bqmLvufRejxExjPMXoWubaCdQ+9aJ2Pq9514FSNObadUoe0xAi20Bcm4mwmuG3C2R7KnxbHihXGsLysuWjEnXsM4IaftroMB2IOg7ykElQsIAop6KCc4v8pxHNoTlScmRBZswE49rRMCBwYrmdl9ODaHOGLwDbZ1AJnMPKPKnqSLWOMkbGC9XTiT3fU/YuMaK52czcSJHJchlxlYikSlx088T2iul3PtvizBHudZFrGklxTdsfHG7VxTKqMQwCbOAtc8pK6hknZSy63vYzc1qok8x/tkASt3Zg9GCVJs4zpEnZaN02qQalMTCpMpEVlq8bPKLDWz6mBP2iKhg80H5VOXdCYaqVM5b35emdhmX85RO9J4DDPTkZ91zjlrkhJREn5kgWrpj5hBk14xUaVK1n6IjFp7ZqrwOB9c8oGLeznzeR75+8Ok3mOpx8TmyhU0tHYB1eiczqIGswOWXQFQyWIK9i+88EI65A7K87E6PB3ZIRoMz5NxBD3WjMznvQidXIfl87ahOjCNfh8/tK+3gIK3fUQ+fs0aaiEYpnwc5tKlS1N2JezSDv4u119vnpyXvPXE76dYrBK6jdD2mjmwTBh0gn6ZmqS5qampjWeUA5kVEIVI11d5upFrbScjcAz69q2vpnWaSg/M2WczITWniwGGdPz3tVAU7o6tOw/FStg3RRQqKzDQPWQ8wygL5BaUx97GznjoWcZEDKPdXVEdbRTs1fkaYu3qqVtMw6AOUhuYhpFYwRgQm3VLYHIdw8g2khkepVdpYADoqQGWFFGNU6psJFRHzWmrZpYDXK9Qih/deko+G6AYhyNVvQ6ljZ42ekAwtE7cHRALxwnOnMEcKCCBXGC0An5/jGygds7C+OkvfklKzpRhZbEgMuRAaLBvybUTMhrGYdo3xg9sOMRY+aV1DxmOzsZpg05diZHH96R7NMAaLqqdBhRVGResOTO66EtKkC2w3Cz6sxrIUB/dvAsx2Gmxv7GdzKwYp0uGg2FnXG5qyK2CbTiHCLCPGpziozUwMm1YFNJ2NlMa7000n2jVEnioEcgedGBgEWtdijNtgRmIeSDTXJyIFxKIpsF8/OPvfpUaZSULSIe3GXbe3Hlo8J2THJb7dAX9Oe0QADTUGuMKXruHupE9WEJAvWTD+yEpiN+7h/zqozbqvK5Xt+9MMPY8WINKG/V3NdN7Q402ty/e+pab4rmnn4+f/uz3BCY4YpzT+9/3rvjytz8f7/z0rTHztDPik5/9Bu0M43HdBSvj7defF+t+/pNoeG5jnHLOhXGQ2U8/O7w3TiKBNGv5yujEmWuKutEzLMapzQZybXjshSjGeHcRPFQvqSeruS5qcFbTGRXRSq3zoiuuIcPaCvSMagv70flmEkbyMGY6rEUwAfft251G1SxiUvb6dc+k4NQvz7RBp07cgZgSrDLiwdDHcWBdRPRv/6d/ToFlBwSZYezHQmplZpu19DW+8aYbGeGzjTpHZ1xIrbP1wM549P4/UaOsIdCFVEOG1Ydj6WhjLanLHIAkMpDVGeddVB8f+9jNjLzYGfWnrmQ/MaVgYGEMPI+R3M5sN7KnrAF7OAi8gZJzgTGGsmFz5lhrseY9Sn35pdiCUO4oxJKtwIYtPHakpArqO3Az40l62V/t9nnh/JaCcqzuPBoLlcaC65ELLGg2ZV0sKQ0lJrH/zWRXohCiNwb3OqYBfs7UejKOKI0X4ScJOwXaY4KVXuuHrJ9fNhsbICb909SAn3leEciXWYjG3zYP69aV2FnXv9cgG+ee9AR9PEhAGcFcIftTJ+HkapGmIs5kmqhhb6r2QqKUFHMzQM6TsG6mPzeTPVrDT21KBBrwXWPa0nocFuID2MJRiD+iL/agapcz8nf0SjYyrQKo2CSk3BYQjIGJgefLL/kBomrl9Fxms89EL2xNEm7VaaG1mp919urzx60FuRB2lasKoaMQTkt6VCalSZ+MhkgWUBVfowGfY+rfiMrzKMVoob5XGb0xDTjpFGo9jh/wzf3QatMp5fIyhUtv1EUIgj5Lg6KR2Dx6UzZAn/bvGgKdjUP0jFyNQNQu20zzrh/YuUWPP/44TZSnJojH3y9fvjxBgiqzL1sGq44FEY4xq7KwZ1ZkQ3DmS/rsSFKhdq7TcCKRKBOVkZiyedhIMAn0KlXFTZ4cPdKBI2lhdIcNw0eBMQ/u35Mapu3gLsT4LVkyh27/sqivhVKbjyJAQ1PsOdhMXagqUT5tdhpzzpY0cSnEBdPiJ398KrYz3G3h8rNRsWA6LPIyQxhlJ3mWQVIo58YP9bTFeeeelWpUs8hshmAl7QGKaHC4IwoZ3Qx2rOWaFiMIO0qNgR2AfBFQB/BhgpswkDKuZLf1kYlWQjSQRTib+tQoPSljRIKy6WT0dOAMqjDWw7ChilS+IDDJIhtrYhRID/f43rv/kDKscYKVXGjY+Rhc65Gp0MqhHbcJGqp7Uqdg003h+tXpM5Jmq0cH8kNlNbOwFxwe4LZchG5Pnz87Fs2rob9lFYMQG9L0ZGLhqK0/Ne57dkM0DzPRdMps5intSRs70atRzHCCaxZyOQsxcFMxIq3USzgiQHUYKdZjjPsstCBbTRi0gflZc0APjK6FXBZT49FwFKNiP2KhGamg6RwYgyIn7B5HYNUJx7Ks3BNGrGaNZzKuxMZYa1JbtmyNq6++Ou1VswgPp9mdTkwUwYZZ61jr1yMQC6Vd6NXaojXUo1zvFgIe62FlGPgslPt7248y54yJ0fTjXXnN2vjml7+Biv6xOH6gNf717W8HPq2O+164Nz73g/+Kb/zwLmCx7Giklvadr30iWjY/F7mHGmLDI89DV35HfG3r+ngRYdwigrhCzlMHGfAQTM0cmKLTe4AI170SI3uYy6TwKLXLFatWxxuveV2MUsMapm3joisuR+D2cNz5zW/He977HggyrC/XL2HkGLDmqacs5iw+mrKsReglNtLTtnHTS2n9POMGj54dkRINm5mlQe6uXbspnrfHV776dXqMaKbljM5ABPcwDDPt+7Jli5PDmkbQk9pplDwiOLvr5z+iMb8CslAb+wDyBw6rE33CjrYBWi2OxTEy7yUrquI/v/MpoPD9Mc26yjiDXYfrI/YxKfsp4PsWggYjJqWJ7Fe1YRkZph7O2MEDuzDs2A3FXjkrGyH9PFY2kyxf/VGjLGAy9nsTunhdOYwEok1lSefJWNO2L1Zjm6o4l7ns6yQSKwuRfTomwmMwzB4ywxHtSUzmlH1lsjD/npmOYVtNBrFIMngTva+T2VSSTJpwVBLbJr8SVD+hhZpBGv+XgKYjtGkykRn8OU0RzkxTUXE+2Tx+5XtrFw3WvaYMHJn+LzlFW0xcM9/L3s1BW4W8Fh46QDDUR8vJFM5hFgEjmxl5JhIavvvo1axk3/va1kBVl7F04+tmWp9gl8twTqUbplITeHRhU+3tmkmrUJp87EQIHLazw/o7UWu/+eZ/Ys95UTDM8MRjRBTz589LUdIUo1Wv28USawQ6zFJsFXjDN64hspRR2AU7ykzIrMmbc8Xay+LJJ59MG1XndwhtPTewpAnhvaXUgxyv7YU62kHHUwvF2g0tm0qHpRNpxCObQVngVibJ93iJbvlq5jUtwVnqAGWBCdedJOI9AzmZDCFDaSJqV4mJklFft29qjI2UGIBJ2JP02BvpZ5vAjtPN5KZOaiRKDNFY+d0PvXQKMi3q9O3evRMdQOpJZJEqc5dzcxbU18V8DG/9LJwjUMPJ5l6gCqBB1BZeC9xiw2Q5xABHcsieyyvB+Dy9I/7+3NaoXXhGtPeo9k6GW83IcwxlFeNGakivrYedhgzRdA5wFTDPKEyg/YwQOUF6v7cFp47R70CAdAUwovNqRsiqpqjllxSegWY5TMoOCe8KWUwhunLDltgAS8NoN84kj/pNDRGlOn4z2XSDKFrvO9IQVXNq04DAo51kUjzviaeegLqK3I5DMglmSoAY++xWBw9PkSIwEdVXMFWcODqL0zCE+byZoxC6GA45yvv0UnspgakolK/M0jQghaqSfBhHc9MMqdZW5iuxv5S3mU5R/q4Hno3O8WnU7YbiRKtithwiM9V2+rMw8kXAOAuA8fLshCf6rqL+VEGU14dxNugoh97exMThQUgmLTRfLwbaO8K+msa+UZTWGU7lOPFyHNYQjmsmxtP653FgppOI+NoaoBEW6pOpevbZq9N//Z1G2D4097jOa96C+sxoD9bHBkk1G/tZX7P9Y8eOpr2ZI5Vzgra7aeNmskYyHiSVZJp22RxLdj4+2BY3veG1OM3G+NF//xWWFhR+6nv/9V9fjp/f8/2YfXZ9nH3J9fGBj3wRIdgqiDk18bF3vyn+eMcXoxK1jNm1TINeNie+te+VaKa2V0qg1w9Eo27mGDCMc7KKdzNFGNg1l8wefBTSxux41zvfTQpo0DFGFrqY+1cV3/iqI0dW0BM4W/Mmcp0U7q2uODNrIXPEWoE6HSb64EMPpIDRc34W8Kl1bbMCvzIjWLJT7dlWgm9/53s4rN2MiDmaYM8O0IQpQGV1wLqf+MSHcXQH4s47vxf/9omPIVtWEvf+8sfYGtsxgO1Ypx4Ctl5GcXSwNxupJR8TUqWX6ivf+Ti1Fpi3FdQNkU7KGlsQowdKou1RiBftkD94zhT2hfMam6BtKwPVy5qPspccg9Ov4gStFrR606tUhnIDfUXcLyWRhil9DFsWwVArc1RBzacO1uIMdEBzOWcaUZXzzUiEA9NenSg16Eb8lhn9v7qlE+UIiQbY4El1ocm5fNqtjDObmDfoHUgNtRNarT5Ah0ew6Gubdf2Py5pgRU/2mfr75LSSl1L+yf/y70R2UBBYTu6EfqyjPbjuXoIFp1mPcj7HaNxXCzCHoCUjDQWmw15Qfs+2J5XYh5SJso5NADxMSaMfn9FGbVI+gP26A5yNeeyX6ZBzRF4Mlk0YUt8kMKBzDJOmLe/Z29mUHLEoyCA2RpJQVytagh+47d+YsYXKANlNA3CXy6rDEFKR+eVANGtYduo7WE9I0CKhWZaPUemiFSWB6XhS5YAyjYNzU9SpA5oKxn0UerTjtU0FUx2LGpQqCjaO1dMVr+aakKQwgo7MzMvn7WYirIdZqEhKsNmYRkIh0+UUo4USNZQzcXatOCmfbwQjrTiVo4wOkj5gRlrEaDexFdMoCCjHGeJ/ZvKwuKvd2UZGiRKfSYkz38YTZGYYPZW4+3CGHahR7MORjnAz7FOp4FCtOYd6TFETxocRCLDcWtr6oYAepAv/asgHvVEDPmtvzLjrV1Ydz+9oir8+vomcvprC/1KIAHTLs55Nxw7FqSgK5EAuqILxVcT1rGDKsIPn8tiBTVJ6SeN3dRxPsGA7wqiWQ2eyxmniDI7HQ9OXBrmNJNamM8emAVkNU6cpgzk3Qr1iJqMdbHIeA8828xql3tVGz9MsqPjcHRp6iQap/ZTUzkcWpw119vZ4HPZdD9lrDvUgnVY+m7OP10zyR8IIdrerRs1mNcOqwmkVmPFwL0jUeF2YmziupFQCTNaCwZgNgWIm9/sSOu8Li4j+ob/nkIlWMGJjGNbVHx/ZxMGZEvtVdVf52SF3qEWMDtKrBWxXyYafDQFnuLuZLKIz6ubUJMZnujcMx1uxdEUcpeFXkdbjknxAAdqpRUm5lrgzjzEb9tlIEjGSW0i/lMMEdRhm3Rlx5Mzk2Okoj0hlNwCbYrP1BFzuHjxEgdi9rREoxMFbK3OirE7MuVCHgG+rnFvFJOIpqAF3YTx3wQ6zuDwd+KOI9ejjc/V1HSNbL47X33R9/PZbP4+/PvwsRI0xJKNWx1vfdmPc/v1/j0/f8bV44oXt8Rx10KMNh+O7370d6tWhOPS3p+LIM5viig++M358Ync8NMZ4G2pi+US3wxoxDn8W2fIpfbBO//JIDBzAYXAOZkLXv/DiS5iczecCaek41hxvvPEN8Ye7/ox6/fPxzne8PTEDq+n7M3C1V62DjKSENTA4XIBDu/tPf0j31Vq2QzB10ELrOithdgM/+yIPE0nf+oEPgYQgZ6RsU6qiCAdL5qqIT37yIzx+gBEy++MM5KPsv3v8j78F4TiCXYApSKDWC5u1t4O6HZlQ4/GW2EdNeZBayqc++4649PL5kJtgChZRgx0Geeiujke/97doe9Xxi+Th1hl5ffv2VP23biV6lBRv7Gdkv3rPzaL6sQ/Kt2VqRLT/cL6yQRCGVGAooAeVgFHID5wfKJ4GfsVv9QP2e07UqYTkU01KmNCUJmVWiY2RyjDaMJ17AYiGXzqBfBMi9k0mmFZnL6MCmODD9HNGvT01HmnHEkQ44cjU4Jv4u0GKclkmANaNJNIlpyfJYwKKTI3b3gKzvpTpgahQzy5m/ErBXOBuMvVO22lU+wGd8mwnnUNF0nl88gusUzawnbMIdcqd1Gj7+Rw9JBp+nsSJ4NupxM3wAJRIK2b98wlO5T1U48R0WMLnaqAOcH83EwSK3Mmp8Bw1z6zNz3rX+z89LqNEhp+RY0ZhIjNfKqk5pKJfZkSxDaB+2dNirUB9PqGmk0jWWMuRGNEEFOXvLbj6NRmJGnVOhYGVaOxcuB8iKWVgqBSB1OPOJFIV4y7hWvS4rRQ+dYpeXxPRsY+ditFtxBmaWSmwq5cWbrFuIGOwGhLGpEKGr2sm5bWIIXOPkvPLRC2ZuTWD3FAhDGHDTBY8ITJpnqy6sZuEGyQ934NoXc+C787tW9M4DyM9WXF5rNm555wJMwm4ZBHF904afU/2xAub9sdrLr+azcgaQ/kecaNycwuRSCJwjj/+7XnqFKMxY8GZjL7oSirbZWQnRfQ2Kb9UrLGHdn4h4+f9fM4jaqYjPRWEGQp4DCmozhPoyhHFL4S8oMyStGONXzfQiwod9ni1Yaxt4mxtohGbFFv9vemQKjQW9vxMJRtw453ktaZTb8sj82nFKU+l72q4uIJaFgEBDaFP0veze9/+5KxycAbFsP9keqWVsgvUtTXaTOuJAj/Mq+mQDgxW7F2SIJNLZjdEFFvE5+nBMRTwvEr2k43Tb7npBrJTek1w8Fncn6koc+w6gHYc9GW4lHHoBHRvx80ACeqggmwwiwivlnWZSoTcTe+UBKkl9KfJaEvTB2RIkg1Wcq3rX1gfs1Iv3Qi6hhBXWO9qsqwFzNOqR0/wGMFXLaoBSdgTgyNJxAF67oHZEAk0GIkoQeZlDcveHGsGUtXLWcN2FDWEMOwdtM9EKL2SLFWKtxCUELVEDJmrpZwda146gjKM1UwnPbPmfUTtw/3Nce5ZS2MBbQ23//uXWfNmlDgGmcj76Xhu/RMcrOx43yc/Hf/1w99y3yqR32mOr37xw/HIT38Y2Qcbo5H7/OavfjFu+ul34lANJBvWo5ezks9stmFIMFUEizNh2TX8/sHUGFq/6izipur4hze+Jcah/jfj4N94Az1pB47E98iGXnfj9VxvMTbBIsEo6EcD2XpBbNr0IgMf5xFMzom/3HsPtVLqMmzxDNvLuVdI/DCdWYMtRC1T+DBklDvv/CGv3YDc045Ux9CIavenAUV/4IPvS/+VXThO1p6NsdyMqseOV17EoZXESepG/TQt95OpDXKtRwlkDhPsNaH2fu3r18RHP///CJwaMaCUJEbJvrPmxrc/++N4+M9Px1QGCRrtL6Z8sJKgt4PeModOtrMGObnFQLXH4gQoTxNtGL00zJ/kPcghCNSlZIO4kH3qrIYlVGBEC/H2BiaWF3R+WdzvLB7n8FT/jlBrgtPU5MRjIxtmmSST6KSMiuAg/V24EENt8JyYhQSmEiNSEJgyngzTNBE1pI6T0eRbs+bBBaAWxucGYI4Pyec1U4jNmhp6G0SYuQgDKgidIU8oNMs5zbx1gvRNXHycf+/M7WHG2swopzl5EDi0jyDYPlXncvVTgxRZ82MYhDjGJLESE4HNsffcSP0H19tCQGIP4wySoHLqzaPYVJuHvT77F2UbLqWsMx2n5cgZr0WZrz/85KfRcfQko2jqEpR40ZVraXuZl5/1lre9f9yUTMeSZlcZZUywWSbH0Ccjzu9tDBTGc7H07KaQOpFMf5QRccUEow+cki8ZIZIs3KTCbFPUtPs/zb+pAIkDSNRGorYMbVbld8a549R0EL6315F4+RgB60pmWTa7KWYrpCdpwPYKr9/rc+NkuqfFjjM1Ksd0u7H0Q0Z7vnc7xsja12TdKvkSN1HCns22FDHNDOjTaXsdUnpV4u4gSjhCzaCXJkYPcgGvv2LFMiRh2uOMZfQ29R0Fnx1kKOKuOO3086J6Fk235TQIg9taM3EKZy9NxH9FR2/91qPcjHMYMQFcT/ZYwAbIZvBj/awZqJ4DYxBtnLV8KaPupXtSY+LDHuRgHeVaDvP+qqBn0wNxCuSOEViGKj1blcvixicWDgZBR1gJQ1NWp85DakJlSTnwCHUoDqaQYQVZlkbcbHIOja2Hkb2p4hrGSMvLGH3x7KaN4NPFsbvhUFI+5/QlWnghf+9kUxoAmP3IGnSisbhLNt/FZCbqlFVQ93Q0i9FYJw2VWVDmPYTDZCylNk2Tjc1FyeLCCyE2tAL54bjbcXALlqzEUe6I/SfIjPOowSGway9aJySRMT47GBpir1mxSBwdZ90MlLeI2hg8lQRHGHjJTq2D1t7G6I/HGcI5kyDDPe37W48qAzo873yU5TEUshIXLVnG/bMr3xosmRwHtB0427NiYOX0XQvPS6jliD48TgPlxRdfCvRHMznr4fs5AkKhZUkH7mvl62SLHaGHzuPexh7yfByGDZcacCfgqq6WowRFOrGxuPqKi2IrQq8//skf4wBU89VQ1T/+4Q/Gpz73iXgHhj1/am3c8a1fwGZsi6985dPUBY/FS/f8IfqOtceaa18X+5Br+tRjd0feSnr+yAJNhkshwQyQ6SyEtNH4y79GPnUrZNdpWZgWH37PbdCbMYrWDjivS5cujy9/8UvU/+qA5BelwG4KrQlJsQZYfBN9OEvISK1pP/fsupR1WfOWtTtv/oIUMNoKIDQte/QkTMUD9Nfd/vkvgKbsZ72gWLO2nkdrZAVk5R/60PuBFovja1/4j7jx+mtjFZOrG7duinW0GtTMLIdVS1ZIrVSx2M5m2we64hD6ei3cp4WnzYg7vv+RyC6CxCKJaYRezaJF8adfPxXf+eovIG4sivfdehvs3TXx+c9+Nna/uiXqadyVrEAMF6edelqC1vPcuxjqbEhSQpbjwGM9EERy6bXKckQIhJ88VCvyyCqGgH3t7SvkbGjIh4Cv+cCZcUvqldp+IarCdxLsTrlSJrvSO+nMJSLJHkz1dLMzJ1mY1ePgtFkiF0lBnvNlGcJarI4rCSXoLHRooBJp8GSSD8FCmy1il3xsDzWifs6ZaJ7tGw5NNfjQdvVzxvoloUn7d2YamV0PtjEF8rxOAXs+H7tqI7DZnmSudmqhzsmzT3cM4kVS1HAul3V/zxRZ/CB7pB/76lDYYuebUdfOow1CZX7tTRkOKn12PjcLyXxBdEfZZ5XwKP76k19F93HIUqxvG4jO8jXnRl/BaH7WbZ/6Es3PDqTLSQ5j0tGkfoD/U8RLBcPEpmOB+U5FZhYreWSH5jnl0mzJSb4skFnHcSKrJNpotIrx9PUzU4YzN05oRQfkzxIlLJKbFflaGgaFRI3YNLCdwA46I983sV7YNHbVC+2VsRjqo9l09r/wnhliBu7zJhotJ+JISmczmaKGfzLSyczVymDGk/CFGdYk1V1o0dHRPTgAe7GayHD2UTuyP0UIsZQIuR4odAp9MResYpje8Aka5yIeenwrDMG6WH3+2Ui7MIiOaHuAP+Rh6HMrZ8bzL++Lex9CdXoqEErpTKSPONiydMgO5lCzqqKIOcrIjQp6pFbCxJzC5rTw3cx1NBAoNGConEzcdWh/LAZjHqBAXUIQYFZVgiFtxTANss42hZc4YoOageuoardMJCcRC9I7x2kanfoOrHRKrA6rEONxiEbRWdQLC8iSDlO/G2VzdbMWDyMHo1iXQUEpz5PI4j0ZlpnJwbIXzEZTmYNClPbsSFsuxgiakY1SW3alcQAAIABJREFUk1EQOp8NabaShUGbjsOqhv6/BDj0bJqK9wMJjZI1dbD5a6H///T3D0XtktWxC00053AVYJBGgSlGgKeycVpTiIKXLQE2Jpvs5x6dSQChvJaBRz/Xt7j+FDKaXoIOIFXo7tP4TB5ix49LztCIvPGmm4EsOjg/FNXRGNS4HEWV3JpUPxmia6cu4HXXXYMw8vqUYZ2H/qAtEIcONSZSxmH+a9Ruk6qfz8yyjhpRI8bZetdhGr516BKJuhV55T1e3boL2va8pNDdD37fz5yrgd7jsXRJXay94PL4r6/9IDZs3oteG1nENVfHKtT6H8ZJfv9Xv4nPf+Xb8cz6DTBIj8SDD/w6/vTDr0Q5TugQpIoz33pL/KQBKa/i3Chm9PwQ98jo2ibsWWhKDjy8PvpeZTgjazQLh3Qdyg7LFzL+hhpiE8jJtVetBRa8h2nbO1HbX8W5RHCagMpWCM/Bc+jNLeN5wvpmj9Z3vfd5RPX1CxelenEL2n9mCupaKt22jXlV//zP/5rKEPbCWfe6+eabYU5upS69IW648RomICDbJP2Z+9sG4WMGTvK+3/8alIH1YVBqO6ov2zdthenK3DcCrzbrWeyTkfzeuOPOT6DggUNBZmksS9QnJ/7wm2fjvrtfin99z0doM0Hyif3jUE0h4nzsRkcaQUOvDxnFilOZMA2q4f3ZvWFrTMfGDcBMdACdyv5ZnK1c7p8Q3wjZjRC/9a8pBHDai15gMAOdfNGqZEdVj8yMynDQ02QLzVgaIcLLYqzNxrWTqanZQNs2ojRK0BlXZHEEXdpKg6TEK5ggVwgVZtnvlEga9mAqAO7sBNnOODgdXTJyFgkyIMgkuUNb6IDONohuDmLtF4HCkU0po3RAgSoXxyHByjOuM1WRx+AvoVUcXp/n9PUx59jxGU00JJoMsG4KfvdjS4uw0UKDBZQORMvU8FQuTV1atVrlJzRxRqtAPebNnwe0PDf2c193ocS/dNHSuOCySyOPa3wS/cKBnKH8rH94523jOhqdiY5DBzQpf/S/xjyDlSbITCx3AvtM2Y8HgKgrqUI7B8cRHGZfZigsopFTGsCIkTML02lo/I0cZK35XBsPTU8nGTT+PfURsKBpujDP7+cw6N3N0lxoxz7o1IT4VDzPTMHEAGJ8XLwUYfDtHkjonj9PPCZFLJItOKQZ1W0FKh0zkmEIJmUP+6KAs/zyOozCvZYB/tsOjfoAdOUOIm6pt+Zi1vrmzplFyj0QF6yGQJLVQnQ3Fk8/vwdmTWFce/3VQBktMQuVdPuT1MmbMm1m7D/UFr+/98lopGt/zmLo3US3kgAcc1FJbWwOkXwOg3ykc1+Kqrf1oHKMhjOGDuqwcOQtHKaOwwco/nLdSLbo1DQOxbKzULkYUSqIjeuWtZZivbAMwytsZ2G9iIM2SC2gGEZgHQY19TlwxFyPfbAQ2alpGGUZlPdWRHR3kFkeAjqTYq+gpbBiDtGSG3kA45wwD+t+SrOIpSfMHFo7G0/2qfBxyl6M9IVP2LzSd2fgoLOgxU8DOj3nrNNxoOU4NVQQqBl00JA5WlAV9z2xEQX8OmqE7DPHvDgWBtXzLJQSigqB63huCWvbS4+aQ1Pr59WlQYIaWmWTVkDzbjxwiDWhc54DM5u6YhNrLVNPKvp8sgIn4VpnqQTSOpXH55IV20Kh4ypnjyfSBIewmPqNtO4LoF4rryOxQse2DBbrfsgFC6DP66C6cZKyoIoxzLIq3VUq2Wvk3FfKduUBkW7EOOZRB5mO0x6m50qnlZfXH2976z/G4S17gNF+yQwxFGUYgvned70bEeTn4uo3vD4uQ8Lp45/6Yjy6bl2svfGieP8/Xh+P/uh7aN41RhcOcMbrb4zPv/Bk9NDcmYvBGNA42ugMzf+0vux4/nu/jCxSryUMlKxAwuu973gPMDRqL8BtFxLZHkRU+Btf/1a8+1/+JRk7MwYNgXt+6+aXIQoxnHTLK0Cms+Kxxx5NY+xVmVlI+4kIx0HW2yGZztSSfr0RstTtt9/Ov5mmDSlDWrxST7uQY+onYDr//DWxnP7DUdatEzHnYZiutTz/zz/5IeuvuCo6gjjQVzdtAYrHMRFcdBHotsJ6hRsct370lrji6qUEqzQDg/r0tI3Gof0j8YF3f4PsJCve9Ka3MGB1DhT5NgIGnB/nuBUVjssuPC/VU0/CghzgPtUhrXaS+mDWQBt7DfyelGcUByUE5/iPQRCCJnq2sgic8qDJl0HcyGf/ZrFfR/VKXFs2j01y9GQ29rOPJgXyzORgiVFmJfZRaaSs2wr/WY4RlrM042abrF/ZgpO0UA0Csa/+rBVzsoHCDmlMEs9IkB+OS1FyFftFNFJVXoiQ35ldcYMysws5iz2pj5Xao6xnnNNUhIlzCiohpVHv4t/5nA3hvQRb4jSL+bfTDbJ5HcsybTSnt5NwaBsT3wG7Y2ZtJpovWxD7WghiZr+izsp67xHY5U898URi1s6EGDSNckUdkPh+2j3u+83vYzZ6iQUkKtUL5iMXB7TIuersOpGfdf4Vrxu3H0pno6MS78z0LP1vPccFzihfZOjfkziqHl2vqXMwgpeVpbHXAaRRIxPK7Ul4FsdgNOVNMIPx74MKIOKNfU+dgR46QXLcCH/2JmYkOuD7T4gkph4GFt338TVSVzcGz0VKY5ST+kLGyXg7jfpdZJtqU32O76RXxc1qQdbEngff2+emPpM0moRN6GciQ5iEBDMTkoeTgkQL7CKL8gchiLTzGhbj3XyOQy8tGY+VS9ByK0c1mjV5dcdJZJpOooq9FqNOjw9rbT+TUeo0GGntHaNx172Px0tIEs1ffiE3x/6mjAivB3Ul0Ws59YoDu7fG+VD/52JgzZwUkmykh6iBx5zAEdpE3HfoQJxSU5lYhuVkYQ5wGyYrtHZg64HQgHCqjYVlbCQjxTJ6b6pgyKngLh3Xfgv7zAochwGs1o5c1D7mIC2ABq669yYiojmnoBaNEdtDrSSRSNi4av2XQOWWQp6J9lg/Z9t4uCYcmONIqjEIqm9UA+MmzUGabYeUjOLAaNBmwpIsh5FUAXRw43VXJ4HVoVxIC/apkZFuYy33oSHXMaAquioYQBvoGY6SWQ73M6aFIGQ+at95TmCmGXr2rJoEg9gu4X01eq1CdmqALE8HI+xSSw1UmMU+uzwO8hVrX5tYXieYTjwDwVsHONZB/pEJuA/lEwOvQu65zNGpwhzsr8svv4ygrTcZYO+dozf2MVjy8svXknkdTr8TfrZ1RF3HHRxM+x0dIX6Emk47GXMvU1n30qyrQPA0xtJ0dTRCImmiZWEWArWXxN0QIB58eF00QrpZfea58QZqTE8982Tc/oPvxvMvbIjf3/dAPEWN8Qd3fjW69zMs8WRDPPPwo1G/9pp4FIrx/czhqjj3jOhGDilpgmJkTs8uj8bfQUjYsQfYugYjnBOf+uAngFjpnwEqXgTRqZ3A5I6v3xEf/vCHM6N/qDdaU+mjd6+GzLkB57xn9w7WaGY8cP/9BLGZMeoq6Hjejh0FadFhEUkLFb7CyJXPfObfqUUfwojVJCZm6gEi+LCuJDHFgZDtELT2oqhx7jmro+vYoWgEvtvzKpOhkeY6jMzVcVpBRgl4RjDkzUDBLb2oMJD1XXjpyvjQB9/INVIr7D4JG7EB5mN1/OqnTwGRD8UN6EWKreRidHtAcZxAoEO8Bih6Pwrn+SpscJ9KqmZxrsnIgW7bgf2aafovmG9/F04TI2+wsZ99tWAGfWejHVHc1xpTBsnUyPRznGXFdAYaCzLsO2No5JVMj0R9hhVrIOh0LJC2MQ/8WsKa5EJp4ymHMmMy4DbRMsDW7+HMdPpCzNoonzvFIbi2lUzUrPoTwoHDI5N2dhWHi5lVwHOqT/B4RWVHYDgWG+g7rZGHZKb9+v70c2EruvmMs9HgLBTFcsow11CETdFRWkMucuagDFtqx2bIBkAG8mpKHjpwMF1zDu87m/qm1+3wS2u4Bm4bYHr3U8eyN3HVOWfHImyLbPEZvNZdP/1ldML6tDxRDBHjdIKXJ55jUGgV5zhrAC3Bj30+JR4qmOfzAmkcsR8q5ZEZ6GzSSWm0/X0ilEx0cXuxZllu5EmHk1Tckxo7jZcTDiAp9lqDSiw+RExxdBpQaxppzLhNqFyHjrOTg+Rj0wgTboyQoJmYEKKvO+AcFZ6rlJTNdxotC3h+uRl8T6VAEh5sNGzAb9QhTd35XtI6U7Yl+yajH5hRyMh85sk5XEJJvoZ/txZi/U2lCLOqk7AWD+zZDeR2ksge48W1zYNaXjerMqqnDsTyRThkDkPjscF44aVX0SFcGsuIYLOssdloSzG5jCJ9FofgwUdfivsfY1bRjCUxkyyrk+hWza1OYKZTUXOoZmpx67GD0NynMhp+GXNyaHqlBnbgRHM0EBQ00IMyBFuplQh1YQVwB2l6BfclNRNzw+xZEV51ISzym9mW4BDM1hzcVzeDseb0kTjc0TEhzgKT5LIIVfFe+qWaoZqXSam3zwjjvv1gQ4KWjkEwaCTTsjHYtohC7oG1SCM7D5asLwvNae5GMgJGj2MobuC0iEYduTJIRpmlKDCZhSHGMOMsaqDwl5Ee1ZBhrV17CeKeZIXUN45iOKfNXhj3sF6dYxAWRggsgBaL+FvLsQZ4uOiTQcIoJzOtQX1hlH8PEKGfQgRvw25SiOb+z6Q5Xk6u6g19CMNmYSjsc3NSs3tDhtuZZ65KEkotYPWLyLjKgGaNEJ1PZD1WEksl1ykTUVRhOkb2NReenwIc+xHNrJJm3rLTJk8QpAmm2SaIm+iV+tGOHft5LSjUGNnkADGONkcfPXgg5uE8ssgkRgfI1Ifb4tq1F0cJ6/yTO38FkWcX7POs+LdPfiYOYxxqySKvfsctcfs36dt6ejNCvqXxjS9/KB7+9R2RjwM9iKr5aW9/R3xj6wvRsmRWZMH67LV8wpmtaO2L+QfbYuu9D1BXZT1xwNdddi0KK2cx0p3MBZLUwnkL4pVNm5PR1NmWJ+UOWY4dKavav3c3P7ekXpt1NBB3ETCpRK7D8hwKCRbKgLSJneDmlc1baPD9WIJR7eHaBbR+7rlnJ4aw7EvP27JlS+nGY9vIyEOrktA07vvJfzNpGVWLfuBZaywEbCqPZAGBN3A2O6kvNbG/Z82tin/+x2ujMFu1m64EA3d3FTKh+BAzz45Sqzw3yQHNxSD3wdo7Akx+hmNvRglYEJsF7qGmMxpTZy9KgtQN3PPCsumxsWM89pQg/kzmUQP6Us6+rJDn3wMjGqHcEjItxwJl4zwVmU1z+ER2MvhUGiIq3K+PGOFejvDcYYxBDoGU9XTJanZwDSk3hu2TtpayKKE6c6nUjazSvGdJMQOhR+bYKYUkMUiHxRuwNZIjysNhUXigd42sj6x9UDSEHlCVcPIk03EmOHBJ7slZYYN6FvoIdVBmUErg5WBbMaiJsJbKLSBYMoNz2Nt5IF/+lw+abPQ0ykAF7AEd50kUTA4ePJhssxMuRM062RfO1VLOT31i2ctqhV5w6UVxHu1L/Zy15xkeO0bJZIzEY/VFr4kN27YkIkc211Y9pyo/65/e83GGWZKyYUilEIrjZngjwp42u2UomFIsEpQ2QfWesO3JOZjVTE5etYg2mUFNyi75GB1P4tjzocX0U72MFzSytS7gB/K1zZomowcpjjaSyRpMjo6N5GO9+ak+YLaFgfRvKhH8L/xnkxtXnAgXmZEjfsbUG2GKnVJmB1PKGFSyyU7sTDaVsGeuM4n/AtmkWV4c7B4ckl86LGcCNSElpCiujquENXPciNT9FSsWwgE4goQLArMY+9b2MebHIMEPQ+2CSy5OkU4F/VhdZARFRDgl5cyt2bg7/sy8mu5RVN/Pf220MFagCwq9Yz+m48xPQUMtG1hwhIhuGX0MNUBrMzGejTQyN3P9mw/uJSojQ0DZfA5jDJA7I/IkmmfjOLl10IK/n40Fcu070bujNy9lYaNKE1Uzfpz+rmyEL9kaSU/vSOPhVPieCYTU0LAvjjDo8eJryXjIOjcjjNpNiFqIw90J3NOK0RBSzSM7G4cZNSKd3rVOoSHRpmucKLX8wjNDJqtgsMXlHhiK+fmliQwwE+NnA6k1r1pEgKswntMhmayknlFA1kX5mn4sgp3q/8/Ve8DneZZn35f2HpYseVuW94y3HTu2s0jIDtkL+NLQF1roCC+jBdpS+KAUWl5Gy2ghgyRABmRPZ9jO8N57L3loWbL2lr7//7ol+n2fIT8ntvToee77us9xnMd5HJXh18+9GypnrUSqqjWcYW6SjiJIH5I9A94n4JkKAn4+P6uh+jQdKtRZ1KtrmIUo9NwN/j558qy4P+Z1OUelX8IcVKq2HZfzrpsQgC2jqjsP61U8RwmwXGBPz4ZF2mmIE7ID7cpbgWU1tFy4YC6KLzPjGVu9+u2wkGXcw3RkNyIUKkTigF73bQljOTlFYT3q2AUEQivqJsgz6dy7XAL78cP7SYQdYRYKFO34ZbUwyxpdnh+WwqY6dbAqPPnES2HfkapQhBL+w1/4q/Dua6+Hv//Rd0IPO3Rf+9K/hBdffi386w++Gq5dXhG2Pfe7sPPN9WHGdTeHQ+OHh8eq0VfEQqSO+yXLLK0edRa61V2PPhOX1nMgrsxiafvO629n+J2PJNKWcP8996HEfY73y+vMgGbOM26HbGdUQxck1NtBcWCgPbh/H/Dp3qguMwNoNBoOIidmwSJ7Vdh1w+bt4atf/UrcbRuBGkcdRZ9KOfv3740xyGfxGlR00vgel5FnzwRlYJ76zu+eDH2oS1Qd3oO6PAHvXHWcPQ1QwJ2jK2imKzjHTCsD7cQvPYxFRutJCjvQGIJd9fkOtDr7IIZsDgvp4vKZweUCO6XjYXWMIPq5Bz8dCnqYx8A8vUDy7WaG19LH2g7it2dPHojMtdyCcWH78YZoR3NwLztsGW3h1vvvCO+/+gbuChdRwGdMQdE2luciDyg7g7lqH9S8vtgRGHsoIY2psGvr2HdbgsPzMDzbOuh21q5bi63KlXElZAeL5nrFTZnNHI/3Lnrls2t34irPJZeoQclzbSemLBMJfBNwsPPSBcxT+3y4iWn7N20LDafPReX2yYvmhk6SXA9FKVhUyOJ8Hdz8UXRVdr7YiDt10dgK5tUoFbnngJpMNuejnc6SgRowILR0YnZkWIu2ySeQhcnznkHMFiFJJVkqd5cL/D6MotSY7C/Pfi1oxQXuV79GjrznbZwrP8NIunL3SysrcQ+HrHR8zwGIXzVhRCUuFMTwnXv24hgwFbbgqFBci1r7VdfdOWA1aGDX68pfJoAESktsOZwTmSTkwidzoaTzEiZ0GBcJEhHugKnCA93GA2zG9evk/tveWQ386e+1DBF24zVMBn9yC6YyV/ZpiATi1/vvUXPQbozkpNW40FxshbmA7hn4c6QSm1wSexF75/9Z0IsEES2gjZ+21jFhcU8YrNp5SBqRsmmMdXYVh5cEZiHBuMclPOfv/Kx2HtImBr6SL/bt3AFd+WycydgRSnkfN7aEGVM3ho7Q6/u1mugPq9dwuHOHhyVLlwUEw0PpaMQ1VR7nf8Vl4LanasLzL74HwYHkPQKPGvZtjrNb4s7UMA5C5bgy5lG01XRKY/HWci4zDAq7HUM9VianmFOdBuqrbawJKeePhjF2hQR2r4+4tw9bB9WMOLcPbyNBXuzbGYz4eTEHrBDR4x4qmzQw93ICtW6xMvvGoBjQQjDaBRwzBWPADGZEORzGetiMDeDjZ3lQ9wEPRtUQ3qsLxv3cJw4EP5sKU3XmiNELwsQBaPzdBFSkBTqVYJYPErBgKnOcjEjAaWAvif0vglQxFd2lBOrx0Karm7DiYIepm9lBy0BReGXN3pBZhHcXQUombdwBI0FbgYvrT50wKuoPNumYC1Vf6ngTJBUrtiyCcUlJOYHW+Z5aeQRT6r0OCol2l4T5LPfccU9M8JJtsqg4y4DwOoCgfE4MtsV0XQ2QWk4iVTQGuDSTQOH8JZEiwrOJs1HJzFI/LUkY3QQ0g0onv2cRtDZt3sGfoeGJr1ILEKW7RzRanN/ucOLkIcz3RkZDz9DexAN/Mly2amkoY8Xgmf/+fdiKbNVeOoPPfPYvwgyW0Hcxw/yz734jrEZB5mf/57/iOsR//OibYe/WV0MWe5CbULa4EsWKfz26MewCNk7HiqWTYqUPRlsFP6XvD2tC0879YcyCGaGJQPKtr/wTOo2cUWn8BJJpLBJ/uPb9qBYi+cQOS6jlHASduEPDc3eGxF9Tcy68z2xCtuAEOqwR5SNhBpJY6C6VF7OQPH7idLgXkkV+9CxDYxESlVqNigMIr1Zwr0dyzp25Vp89xZ4c6igUfx++9RryUmfDKAqGvdu3kYCqIsR7lnvQD+LQ0MSiMruPvYhFP/iZ6ym20MTMR3T3pDMqyGBt/bAaD4QKoPh8Wqf8YbBKsTjZceIU6uMfDx9DjDmllQJFYXqKkz5kwQZQeG8Dcm+oPgqcDvyfXRQ24kHWxnM0aiJyROmolACjKl91BmjxyI7tSOdS9HIvTYqdPAMdFILNUIDL6azbgcwLKMQsGEbOW4St/PxQCyS8F8m5FRhxWsS98uij+J5NDOPpMi9IUtmyLc7XOinGdvF18xcuhaXchMHiB8hRXQa5IyXs3rIjCtzOXjA/bMAZevaM6aEF/b3T+w+EIhJW+Wz0EOlIqyDizId8U8zzsmPN2yjOU/BrlgrCcZGzmDcO/UlEyfslI/HeLTA02YzLxSTBfBVsYMDqTK21WCpx3B1GJcxkCXu+03mGu6T3K1Ul2iWl3hUAOlBZuRb2ahV2AaGLcshqdB5qfPLZv0hBnYkCjYS7I8SW4bCjJeOlpwIJ/vnnvxpp7SYHh3B2GSYEW09buQiJmVgkJUQjrWSONUR9N9lYcVphu1vlawmTmPAS92BJF+ji8bp+j3/vw54YNKLTBmNriFLvwbWSlTEoBCjDMJq/uYAcrUhUxwZO4iFqJHj7777XSJ8HS49kCZMTF0yM3p/nf/v9cQg52B1G1qJttsNjbsT/YMz8uXDjYKcVE5gLcVyLVi6ucyptR9xF0CNrIzReh+9xgTrusKmfl8FhgQkzghuUDgRFIH7vg+202TlQpWdQUYzEdwrmDAFSaKAA1mAzStDv4FC8aeeJkFY8PoyZsSB0yKIjIVhFjkMNvhzTvi4KgXK6ngVYqEsXl8xSz82tIjhUKVUD8aADu/RxXNt2qlYXhIUfneq1M4tSZKGDSlTHZGdZBbAKze2pJJRRVOu9yssQtlWA0Hb+HPtBPZAlVOTee3AvRIuqcPnHr2ZBMyUcoiq12ykj8J2g+j4HmUNcPI2qNdXDbKfjLoqQhtDg/ydh2ch63ajGgBDy9CCC1ZYH28shr8nfe+0hHsaC7Qg+81LkrUaMZP8JOap2KcM5JWEn1e5mZoS0XMzSSDoECcAHpJsIOrzvYhhlY7FfaWO3qYNENQurlwb+ThhYD+1iFDcKYUm2EpiVIbOjlQpvtyBkohfZZcuWR5HPVj6rvlouC9kpufDaRSIT8LFzkBGp8WkOdiSXX355XH5Xb9AHUPUMz79eWnb9rjWkArdVs0935NBxOgJowwSbaCCK1X0vC+OdkGfOslYwa9rE0Ep3m8ICcGtHfbjuqqtCMcy37/3fPwx7Dp9gQTYnvPT7F8IvfvnzsODqy8JkFNt/99xr4Rc//Wn49H03hfvvvjys/f1vQ/t5mI+wv1IWzQ7/dBz4ednC0G43zOJ4wcX2ML++P3zw6yfDNCDnczxzn/+zv4CZh2K25AGe7RuxwXj/vY105SgPREalA/ucqOIxHJi4WVdh5qJ79+0Km5g5uLcovd/dMk1EFYsu4F5K9a5CqeWGG2+McKmxICFkMReh4JN0MRwEYvq0KXENIo0O5SJJ6jRd5wAzs/M8d653HAfdkG3YwDmzax1OEGxAJ7EBEdqLdKtLL5sSvvmt/8Uz2B0+ePuDcGw/KxDAsB9t2BVG8v0jKfhysfYpnjQz7GTGePd9d4R5aDCmIrfUAxTbTcBMz6vg3FB8dTSG43s3xteCLsHPBK2hyMiENLWbBDAJWNPitop1jw6uRzvoi3VHPnGxHsfhLuLocM7ANJ6pQ++viyxeVi9Dycx5YTy6kBbIjjgM8u5RvfbUE4gMjA/TSD4twPGb3n4tlHGuOlyShxRUMYv4wJxbluVoveBAbbZs2hLKVGlhKX7b7l24Rc+I07PdiFZ3kRAmcV8tutSELGYlqB+ofM+H60Ix0GY/LORMLYH4qG3Q+EegjJLJ17pDpwBtGp2UiUtapKxDO59i4lYJkKFeXzWccW13cnhepL/HxWgKvky4Ba4ixfUOhQVcponrQonAeGSiO2ZyAu5sLI5zdLpHtonnIUs4MuIVCScyrRnH4dvu+cyAgd8/VpU6HhxbvMHhXuLiKyyYwGtWSMmAK2ECmgTizIivs8uKewZ2QO4tETgN/v9vxp8Ja8jjKpItyJx+v8lNWNHAbxLytZxn2WHZ1RXQasvIioaNg/puQ6QLv9aqNmK7JlR3A7ho/ndMSGYegyev43uOP48LKtNJQoI0Z5cXfTa1gojU/SiKy6XkEJmUhNxkuwlhqiW4+s03osGdrDfJJiZlE5Zb8IvnVyIuS/cEAUNq6TboyLWNeC+xeDrTgwN81QNk4E1OVWA4NQeYZF9Y+wFio50s0GI50k+waIZogH4WGHUKTrslwCAEWuCulcuWRPv4YpJ4M53Oeaqwk3RZjWD9FxDunETgaIIoMRw4TeJJDtekEUq6fD7h1mwOQx04sqfAKlC4TuuRHDqXfth4AoMqnJ9kPlJBN5dPe1eLKvy+IwfCgssWY+GdgY/S6PDu+g0hnSQjxn2Ua9JKhZaWg+4X19sZgyfTQ6+UkgHOvSc7rHhQ43SZjpKkVcg/RbwPbbMN6AVUoh1rw+zZAAAgAElEQVR0e41Uoya0UhKr0OCN11xBZ8k6BIyt08ChhaPYr2H215EF6+giFGgw+VSZnnyeHh5IocHxQE5gXSRsBJKZn03FIuYclblnMgu8vpwKu7s7lfNVRPdKNwBDrJtq/sCurUBmKeGGa6+L+4VC0xYYyoJ1U1qqa+nZt4DZhzhzF9deerydx5Qpkwm6pX8SdlbE0wF6gvPzkFsAcjT9jA0XWBxGVUJrkmKgtSYWWTOZ3zWQZB1it/K+Z6KE3XQBKaULpxGdHRuWAJ/t3rA9PPX4s1yHZqDReeFTt90ZPnz//fAxuqh+EvE//eM/hp2b1oaXX3kUyAgWJYu1z//y8bDy5lvD9y4eD0cr6WCYj7YD/2SjyrKYjnXbE8+x19YUJrBXVYSZ44N3PwCewwAeNt91kEc0qFz37loYfLPj+kMBga8ZGFGWscahlXRGH3ywJuzBlkRfMKnaFQzdJVadBcoqQcZK76tzkG2mcv3uvRehWgqfIRsh93TsxoRVJ2B7orfbBqCyPDoY1x16IDptZ5VgPASY8+z9fUjncYa9ugEKhjLulYP9WtijLdz/3IK+8Nhvvk8BmRpe/v1zobmOdQvmpZu37cdPLReXZ3znmOfkjp4UtvPePv/Fz4dx+eyZQproRwKqGzWWlPxxzIM7QgFncM+a1RAtIO6AKJ2DQt/Da4yaMS3Uc4bzKQTU5RxOp7ET36jz7Gl6bXJ5pvLwWysAsZAjcIFnpKOKAoWZUyMswyKS5QSSjwIJ6yh+9a7yGV374vMwiMvCzCVLQhvqHkc2fsDuHAxIkkUmBeKE2Qs46z0QsYB3gc+b6eDbKbSXXnUlhSNzPaFWZo2usWyE4KCupYzNBmbAJ1gVmTl7VsjiGdy2noSFSWMWA6VmZp15IBxNQPSFxKnR41ELcfbv8jIqHnZQmbT//hOFGSJZg+/l3I5ycRzShBYgLcRwm5uofuPitMQQES25A4ItolX8k+16wGCTFCn3cdaXxAVnZZKTElRPtCtplPI6z2WmzF185UAlTCDlO7J4EbulhNGSyMokSuZJsE/oFsmvIUUIXyiK5w7OrrxRHQZFEpcJKSoPD7LuTEQeTisqk4mdVXQUHtzE9kL7Wn6PXzuU3AxwBlA7sCQxoPIMJGeSirAjnY+DYJNmotRBsrL2NTDyvk1QVsVDrBoTppRzGWiK5FoxOlvTJkETSKsJE1avthXub7nL4OIgVaMQ0Hvsv5xhGz6LB8lOMmdwHcAbmEfbO3VKOXAUxoG4kLbx2qeqYNqdqotmgquuWBXpscMJpKpbK2eSWzQs7D94Ory3ZlvYe7Q+jJ69BIXoUnBiHnBuvOoN8+kOIEdRwdWHOYgLT1bbza6F6q2GoHGKwHaGYNfC3xcrQEtHkc57diZcwKysnQTSLRvSw6RNNedNsU8HpZIO8gneI+my2qi2fVmH67UcYm1lyoHTJAQcrTqG4G5b+NhNNzLAyg470IJr4DVdAHbz4+AJ1AFQuC7ScG1wdjZIQUrkmgbZgjGRucQtVEinpWqK8yqvp4siwgdZOBZfIFAKW2kUWcKDMp3kedP1GN5lsYmPRtkZhvl9eaPC02/vQHoICjVaj840ZG4O0BH3M++wQnc3q47ZWBd4fTmq/8OHAcnQwaUAReahODJ69ESSTQEFQEk4LbwJVNyH5FXt2dMUBv3hvrvvoUswYVkRMnAHBXAGqoSZ51HNS83rVIJxMdhzI3FjChqQnj2Hz36PkLa0eSvIdB7uduC4NtiZjXSX1Sxiy6LN5ustjmhrop3Lwb17ohtAaUEGrMdTkYRxzZUsogPL/Ne//kfYsftEOALE+92vfDNsXbchZJIIHsCO5NGnHg+PPfILur0F4T9/+O3wh1//OExnSfzdl98KmXfcFP674UTomDM1tBGkUlhwH9ObHnIPnQ+7n345LF1xGbPEc+FrX/wq8kSo3PPePBuzYYceOXg4UVcgOWeTnC+qVKLqCTfVOeBBZMI2r/8o+mCpAafnnQH6BOwxE1YrXVIbn1syxl//9d/GTt84oIaoxAtdjJfyu91/GWsF7mFZtPRwVjMJXC8883R0160mYW3fsw8VlBOx8ClTHJBYVU/APU/QTkFz8DvfeTiMKM0KW4DOUpjdtHGd9KnbtwsS1IQxdICYn46fHvaDEPw9i9iZJPa8FM4/xUcPdPW0olHA6eQ5CqlMzu6pY0e5V004LVSHQ1V1IYPiYx77laI5hxEyvnDkOGQMEIHyotDI5xwwlmbDvgb+bWKhPIcHq5Nupov32gTysujy6yKZoxM0YDOzukWLl0Zn94/eeR12XWUYzT99EFUOMtPq0paHGDV65hxGCuM5311h98b1FGMIBdjxUEAOg4HsbuPe3ftY37gkUumrKRw0khyWX8zsXc1EvPVsUIhrB9l7m8R16OCsn4V1qRByDwXMaAoWnw2VW7J4piSgOFNLV4qNYtgdvFQSmDlCqT4l7ny0HbvY1NhZSThS4aVE/7y4dEx35khikODn8xOlJ+J+WJJb4qApoU/EJGf8Nk8M6SkW9qLWfs2N9wzMxYnSLsWWTtmMpKv5Hz+XSPGOWlV/yld/mmNZqZpkTDomHGE85zz+EJOfFf3QorCaYyoA+Fr+u52dB9Y3XMJcRMUMX8fXUzHAgGDi8msmEwDOAivYLRWTnIRavBCJ8gXzBCABk6Tv1Z+bRiIYouf7rr1gQ+w/4cu4m0C1Zx4W9ovuyuD+WXQP7n35d/p66Vrr5n47FXsN7+mN11+LySpX00S+z89vpxdp9XIKOLzjR+UjWIscUT5tPt9/Hs+eDagVeBNXXrGSAzMMEchK5hTHo/dMHgfjPJDNB9hUb94NBZoHZfwlKF/wkHlwGlBCGI+O4ATUJtpQdqgEL58/awY5QKUQDDNJ+tVQrA+zSxItqJkjjCW7NQHhFVCZdktU4Hrox5TGB27igdZGow5CQREFhkSDTNhbxXQZqVR+JiyZn4XcB8kFk9kxMmE1MxvasmdHmL98ScghKY2mqlq3aTPU1rLorGrCOlndGA+zhYtuxz0wEqNGmfqMLhNzLly4dN4kPTbuvZG48tXpI6ClqQ7ANSsgmDjwq+VMCBsUcV/GQokfgbzLjbdeG+9HG4m6GRG0CwN54UW60+5cTBVRPbDj7eV6DBDIBiQzQNeoHD+SoS/OAnRd45w38X4b3Y0C2sklaU3A/6mlEZycQNIABJWNNFY30GDt+VOwKMvDVUBxnkMLLJPQaIKDRoSK57pDNolr8dbrr0T6tlWh4rs6FUtiMqnZSTgr9hGaOHFyfPjt1NjMjAH8BCsCQuEj0SqMtuIEKhdCL0Dq2b5ne7gE4sEw3HGrT+2DDdYYPvvZh8IJ2KdPPfJc2He2kS61JPznv/80fOenPws3P3RfOIcC+U8Rj62HSfrtb381TBqVHU5tWhcaD55EG64krBuRGzaVA9cwh0mhyABTDVMwzDz06+eZH0Fvpzu6lpnK9PGT6H4LwsaPNoQv/e0XEQU+RxHVOchqTCSVLBiHcb9lqqWS4NfT6a2jMypgRjUG5QKLPzusfApCJax0npVx+7//95fjtXLuIZlg0qRK4MLTUXx4DAor47Fel7HquR1NAeXZeOuFF1CbADolGUql34MrhBTzHL4uE9jsAgxbTT8VrF2xYk5YvmRqOHlob/R76lDtoSefrgOHZjQJy2GLlk+YgRtBZ/j0g/eFUbkQh/DbUny1HxisLxstS3cw3TElbnVaaPP8dDDXqodMdbG5Pxad2XQ/rZyZBiDBEZA0miFuwP+AFk/RCZLTyWftAtrLpPvvB3rr4PdIXGeFpamZDo3l8waYogq8qvE3ANNVWr3apyr0qECQLVLhz+b7OoHes43PMI0zIepQ2lAuglBxTTJ43452ZHzLGhRmE8kx5hnjRIsUee7nNaSV9ziaSGHJF4Qmn+LXAr2PAqMdQlIOSW7k2AnAmRXRZULh7n4hOzUDSUrR4VvbET+LTYIahsmWchwnidW47hKJbv4xsS6Hua9xX16DEn1xPBOTl4hWol7v9w0Z6/5PxiE315Swh3XlzQOaranp5A8TtpDpIrtHHv0QrTv5xsEOy/cwmLyE/pTPiBTOOENibmXVzcU1+QyRMaJFcmRKuV9FBnUvy+Fc9FhJJJ/+lNy4CAYBKy8Tn2wSqy2DhQQIvzYqZvAz1dczwUa2Iu169O0SbnLgP5hhY+IaZDv+SXpJpQyqBXfBWlQxcFjv8FHqZpzT2Z3RvfHnF0mOugGvwU7h2NGjVEw86Hy+HCmefHZnSR62oZ2x8pLMMG8WdhWoR/v5ejjgr72xLtJBK4GkpkKhrZg0AfdUJGbUXRPaa4X+/uGesHHHCQaywEpLL2dgy9yKw9WrhBQMtkUIgWZw2FGFQa9wYlwgtg1v5XNW6YTMrKAGRpawwyg8flprDBLAu9y3DGmySrrILKII6ICl5JKryujZJmuGXVlU03nMU1xS6efBmVBREY30xrMTY8W7/+iBcIbdJpeHl2Ksl09xUsPDeA5Iopn71Y9OW1VDS9SI1BrbuVAbPyMuInO/3fuSIWTCksBi8dHvAR3svAqp2IczW8jivrYBh+YDDUpY0q8nlV2rTLD6EQzj5yAztGge9Gce7Fqo9XDuw97qtrDmAIEBh9gW7pcPY59zR0gUbI7CqgTyJAmp1WeyFHJyj8aKNL+Q2UVqLouL0L3pMPP4+e10qtl0l3VnUaVgrrRq1aroKNAATOfKQS7PSCFBzEVQlVaU3dkPBVfPoBw+hwQKA7BJy0LJAK3ChwWdlajQohTvVFcCSJK1dIuHDx2L3f5EliUlbaTIbGVu8fr777IQDUuQeVZLLVV+RxWKAOUwGW8LT//wEXavdoc9WIHcfe8D0VHgQl9TePDhL4R3PtoUfsVS8AXUzV9/9dHwzktPhOl0868++nK4gMX6iyhBZLBq0YvUlQvN83pyQ92Tb7AK0BLKcFQWvrz9xlu57uxSoS14JfOxNkg+DsHVQjRZSZJS8SCLZ6aN8zeWRLMb4sHTT/+eog5HB2DWAmaQDUDQUrZ7NPvkrKkZ+uUvf4V4g+kfz5IuDqNhpDYQONUGLWOONRyItJo56mFEsK/EAl6EYvNrr4UmYNs8ztBp6PT7tm2JhKx27kn2MFzN6TxqIF90qJU4Ki/cesMqEhWC1byutvEtnbzGrkMhEy2wOQuWgMaXIHlVHT55311h0STse+pRvnBB2GnoMPQoiQ85Jcx3VW7nZ7ayGJxK91WAR9Y7q9/j2SgJJyk0s9nv6gAyrOX784rTQ0FpLu/7MDNU/OW00uF5HIAw1N9t+SSRi2QEEzGN89NJEaUIqJrrAySSDOdKfKZUrlMn18ZnUyUYC7tu/jFJKPmlUkYv3ZpJKJX/Tud9OYJIIy710OXHvVg7FZMdz1q3bgqOFSBWpXPPXStSzaedVRIsJVmIJu05T3NWRYzXpLWP85nPrG4cfnGygntJpKpZSNWX8u57KSBnGMu1zRE9cJdLJnJC2nM+p3FjN+sprJ1E5C5xs8/gfdppJ3OspLmKlCz+w5leIh6tZuMgytcKJDh/wcqBcip3BQYHuDC5DEp5imKmE+7SiC9DqIY1bQVjh6DACBEOJi47miGVZpf+7EqUnB/SBhzqwuygTIi2sJItVFc3oZlwhggWvkExcQ+wr2uCkXiheOIFFvhMen6fHVZU/Cap+ff+HskfkSkI+y2yAZMNiGhsGBNwknC7acHdndFKRcX4SAjhzyN0yGGNbjbc2GZgNUkjmiHuYjv/xLGT0GPPA/soqAqkSTJwaTiaGHJY2t0p48YNL86CijuSypxKAzy8HpO5det2I+aKEgjyTHfcd1u0ok8nqLopns57b+dwbN60P+zediScrmeWh+ZZKbYj3QSRZnD9JpLPrCkTIt27h05nemVlqBw9LrIc86lYzkGqEBY8VMehYEE0rRZ/LR6uPmCoTGZEoGoMrZFo4uutFN2TcW1AuxRdY1N4mCVLjCRIGbRNJsPoouw2LzDcLZcZyMxOGZXjBIwlqy4LudBRuzga+6DVp5HE27hW0lwPw7rqV9eM5JcNG6+lEfq3nZQsvuhNxn3xIeN0DhUV7rzZgY1FLUQ6vgkgBk6Umtug+V+kI/eeDWfHaDRGcStYgC0luQkxdJLV0kg6T63ZF2r6qFa7nbNKtmOwC3mhn2uTyT2qgPDSCsOzB2iwMJ/hMioi5+sQZuXBLqLTKiYI9fukQkEugI1nt10AcebYwZ3c93Phkw/cGxPKkCvsOCjJSoIJN9vtd9OFyhSz2zfwjuHMTp02OXaxqQQBIW13T8pYIyhCYWQY+n0WgT20Axkk+1qUJ3buOhDPUykBW/PNEl533+4dWHnsx9h0VhiGxFJ7E7YnNSfCg/feQTdYFx77yS/CQbQDDyK2/IPv/nv4+X/8LHz2yw+HK+64LXzy/j8PZ9mVu+HuqxEWXhHW/eZn4ZKiMeH1DVvD1hGFYcNMJLhmzA5dGI5Ooi1IPXAinHjzfXaUlJYK4S8e+hyQG90LTLcc4sECKNWRFGX1L4PMIMt5qqfzV0/TTrmGJPPEbx6NxaMi1XaWOgdc5D44B5YVdhj47Ct///ckM3bZgIpcKvaM5XJWvZaei8mMKuSnWQCnAgum8HWndm0P+yALjAcCq2alYs8774ZsJa5UWOc+NIMQ1FD81YP2FJVkhz/71K2QNo6FHvQ4e0GPOnuAJymqxs1ZGA6fqUPubAEU623R8uILf/u5UAb02nXuFEownGcKxhbMVgsr5oYGSFNKWqVrQ8L9aaOQbUAhZf/GdQgJ54RDkDn4CuIQ44uR+GY1n+GsQGagU0kV1jIY24XQVUebF2JtPZC3HVgDsVBNVYN3lFWS3Cbt1ZGv/QYx0Ria7INCl+e59SyVcr3sTjQAbQAi9XUlOPg9ccQUYzdFNV/vDKqD99JMjEohlpuYMtDq7NKAkeJI01dkGyICY5F4ga/NBGGxMMuhU85grFABipBPgZHNf1ugR7UgpY/4XBbOfq3/3sn3yhBMISaa0ISMHbVIKnG9SDq+OoTR7iSSMBJj3YjixdFThMQS9XxXqkyeNjjdtZkpy1deOyBbRxFZ9e1yeTP6lvzJI2pQNsQX8/UTvHEoHwqBJYKzcaGXwG9iKGGgKUNqCBL0h2npYBIyAArdecGHtAudWcmqsoPya2PCAq6ye/K1/T6DgD/dpOc8wO/xUJu8/HuTjc6vkQbP1ya+M4l6cJqijBECxNtKM0rggxgopdCZ0AarfKnsfSQzoSbFOjUBdJ6gJUoVnl6SENzlicQMvlP2nAufdlhGzotADkXKlgDdLJyHvxNzrPRUHDUZ3K7GIqMfCmwXNNIVVy6L6u0VQG01sPnsVNLY09q29UDYvGEPsyJUG2C+jZq5hDCuqSNGjdh+lANjTKscy8HqgSBQhurFWKACKhquZzud1zEWMfdVYzKJJXp31ZFQCBafyr30YAqnpGqwSAJTXUF/Lif/LQRFK7EMDpiCuMOpwPsgXmi3UEQw8bQ0UR1PgWbbTuCogqp99NQJZFMKwqVXrQqj6BRXf7QOHJsH0y6XM3QQFe4OaL8uInabTMDQ+6QgcYDssAYGd8LstCynonSTCc3HmvdThlSLC8wSXHx4s4Eq7f7j4jadS3lJPh5Qo8JtN19Hl3ouMeID9iisvCT84tk3Q3/hmFDTjJ4lZ6oWuncK8GAn6iQF0PjHogjfQpLqBO5TR62EpJG4AiAtxRWoGDORwIlCPbh9dHjlmnVi+VELZbsY8skdt93K1yMXJPzL55Li3gVkI0POXzLixgJlnSfBeUY66ZAWoi9o0ipDxePAgX3Re8tuSwknq1Fndr0EWofbqqMfPnKSOcioWDmnURXnoyP51luvcH26w6pL57GPV8eQ/DgwWEe467bbopTNO+/vDNsOnAv33Psg0mArw38+8Uj4ux98Nxxgyfsfv/5tCACZ4VeP/iAc3fZuyK87R2eyK1SPHhFeK6FomT4FVYGxofPo+XAp8lfv/ui/WeRczrrF6WgxMmfKdJREgJ94Xha6A6T5qd5PPF/O5XKAf+rpXGVLpjFZF8p8GeLACcwbhfV9tluYdYli6GogwekY1Pa/BmLUXaGV583r0yxkTdIzkAmzL5w3j4Krg70cZLJQxCjlzB1HHX4vCWssRqANaDPuf/fdkKa8laeHQpW6PlQDsdbzzAxQLH76gZvDsCzWFS6cDw08xy0tIA8peLkhu3SiphHdwIWgCCdQ6T8fbr/vTiDjtnATFHKllowVHRQk3UV0w+z+NVMIpfscWQjz+WvO1oZdzOsyeL5bgHQvnDrMrAi5OjrX9Bx94pApi0IFBGQK0ujUEGFgfufMtvE8ZVKoCONrZR/3Swf3UeOz4S+eP//nTm9CVkqIY67Z+LtxMM76eS2/1rgnjJkwnhK1jDgnsiviey3mVQ2KjG/jXqS0u3Nv98NzxH/IaCzB4DWF8yiSpVWI71XSWCaz7kySVy7JzJ2rdM1bTZAqO8cRCbO/KKtn4nMlKiFSmHT93f3ZqEhEElNmT+6EnZjKIBZ+iVp9Ytxo82Fs9nfje05XDR3WossGxsA8cbZkNhSbLAC7tCuxg9HXxwFrTAD+LzZWg1kwxpuESm4SSuSQ4r2IHzSTNxJ3uPgmk5MBZ0j5wnlAlIHiggr/iWtaPfiPic55mLCbu0QJMSNRr2gi0Zkcow8Rh8eg6tc6yypgX8tF4Ch/ItwkdV0q++D7TZaBDRDJTXdxN94QHiaXPw2GvQSobmYfNr1W9EKCdbX1QBO4/EKlVRjWrjOyDSNlnsqH/5WAV5uETeAFOWnsrYwI82ZjEFiSzjyuNmzYgBoA0jEZ4OylI4rD5BmVcbmulwe8j/c6AlbOjj1Hw6ZNe8OBw2dgC6aGCXNXhV40vYDIQzNU2X6Go4tQbc/DM6qYAFkBRKVlhvetle7lPCSSQ1Cle4CwuphfjQEzTuNAZ8IEijJJ/NPBPZDZZSJQL01dMq+5Mi3ai+RxoDULtPuR5TWSAfepY8dZ6Bwb51JHgXJq6XT3oaV41Q3XYj5ZibpAIzb2p2Plp6dNE1XcbiSG+p3rceiVqLI7txIXjowJyj0tD7PPVUxWySxLtBskP3bceZy7KEbMe83Xr4vfL/D5VOgYVQ4GTrdx1+03cv+h1VKQNkFt71RvcP1+Asw0uhJUEWR7co1TgWVcLFb6aRhKGK18hlbedykJS1dkSTwq14+k+ykGilRtxWq4ALbcGGCdg9s3hG5EaZcumh9Go3t3AQXqVPF73lNCv3ZRXbYsSvRakgDJCJ2dx65Fo9MpLHy7IGm3sRc69gjEPoVvykA2TPIOmSU59aLAsXXbXgIRTr7YnZw8sgu8n3kjyvRHjuwLUyuhR08azXzyeDi+fysJbGGYPmVa+PUP/jtsWH8Ah+aU8KtfPhn+65FHWAKdHB784hfCl77yDfa2toZJnLnvf+/r4aVHvhMuHVcRnnj+lXBy6oSwY9q4kLoQ5tmFzjC7MyucfeHtkM3nMsBYHX/9i18OEO/ZjWDBGabZLFiCjUI+VNkmLOW82mAN1tNxlEJoaecc7t21M7z7zjtxtlcAnFmPFY+SXAYgC8Jq7E8e+PSn2V8CmqWgqMDFefeObdFBvJqv1bpF1mUaMaUOhKGEc5jHeT6+dTNdzUcQL0aFdjqUfWveY4OY55eD1OdqAvtENdDO64gZXRRuV61aEJZcMjF0N54PbRS2zc1ILMHoyxs7KfqrFbK4b1wphIwzG4uV03iWVTLjnIWtCzk+Og80E3hTyrCcyWb/jnPTgijwORyst2zYAQrAmIMvy7Jg44xlMQ8qpQgIqSA4nLs4EyJBdUtQMKHwDCqjJKwmA8/uwt/tMi1QYnSN3ZVdkrqrRi/hN+IW515vNVl4ji10//WsDqMbF91R/d/74TlKRhpDcdrFnVhTR0X0Znf+BteQ7M5EYSwiU4ixubxWMQv8aelqZib8gHrimnBfJQa6BTQTJj2nZp4NXy/T7pDCeYBYHmdYflZpOBTBdlLNdLa6hccuKo60JMINUtcjQUMNWxmIdmIq1jO3M4HzdcqgRcY4SbloANLF7LmLiB0MAYGKbPEXQaUcx8ZzG1iwP9xWT058dMQ0SxtcBpOUico/twuyihKa889UFYjdFFVSXDzm0FkFmKT8epOTwd1f/rtmj3ZH/jI5De2wmAT98yqCofJHvobECx96W2cTVQUHq6rqTHwPEQ/nsybagWC02n9LS+d2OQR01hYhJPep6JyasT0wKQlfqr7QD9W8lxbZKGp17HKbSVZyQs05oLCjaAdSSWbHCsIOxJvHcJYbYXteBavMWU8BlUcpGPnVl8/g8AIFwVzbsPEAMj/AcX4fPuhLly+O6s9ZBM9uDvuYyilxgfjtNeupPutg97BwPX52KMdaowE1gm4ezo4mZHLGjcA6g0VKKu8plQxE0cWzQ1Iw7yKf5TgznXPoCnYhiJsFk64V0kQuVZPagdHPjPusDqKkiouQL1LBCr0vJcB/Opfm0cYriNvFnMo51giEMGVGyuSzm9XSuppObseB/SxeFoZLr15Fh1gSqqmOR6g1iHu0kMI5aNRN4NapVFFtSjWRvHp5Tc+OE0I7rmggZ2DkgXY8GytIE5fJjKQ2HPi4AAX3Du5PKje2mM6kHhqzHW0LcO2UytEM5lnInjeT1+Ie8lk60wrC9pMXwxrMMduzyqKjsp8xFWq70k0DdHCVVIoDMAEvkEx66ELHjEIVg7Pq2fMMuT80EjKFibQVCeti2JrFQMWHt2+KZI5bEJNtpMjqiB04uowUVVLfhZil6Ssh5h5SEYHaOZnEAQupZQjJ6lBsFX0W8oIahR2o89tpp3N9HDSnZwBpsvy6fx87eTzwE8biN9bGDh23+BznqxER5MV83tb603QYR0I3dvH3fPqT4dDaramz5+EAACAASURBVOGpnz0VNp04F+YsuTz85We+EL725a+Gf3vsv0M6EOrN99wdJan+/KFPhYVL6EDpVBpPnA3vnDwSVpcz+1m+KGTiPRZgCk5p6Arv/epxgv3lzHfOsUT8tTCeOU47SaaUwqE/6sJRVnCc7LYk8DhfqmEmm08330fBdxRCxLPPPBMWzF/A10mcuBCNT6PKOwmrkUXa6SS+W269lWSMsgFFgTJZRaAjJxBX9qyp2C6U61mQBFJIDDi2dVPYvvZd5o0UDUCdZ7ZuCT3S/11AVSKNoqOaa1rjSgjvw3nyw597AG8lYGu6JpUbmoEFs5lXVkGyaabIqUB6qoz52Q4KiULu48evvSYKKJ9gWX7FnMlxfaWFQz0Co8/qY4fC+f17Qg06kZ0QPDzr/Tx7ojYuMiXq7AZmhbVNWM7F1VLFMSDO9jmLsTDh3LufpBCxhLCouKNRZOKvFRlyFtuxmIsxPvkVu4+kS4l8ALssOrQ4BhY5ijB7IukUYfG4opPsztoEyTTM0oeN+FnOvFElnAHn2bhyW2z1kmzKJ07ACqmMBMJsntdvZXWmlU5XNCGbs57PKksW59zXjYaSFun8mfkjQnoknHyaHqFEP6tjF79OqxGJSnF3lkSmbYvXJDYfJnO6WTu2ZHwjaSNpdvxVwQ5baUpjZsrMmZdwTRN5IgdjBj+FPouZZRRA83WmJWwRKYyDfPi4f8IPibMfXnBI1sk3YiKaAPZ8EjjAhCUksI/t7FkYpvmgSgGejl3FUcgLJqRKZjFqr0n8MCFJb5UKK5tIexIZjP698iF+7XY23GcjWWJCki68CMsDv8cs7N9zTHCwdGhbHhmPbQRJK9gM2TpcHIkd2pNIaXewr9KGicoZwwC/D1AVxVZZvDV+HhIWOz8XYZ8dhfrZSDJQF80WOJeZVDHOu7bnDhAbmI9kAxupqDCMpdUVSycCb6qkQMex+1Q4eKiGm0vizE0PN958TWjvRTwVynirfkwYU7YAObyLdMyBQ6fp5IBPSipCyfQFfHY6qBrmRwSXMcywZs2cCLSaAaNseNy3cMPdblZY7iRFQzUwVAMU904CSDqQYypD1eGw12L3yecd4NpaVbVzEAecrbhOwLW340nTZqQA7y6twTkP/qqEfCFsM4F9i/N0mFUUDfsZeNcRgJZduSJMYbfMDusMgScbxpMY+XHmC30kmWo6lXTZQMBn4utddHWx2uO86dflA23ZZS4VP4+CoPx9jwQdjmw5i7/ZaCz1cMAzCEb6iJ23yyLAu9gxBgrx9VehLgFsBncZa4f+MGzs9PDcezvC6e68cL6NhyImR5IgXUA/ZyJN2jmkhUauTzdJ3T20KUCb3bwX4T1XKKRoD6NjP3DgSHSJXYAk0TjYkE0ExzTIGyNRodB5OX4WrlsWC7x5PCuy3nzGhGpcJpZAoKiv8zL/fB4wl/t+0urjrgkPvS7FORAUrEjVrlKF43SV9u21YcZkoJk0E6MizSiSA1M2suYwcTTdG4zBfgRXy9GPvGzVVeGpH/48rH53Y/jgcHX4/W+eCecPnkC+63y46S8/Hd6AAv3tf/4uyW5heOSZX4TVLzwRrmI94uc//kk4N29qeH8MjDZs7dvZC6tAEWLL178XVl5+dTjG+fnUrXeG5cx6SnlfubJW6bJGjUEYWVkkoqNVfwaK/72cq2ZmWfkUYXWckccff5TrOimJLSTxdinqujRz35tbCbKUKV9GU7CN2apiAzoLKMTtGSvjbM8kZhTz9evZbSqmW53COTy5Yysd1vpIme4hMZ3Bo+0ibFuXWTvppjtACurpMuucY5FoCkEjPvPAjZA0WqGG18Ul+ZAFk3M4cYd1k2nzFkOAQZ4JxEAUoIZnXUbynAVAr0ST4RR7KZKVjAcURRveYx9LMQMhNVV9KHhcpo2kLjsMEpDzqViYEXxVdmilIFS/TxmwdGdjPHfOkC2iI1HMLkyozAQXdTeHnCWSmbvjmsQhw9I7sZWPeq+iD1Eo10Poz03m9gkZhueQa2JSGJqLmRQy+XOdfxspzvIpDmQT9vB+ekAMRBR6pLaTpMqIwaXEUDsiO9CYEC0m+bvYEfE5fAZVsfBzugxvwpJp7mjJxzqNM2HHpxp8fA3ZgypjcNYLYXrn87w4WzPpmqyGuioTtGtHXhOzrufHXBHq2EidPWsWs/BEyTt2FRE7lCiGLhQ7BJdQIeUwQ1BiwwGfv4T14kEV3uEi2CWZWFwGO0DlPY2EJC3dTOk+ykdsvo+j5bdqUuDS3012Vvb6B23bhk08vxS+1MbBQ+vFOAQ7SDrxDiSQVBVYyCF6F9mXOShhCwvu5Wv9/qgowGxLPTKr7PGVqGtj897AEuExKqFaqvJ2qoghSSdnbf5slR08LC5x52jIRrxIuqxErslKRXHNGmSSLtK5HDt6iGSXKDDoH5UFc8hhvZirastaSLsQrPBsKR3N4vnI5peC66ewlU4CWoOduR4zPcyxll62EDdd5H5IrkJ0Mm6ygSfWbd0ZdmzFI6YGSSCUtEtYEszKRrcNuviF08fYxephcXMyneXouPQ7imuZRaCze1SF4SyB4SzQZi0dSCtJJB9ZmQEGzgVURO7Z9cCcy9CSg8q4ky7aylCvMQ9Ulnt3PHAZqEyPoGAxYXmIK6m4jsMWdLZox6u69Vlgm91o+I1G8Hflx65il6wg7MGTq4EHOAtmUR6irgfUHCSoNHNOMqhcI4QmNdhESDCXOSiN1wFrig7QXEe7PA+gMzclntyjGgGEKsFFzy13rVK0QzGAEOQKIa+Mgh1207VXcYIUQuY+tLK4njsyvLTpYGjKLAm1VMImoFbOyQBFSxvzrEKG6xOY4dQxjzOYEgNYNZiUMBwpzjIIOiXcx3FUoXUUTg21TWH2tEuiwSWTOc4inlHMMJVu6nX9gOTsaoZnXgg96lRKIhkrs5AOyUEBv4RWFf81sZ1lbiLM2kQSHYckTiafi6sfqcgqJ2Qj9aSqfA+zkCx+lrqZ59mPaqXgar2A1UkOQbCNThKoctlVK8IwFmEf/eefhbe37w+F46eEx3/7Qvi3r30zTFw8O3ziM58KV11zLZ1pS7jljhvDpx+6Jax//skwiUT7FEXgDnayahdcEvrpqEdCXT309R+HUegdZmI8OnVMRfjrBz7D0JuAxXOk8Z7B3UJWyrfojHONCPchCJstAYLi4MknfxOJKy7nyxBtAp2QQRlnHhQB+2HR/ejHP45J7BTFp8aJzjq0TDe5S9AaqUstdG1DdYExATjwCPHCYJdOND3Fe6+nePJ6tfP9PQTjhl4EbXn2LwAV5mT0hlULp4bLF04BEjwX0YZWaPy9WNT84FdPR+X6HIM7319A4WdkFsLUay0HabBKrsdwCgoAP1iCEB4M+uyuNdKdHdcDrBvRWq57OisYxh6Tinucuh10qryi+zrxJJfkVECgjku0BOII4ZH4ErdznkeeEc+Mz7QFkxi3cLO/4rKtYgx831AMdoxi16IwQy4/T9DP5JLIyCXEjij6ILxGIpXUIUEsg2skC9jEZwKz6/E9d4uGuFNFYShr2RerpPFwfUNNQJOVo4cowjA4R7PY8qxqc5/F2U2aOp7juFfL7if3rcMYExkgwICcEXUJ/f4oNi7j0JwzOOcSFjSHmMR6uBbChokwhRJRaaG0/0JmyqyZ01HOMQsPVrvWjNG/RTpif5g+45Ko2qvkhj9Y+NCPO7Tsmywao8TAIus113ws/P73vw+VDOg7qFqFC5Zdemn4wx/+EJPUQjBiLcrdozJjVrGb8nGUBNZv2BDb3MXYZ7z99tthxvQZ8eFft25duOuuu8KmjRsji+iaq68M75Gw/FkqDbjrMY5KwNmVRmDLLl2W4Kk8FHPnEHx4uPYfOArEdpYDomMx5APeveoaF6FiR/YRHYZwYxqQTyYHzkG/Bn0m5G6CrQGsBuHGNvYljrBZ3hDtRNyX0JcmHdPJkXH+I/NJHLod6aAcqv1SoKyplcPCuFFgtWlQ51kQffu9LcBThdHLKgM1g+tvuZJqz4dUzURcfhlub+ch/vDDreHUaZJkB7tRFbNCCYutdngt2HZ3UfFOnTwemadKJHGUmCGYi/uScFTNuEC1WkWQq9GOnuCRzkPKdBiIA1iQ667hpDi6flBWjXZZMhWtklXtkCKcSeIqAOrMw8q+nzlLVNN3ngfEMhsVglqSVR3Kyh8h+9LKg7HimhVh0rTxLFvCGHRHjQqrh89jUDtx+ixabwzTkbrRM6tHx2VYZ3Z5kbbtYY3QYAKbWSWkCas49+L89PMznRmOGl3ODkceEA7vXfZqfknCFAV+GV2SF6YAld7wscvDGfy7eB5YoqwI6JCEZ9ZtD5MXXxXWo3DQw2fpw8KjC2iwn0Ajy7CEmeKZowfpaxQBLotyM3Vorg2jgjcJeX1VyahmwJ8+kBUuXbwM2xAsVoAiZ87Eq4dOKhV6cj/MQosGBXLTmLUoACpDzsTkTLSDc6TZnQFD5mA78w6JSMrrGJiVzNI/y2XiHIKWum1+b4RdCGgKzbqfZPCXsToAI3ESmpT1VYfCxfPHQ+nIwnD17XeG9Y+/gFnh82H36drwlX/+Hor3Y8IP/+2H4Vu//FFowPjwoYceCuPGTwjf/Jevh1O7PwxXzpoUnn3812E7s6cP6aDbLl0ZhsGI6//j6lC7em2YibWHRcbXv/SVUIKqfjrPUQq7ALrZRrUSiV7WsRIeeG/DOPd1kCRU3H+CDuscQT0fODmVhCAjNRa7EmQocjegWvH1f/xGLFSPHoECTqdz9Nix6CZuoBoB9K8ySZ6FAUVVGaoKH778Cs/B+Ri4LVqr9h8KBxBSzSIRXeRMgceHC5yvFtie6mx2gy7MnT4u3HndUq7VfpAGpOOgdReUTwqvr9sR3mWXrZfgakKM74wZdgGFwmjWJ/qAkZ3hz8QTTajMTsrdIRVKjI1nKV587tNJLu4OOg+2uylmz1JzWdVRJJX4dzKnM9UV5P1kE9zdUdNt+QSMWsO8aFQkMDjLJJBL+EiMaeloOO/+eeJMIf4QoiFqC2iRlP88oDu1TUePAO1xRsbXWpxqQWSsiV0RCEca4tMWEDmyKVk3aY7M20QD1rAvAiWKJgkin1hg4s0klpYC107G5ig7emARQ+P7saNK2NfGPROSjMcMCiChTrkl7hl28cyJrBTows2oyDlXN2fb4sv8YFNggpUoEl8vMgtlLzLbHyRbiKYVcS3q8jBwnDljKrNwjb2kFSfUlDgY4xP4QpUTNaGDmWYQGuyqbDMdBvrDvNA5QADujtyOz8wLLPZJJnAOtWvXrnDTTTfFJOQBvO6668LLL78cuy0f0t0s/d1www2xqxJKXIbE/Oss5k4nYY3GMHDtmrVRl022VhWMpSVLFtOhHY6Qip3V1q1bYzWil8qOHbuoehfFdlcxyhmzKmLlcuRYVThwkGVJNuCzfMiAkbplFSGY2ssej/JLVsTeM03VlJyxBTXYdlEFtRGQTFitYO4mrEagtjwSnNiz2nnDmCE5+PSi9VOdtLMDkwUZoBCjuQlji4Axivh6IFT+7u33Nrufyc+E+ouy+h333ABEwFIsnYtD0KjLB0HjfbyNDh0+S1Kg2imbFEqwOXDZr5Xr0Ads4qLi8hWLUX0vxuq9FCsO1ZLBfgmS9exj1fFA1XAYaoEoM2C4pbE7VcDnzOdhFlpKsbvisHuwu0jqVndWes4BfXjy7IQQhR1dNipKzsTlaDqcKujsM7CEz+ZgnqLS34vF+RGWcUezlLviiiVhJCKlW5gDFMA0LMSF+CRMsGoG1LX1TaGRJJrJDEpR0X4OfK9ag3boQisC75HGKiTCA8N/W5H3O0dV4oWvswovR+E9lWvfbheIWK87UN10jC75jiotCnMnV4Ql82eFGpZPU6Wkj6kMq3ceDR8yl8lHxulsNcxU/LfameH199FVAQ1OGAXZB0WMPBJ6NsnEpKMjtFT5Ij5DBu9jJAFIQ009fNLxiZo2bWokQSycP5MujADG2RqgY8hnppnN+zJZmXSy+UfIReSCninOAtvo7MuYKQ0vK040LgmySaAgaHFtipHziZYObv47S42EMlWz3f8R8tF3CKdWFDDy6D6L8ArrRLapmfs8DxfisWMmh19/89/CRyToqqbO8Ozzb4Z1z78VchG8veXhh8JPfvUf4fvf+XfmcDeFb/7D34ZNrzwZlrCj9uNn/xgOwADcjE7l6GmzwkS09974x38J1193DTPRhnDLLbeGVfOX4KGFdRDrCs0k4Dwrb8cJXK9cngEdDSw8upkTDuO8PEkirOZe5KgKT2HhXM+5qGxI2WH7Dx8Id95zV7j66qspyFhi51nej5VHBYrtBrVhJKQx7qtxHT76cE34xHXXh61vrMZW5ALPTy1wcVmo5oztoXDqpvvpoVKRiSekVYN80gUWiJ1RV4wsCH/3+XvDjHFFLLwDvaLj2DeQH157bV34yWN/iMzCAd6TU5N09v2KKEjHUAy6/uJsTlPLTH7P1nqDGXcznZGEEJmc3qdYcMq84+xqDc9RSJyWeZ8jod9rHBpJe/y5MmfGxgZEo2tZSUjk7PzJSeeVbadKUlDvUvKOjGiTwpD+qs1BJLTxTMqYbotSayQYkqwdqu6/cdVAtIL31gtSEFEzEkyEvClMo7oPcW1IjSgqzvDLLi4Kn9s5+Qw6GuF1pLJXTplMXEdqilmVyu3CmZGFGH9OQqZwxcMO0oTuGKZTlIoPbSy1E2/lH+doJnWJIXINTH7OvCJXIkKPqskgpsCzMLRvWwEU7N+hfZOZMmP6ZMYItJEEVBOWD05Cm7RaQJYHheqKCVPiQ+Rim1im+whDg78hFYsJ6IjdfMvN4c03X4/ZWOjI5HQfemEH8LvRQvvmm28JL730UpxXOW9avXp1TGLSxiVeLF26NKxduzbOvTTA+wDJ/CFa7I5t25lXLYwX+zhMteuu/zgyLpvjBZ7Lg/Yu9NaVK1ZFyRtWRhj2TuPvAhV+HSKZR2m/m2PlPcCB7NZ8TZYXASCFh94LJ93a5BX3s6JkEO0yQdxBfD3SNK18/ZHDQExU9S7bJm6fCLXShZQjW5Oli6f7Cy3VVJvMUZDTmYidw9gR4Lzsp3sYduw+jrI4HU1kYMECmzoqTJo+KZSi4KCB35gJk0M1P2fTpp1h755j4Uw13VDRyFBeOQtaLNi/bEbo0unsVy1ceAlD0zICNaweuhdbaWVTLmroSBdxgcrqDFTeFHaOWoFMitneL6RSTeEzp3NvhZWi/iNdpIn9T35lPHxZHKIWNOUqRo2LVG/FfqfAEDrBPdQFeAIdbh0P3AdUtlU+NCxEXv2xFWEcMi+a6bXwEO7afzAWOoeBBVPoPqqZDXTTsWTQxaRyGO1uBzzQYvBxjmWNK5uQ92fSUmxZ9hLirOkayAGj5rE7NYxrlaatjJg5VX0XXZpMTr22FsGKm4lC+xxsOWqq0G3jHmbTnT728pqQPmIK1wTTRxKxUEN3K27JKJnoOzWO5HEMY8Al8+fAEmQuSHe1fuPmKJcUry2fqYA1BJNjHudLoo0UXF2MZ3DWve/pBLw0KnVdivOAVIS2hFGiKLIPPZBsCwFbtZRuKvdJEGe6gIx0OhbSjmsdBJFSgqNKAr6+RaMrFMT6WEQ5R3RZ1HN65MBBiDXsJxZkIquzm66WXTWcl6++7faQcrQu/PBffoLtzNlw3d2fCp/7s4fDL77+zbDwhsvD1JtWhXvuuj8cRmH+ayhgzJwwLBSj0PDRS6vDYbrY95ei8j17erihbGZ49P96OCymuMxjjpgFbPblv3o45HIv3clS5qdMSjrPh/WG2pxRwUaHa66TbMzf/uaxUEu3pS+bc2EDsDHGuYel8XHIFcuQgboODT27aF0PnEdPxr/MQN4ADD8H6v8YOi0hv166zJ0ffBQyOa/7KXJ1Ka6jcNqN2/HpC9VxN8rCuIC5cjvPWD0zakcPeTD3/vLua8N1l86C3p+Dh11DOHgEc8gzzeHxl94OvUCf3ZyVDK5rJgG/iK57NOfgDDNOrdsLgQT1eiskoZapskNy9UMnEm5Jt9HuPH9wQVcYzm6snfm5n8PrI4Xbsx3FEYyv/Lm7ULLg+iic3D8z4dnduB4jA8+YLIrw/x/BxPjssjTnJXaehTnx/Torj2apWrlE9rzwmwoUSTJqomhscYYcZ22J4PCQVqwSab6/IbUgwU1nZ8KSuSBYlbgNRDcPYobzVhVe/Ewq3GRLjgJpE6XTmUDngUQmz5msu2O8V+F9nhH3t6LtU5zfklB59odyjcvCZnVJVdmcBaFBRbCXqKnIOTuZ1pKZMn1KJUWRpo1i7nExJlYMdl3an+fwpiBmRP69+KM0Rd+AX++vxDIEZ0kO9qWXLo0211Id58Dwee6558IVV1wJTb0g7MS0TYLEhg3rI4V+ITTa559/PsKAfrj9+Og4kNY/yNZtFeZd69evjxdXyMCEtGQJWlu8t61bNoX77r+fzm11rFwW4Tv0wgsvxeRn9SZ764orL+WDa85Wz88+HIVkU2Xv0GFYAXYSuGInTOIQe5dhY+QRDrRqdLblYdeF9gKVksvDJ+ko6ph/2J76cKaibNzP/kz5cBTYCWwSCBpbSW4IaErDrxiH5M8YjRQlfmTF5Llrz+F4I7Ko6Mcw6J6FnUMpFG2HsMNHI7ZJiti+fR/7WLt5eFkGzCgI5VMXYqPhUmtHqGOWRJlOAMV2Y+WlMcAWkwAcZGYoTEnyPU3lxlYFBIz6aI3QwmJvMW17KddD7y5nUxpPujgcFxndzZLkYJfmUrSDVxLZMNhxiuK2QjwZAVwjxKVkUFw4JmCdovPcARTbAoxaDgngisuXo382JmzGDymXoF9vkUAgOHOMRVeSaB2zxHQCcwYU4lTnBVxj7RYipdaTxy5Z7LisdAc7LHVftEHvZ+DdQ0dcOAx6KwSSDJVRtEPhcAtSNwuZ0Xlewkxt2dxZBHIMBoHgAORD1kiS1qtrmc9MoPMEOuLeZ5PAZaWl8nnmo5oxwDU9yILutUhnjYTa2yR1Hy+eDAoR8fMirvdI2J06DJeyzNwFueM8zFHp6cLSLtJKVBrrMnFkf1kAof7AtTEQOxeRWKJnVBvKG+1Q6vPxIzNZj2BptZX3kTDogNXomn2uVApRCUFZHfdTeikMegjcPqVC2nXMEktYWfjtr/8zXL+S54j9v14S6zUYML70g1+GV4H0jtChPvHIM+Hc5gPhACaMd339b8MeusOHPvMQXUV/ePx3/xWq2aObk1caHn32qXB06bSwe+q4sOTSa8O2n+OR9dHOsBDDwzPAwH/9F18IIzkPw1mqboJwYQA/cPAQM2xWEFjcVpw6DXZcHeLCHKrw+isvRcPCCPkStbVpcdYioaaH562d8+yu3AMP3M95Bh0gOCnLJrQYqcwEyMqKiezcjWdevTfKXqVSpWcyG/lg7RqQjUIg4BPIRqEOD3uziO+VfOSOWAPoyFkWhNWvy0MQ8Mq5leGB65ZFV2pV8lHPpHAaEX70+B+YefH8q+/IDaIUBRKEdEDH3kBRZ9AvR/XD/VRhWq141I2soGhz7qqJrMSueq6H9zsdBMBA7vcKeUmsSdSCvJ+wMblvxhUXaV2klqCVRXfkyoPXKIvzrH9YAWxMX3M/hDXHKXZYJhgTSrRwIi6ZnC/S/YoO6ETu85Ps/pEoaSosjFWZiE4acQc1YUz7f10p9EOzUxxysZD0ZCz0l0VsRNn4zLkko0lTp1EIFEeo3JmfnZrnsxC4MANERUNM751nweLZz+j8X66A7PFadjnbNZxUk1CVIYo6oVPvV2ROOtMiwfl3fr+QZhzLEI+noG14HviUaW9myrTJFXSEdEwEqSRhJb+E+6Sugq+F2XPm0f4jNOvuANnaw+Tcyw8UlSX40KUEIUkP7jid581JlvjjH/8Y4bpLmWPZbUnMsJPy+/37N1E8N/jbTTmPcpHSrkYmoVCiZA1v1MqVK8PzL7yC19DyOLT9EM+f+++/N6xZsyZWLKtWXhHeWv1WNDYrxX+nkbnM1TDH8vLAsXFU3c5Cbi2U3AygowFaevdEumER9UKQsHyNNynaX/BgxTmKHWeyn+TBEK6UCn6aSrSWRVUZdelcm25lVMD1h1HR5cGg8sHsGUDKqQ2iAxewBMWLieNLEe9MFgIbWTA8gaGaVGf+hC4sPyxaMY9kMJzDJayCoRyzmSNYFmwhUBw4gAJ6Hzd33PRQOmFatL1oYx7Vx0wllfe+9LKliGSOpSLM5+ejWceDkkairGEG08TPP6WPEkmrAXZjCV3ZaDyAVLwQWxYSNGFHivLgukLiNC3hATgU7DKFzzd5/MRI+ffhK2cX5iR7KkskuvC6p2Gx7SGJ17tozcFesnQeVOWJoQe44CR/10+wL4TVd3DvQRyB6xGsRSqJriqbPQ+iXezaO0hY/Xql2b2LhYtbczuE4gYgS3DL4rV0CC9Ly6LNZW3noDKeGgjwLl43uLcHfl8KnDOFof3yOdMjDNrJ+2qj8GpMLQh//Gh3mDD/MuZoBeEQLNUuulFtUFjaQEUEO5XjwM1UqcswYtSue+P6D7i/dE5eKNYgZjKnm8Euk6sO2QqaonJeU9sMyQh/Ic6AVbjaj1pq+MA58/XsCJE7jzCQGHCygaxdUPesOU8VZs7VJZnuM3lIB0Wi+d1BfeKQbcUMFZjP06Q9j88mXeqa114KP/3Bt8P/uv8u4Fo0HxHNm0zxOBr/tX/9h+9C8a8KU2cvDj/6/s/Db/jvRSTkmZ+9J/zdl78cnnvm2bDyulXh77/0l2HjE0+EHIq57Q3nwknmv22gGQ070V58azvD9wq628KwjIJxOf9QHxO4dRRnqTeuPOTwntS1w3wSRf8srvvzv38qKlNIgjGA+7mdW1gcpRBYDehC9569z/7l56JVfIeagDzfQmfDOWvlIDGaFk6fPAWizxmSG901Z0cIsgAAIABJREFU97iA8/ni088CWyW27LWstaitZ6xwCbyJxNgo2YdOsEmWMLJIY1kr+ot7bwjddSfj8m5/WmEoACZ+5I9vhCMsEHNDI6Vco0glvIZRYAjXtvF+S4H+RnENvJdxL5A/g6wW5ayMgW1Q5XX1lS1tgWJ37H+rwC+nSDQhMvWE4EkUqn543lXSmQQylU7MLCNhqcSToe0MhWAOM5/DLuBHyro7TwoUJLCZz+kQ4a2Rwiob1GQ03a6ap54flSRkYfba2kmusItxBh1n9qgZUUAZ44bQMV8rAnu+v8GlfrkZ0tx7OHsmqsnTpsNuzo1zcEVxk10x4oToB9dOJMwk63uzoXEtynsufKjmoP/ukr47WkN5w+7NDt1O1GclstUTNn6cZ0VqCA2KidCkNzy9ww5rAkxKvzhJWG5Yi6UazdQ5U6W3snIqQ2+WyaI8SLIHEOXi+drE7FEPo6y4EzUevvw27AVuuOnmaJftm78Ps7YneCBMXl70Pdgx3Mr+hR2U9PKPf/zjzK5ejzChC6ObGMbeeSdki02bYoJzzvXCi6/GDsxqY/2GD8G9r4zUePeyli27DIiAwTnvYx76YGeg3a5csRB4JZuFNeCpHTjm4sGjRhjtBUN0hFOb2uMA1CQVE5a4S6w/7Jw0lkychocSlnpfh4A261lidO9kDN2QwqUtLQhj4qtTwnzGq93NDKuR3Rh3anKp1CZVlBGIEjOyphbYiTzYh4EWpWT7sE6/ZFKYuwjbezoHKdlZ6OJdIAhuW7+L64N1hsj6sHFhDBYSPkA9zC/agFkMrNPZx5mKSkEJHatqA1EDkiCgQnwth7Oaz3QcinA63UMhe1nj6bBcIO5gKC1EY3UnPNZK0rBjirMUk7YK6RQqJq1RpSOieoFnfzjFwEVo6uNhzmVAYDkERLgHP6ezwIJ23sPL8sNlKxdGSuxREnMf1aULhV0Ej/XvfxThBeGTAc00xea12LYK5NBGG167B5cieRdZwqbcg0zbEpOX0lIGbbXQTKqc+3JcSFN4kN33ygWqPE2hU4Z6RQWBbTyQ7OXApm0sC0ujTi0ZGzYdrw+H66k+WQC9yLl08GwyVhG8nM5pAozN3Vs+wssMu/tLF0cbGa2+M0lCJRQp2em9kHlwZcVQUxV5pn0wR2sIDhh2zl0QH85hnAPZTjKmXML3eXGArMFoNnM4MX9XR3LpMJX9Uon8IgmrESitAHNM6dzC3j6wLqZ7XYbUZfooUpTSEfdvZYewhHnZj779zxj8fUClnxluuuEamI9Q7/vbwjXMe46t2RSe+vlTYcehk+HhL32NZLMi/Ms3vx3+/IffCsMnjkeF/n72rE6Fv/nGF+naq1FzZ63id78LOXz29yaNZD6LaebTa1kiTglXLFsRRW8/+7nPRchHQVUT+Q6edXUpxwLPlRN0T7B/9crzz3J28AZT0s1YQnBznmIglyAlq7CaDt+lbp+TBx98kOuAoo1CshCHnJ3k0Mk4j9I1YBaL0Smw7poI9OqJFHIQNiDJ5CzvLHuGtcCIvXTwrod0kCQlSDShVHIR/6s2CCLcAYRdO8L9wKEFHcC8sjjTkN4qGRc+3H8qvLp+U0xYKlgU8oywdcJsErYeJB87pkKegXyCdB0QpfOXrkiQmUQCA6nh340ZwnNGEM+opAPn3sKE0rWjd6DMU1VN6GpMeGpptiLgPI3Zfw5nQEV7Y46zoYYLzACJc5t3bo8Jytc2aA/Bd8bfqMvK33U6w6VQyJKgw8/xGTbomzCShX0ZuMb2xCHD71GQOS7x8yua50bCU5IwfF1jg27PQwK6rjZNxPXXzkqozvlSVG7nHKtuw7/E/SpFHkQf8im8LWa0e7HDSxilJj/HTIlIgASNuCQcF6IVdJCwAWFOpQs/i0vSPDdD7hsm4oxWpJmmT66k0EsgMOmOUYNPcqJ4rC0hRe8IPF0qSCY6SXoDhMOSajz53Q8tY0c/n0ULF4U1sPs+fu31wIPYHfPA3w98J1PQr5lApbIJhe8777wzbN6ykYRzJtyGvMyrr74KRDY67oC9j9rz7bffHvevTErXXHstfjHr4wBzCmZpdl4z2YuxAzoECWMh+yM1eOw45PzYdTeEQ1Qmly6bi7lZMRm8hwSJ/8/hY1Fzy4Slx5APvFWuMx2DiBWFYrdD2nZeLBOWHZwqCI2071UY6rWQ6RVPHY0sUhlQYB+MIymcTlpl3NCLcFjQELMioqOZUjkKDbuyODTXLkNJHi0UPCQm/TIcipevWowY7niM56BUZxfSAfayRb8zrFuzEZJBEQuweDXNmR9ncz3MAZrZO3EJcoo2I7gAjwBPztbRk8OeTaXey305Q1Ju5DDtIeEXkqjbj+8PI9BBK+TBKB4ufID00Hm8n6SYc+892O496DLsDEsCydGDR5nBjcY0EiYo/5N27UOXQWAro4vZDRx0ElJFFfdYUgnHnd2dRUi7jCKh5cFaRBEbCZ0333qba3c2Gu0psNsGpNNNkk1j5ubAuJOOuBeySyytue6KcGbLGqKQsiPkUU6qRXFvB8G8T9mdPmCldiW8p34DPOSVM7jw9oLrX8Jqw1y8o+bAqJRO3YLnVTGzwJff3xbaswk+UBrb+FkO0CNUTMc4Bpp7NhDxsX07w7L581GQQH1ECjWDcFmLaf0YhZayXL9wJg8l+H0/EmModtdjWaEO4HTuRxFVZhmJ3XPsKoWwjBBw1HXjTOinpPCn914YTLq7v7eSNFsI8nbptUhHOec1sMgqjCaY/OMibAdQm8Z26SZMOsTvfu1rEGNawonzp8JVH7siTCfhlc1AIT1jIFx1/W3ht5//OuQkjA7pln/z3AvMlZ4KPYXZ4TP/8HfhmaefDv/0re8Cm2aEl1b/LtTu+CC04HG25iNmkx9fHlKRbFv7yMthVHdWWFgxhWJgeFiOPc5EEoisLy1jDu47FIPvMBKm82HXT6qOHWZx+ACFEM+KXaRnzKQVA6oOCXx+6xBgQbhgERm57LIVsO7wKVMnjzNuFV/BLEuIawwzYuHDDcysb2Wptx9tyi1Agu+98XqUFcriTHRBiFEYVtZqB9fqYrtGjvxciu5ujE2zYequXDwtzKWIzaZbLipl8biLghPW7mMvvobJosk1gQMRqsGLi44A5qR7RWOZLafyjLeaJEi6Dcx39ZgS4nY2E5VbPLPERzuSNpKIsUgGddTJc+QSFX8GZ0/O/eIMCUWcKZOATZPdvQjuUAhcqIOlCtS/j/gZTWh5jk1GXhuThHHPuOQvY5Tzv3TOsO4KKlNYGEpq6VcSihdVDkvFfDsM9xxFQ2wkvDcWzcm6T7KMrIhChqQHkqAOwc6xnGFNYIaVI7Lk3Mvzp5ybCYfPkK6Irf9Nd2iy9jPbSRZCxCnyOY/CEwqlyPyTXMKsLq5/JIVdsjCvLFPivWjS9+eaW2QoDyXSERk9QoITo29I9ByJZINkjjWUGW3hZHAsWAQU4PJnbOkSLauoeyUNmQdQ99HhVAVXXnlleOmFF5lRLYz7VM6e7JAkUNiKyu575ZVXovq1EImEDJmAJiFZQkqz+LVTGfL75sVwHbodwWnUod7lq67gNd+JH3YaberateuYk10Rh5OHoITffe8nw7Y92EjPm86C7djoRLt//0mG/8dj9Z7KQ9JGKy4sqIOwsytvWtwGj/c0SVrSSk1AdlhCeEKC5xnk614rBTrKTVHhgsHFHQ0rbhO5KuVWYRnKIvE0aYcxkZ0pt//tbvQTOk+Atz5InDVTw2K6wTmw2/TF6ZViBMHizdfXhl07D3EQYcURqPOgIueOmRCJCG3Yp6eQQF0OXIQIbRmCw8NdWuV7s4BUcnjYTgHL9gBTbj7GUjVQUm4Pe0S4FqeSyM6Q3L3X/OhYkUUozvtuYOQa5frgkYCOkJDygKTmoNSs1b1Y+Ai6GqurQmYP51G82L1vfzglzBtldxhak8wWY/I4ATX5GmYILgyfZYt+D35BydyPA63GoErQrhkwx0khCLQ1J/CKC5aFBOXc6FLsH5EoCGtxxjUEVycwezKkljLLjNQD3ioxiKDQC0QDChtmct3nUgjMGDc6nOM9XqSzzIC2/kc6j+xx88NZWGTCx2L/WSzn9rWwSMoM7ALEllY6gFWcuyZWA1xqzSVz9rESkENAG8/scd78GXHvrR8KeE+vKi4MnDG59L2MBBJ0j3EKawp5JDCVqy2KxP/zme9KUY/0YRlScZM/WQzN4oa4lK4qRC2dvGsWJkH31RoJkr6mDzubEKEAePQlBGarTxwDmmRGQKBSOf/O226OnW5RcS5Q2kQuX0p47Ac/CyeOnAvX3HRXuPeTD4b/842vhVs/eXcYu2Rh+Ifv/ztK7m+ERdcuCL/97Y/DB08+Ek68vTmchtbdjYpJLTtHW3/xdCiu6QjLF18apsybGxbC5nU2o0VLNXO0PAJi1gAwd1y8T+7SEHnLuOIZ8/nUQkSCVTN0c8+/Vbf6lB0UgJ9+8CG06sZBRacg45lzpjGDhHkONEFXgWF00DIyu90zBOI+y6y7lY6sE5jOc9zMLEdXaJfVm7in9XRcNCwEUs4Z5yk9hSVzyCO3QLzog6ChmklPKnPfERPCL59/GXUM1xPY/eLrC4lnw1mAz8cZvBjEZ9QYdBZJOueZDY+kUHVm5UJsAmMlahRCd44JvI+SSxyNlFFMdToTj7C2xCFUKbRg4fq4fC1aFPcSLcBUoPC5s/saTCrRGZvv9bWTuCt1nESiODD/ZdKR0aeotEvHxtdaIFoXzIf8CaNYLt8jkcH7ZZER33NcMPZOWakzZY/Ftj/LeTIwIHuleboOUBTmk5xNWFkUmL5Hi0a90DzTJlGlp9yLi7uUfA7vqxczoa9TQPDc2W2ZR3I4/5KVTFBR2DYSCfw+6fLGzkThQ3TC19ERwevs+s3ZbBLWjCmTQVj8AIladhzAuTgcYZhEj88XXbR0GRfETf7kzZiRI10yJqxEAFcs++abb44JSZagiep3QAwmKfdNrApMLsJ/yitNhR78PrChyc2/dzbg35uw1B4UQhQ2lKzhjT4AM+ouoMK33norVhnLl18G6/DlOA/zodi+naHyPfeHHcCDs2ZOCvPnT+HA9JLIqjCW0yZC5WQknQj2bVS0VoN+7ljFOPSL8kxJaxx3kwYpx7bwrXzPeTqsfgVl4za6Sc19FJK4Tr1R6JUDJOXd9pXfDeDZPABzmaekAXd1MlivYu9C9QyvnbI8nX34M8EYu/LjV8Rdt4sE7kwUNH771B9gJ+IVRmBo87BDsR4+mRmh7+nMcYTzLsT3Xc5iqnT/UnBml53zIGfkaudgxc572kXHUUVHOR6FjDygymzgQZXQTcg0lzFJ6avlGRDy6QR+0J7lInMwC4R0DtNIWFKFJEcHtVlUS2OhmWphUEsQ2kXCOgvs6CKinUoPs7JJ7IhNwkJFKOUie0UqU+zctTvRXZShpFkRZ6bVRMlnzmIe0smypyy5DB7Soj7mFC4+qj6SAC1JwoqD1WRoHFmqFlqDAdJKuJl7l8eaQQednHCbndl0vMOuu3xF6GPO5hlpE/agqn5v+2kszseGRiAj52DNKJhYXWeQCCbAljsNeSidAmI5e0hnz56KwViJXR/kVJa3Fy+5BDh2KkQCPKSgzZeXT4jnJfrKQZ0vJFHlO/dlV8+ORHZVPVJYFinCfsJ9Kl3bbQlFW/w51zRYNXPWutizsrsScSmI0G12dGD2ShS7lwRc+c6zvw3DCQKNDPKPwmir42y6oziOpCsJxsXjm267K7z86yfD+g+3hJ3sJD72+O9CEUvsf/zDs+Hh3/46bDywM/zNX/0NM6Lj4Vvf+7tw+YoFYfMb74SNdGX76RRWQjvvPlEdNr6yGtJDaZgDgvKJu+4WjImIhZbwwrdZFEUDGp7GeaOzbp4NlUt8lmTK+UxEUo9mN3T8FBXC0IdBUPaxS6QL7XU33hBXImRqNJDky5Bf2gZRxJ1LxajdY8vkddr5mScRKGiDrZfBfzey7lGMi3cLiUKGpUnQNRAp2SZWO0AVJNKBtm+/djlKFdUkfQMliMSIyvAmKwBbEBgwaeQoY8Z1H8m8JQ2iTREKNMoRdRBwJdYoN9QN3BjFY2W7RSRqUEZJ+SXV/Em4QpslsE+lt4sMWKjJ/itk9cE1kpOQRRx/xA5CmJFrJBzns6d6UEIEs/OhyJKBacdBfE5gPNdP1NW1ewXGFwb12SR51ECOEc1JKOLJ4vGQfqukEgtVH5k4LzLWS3enOJV05RjIRGxCLWMFxhhsgWTCGo98lXJMLkJ7X3OAt2PcFA7kO5RrEqWLnlZek5gHKU757L0K4RorZbxyby3W/Hx2qcLoMi0z2d/yc6nw7vXs4CzbLLkXeZJCx6Kv72IpCWvSpCRh+aHdP7Jl4yLZenYC3Sh0KLtk0tQZYYRzLGYS8SAa2Pnwflj3MfxlC3wVpm+bN2+M//2pT30qPP7443EI7YzLedS1wHuSJbzQ19Dev0MHNmnSxHgAjrE0KBS4ecsWIJLWqL32xhtvkHjmx5uxGRr13XffHb9fXHfFZStJjq8CJ1wW3/Pu3XvCtTfeglr4qTAZSZuli2dEKOnI0Wqor/ujioKD4BakckxYLtkl8xANHBNB2z4OiUzB3siEtHVmIRAIoZ3vOY/yd9zGj8NM8Wo3xalYqDB8EA2mXc4D3brhhkgosdOaDoyZysOiTb2iqg7abd1bW5B1AaZLZ9B70yduQotvNLR3nEURQH3qKeYA7Pd4o9MIfE08XBIvfP/pJJ4MYI7YPvNz582dA+yIcjsqED3ghsNgOGlFfoEHZxc3u5prpWIAbn4hC2acTEnj/nAemCLumYnb91WLooMzzAhRcMgMpi5Sk4lZuGQo7EPO3+epSC+bi+87ygzBWZA0XBOfXUIXn3XK7BlhHBYVTSpn46i7k528aIst9AE8ZYLr5N9NMp3My3KKJcsAc1ANFxP4Sux6IoPTRGjhNDiU9SETguH6RzVnHgKrVCvPAcWWOfypPOBdEme4Bko2pXKtPnnLTSQjGGx0Tl0wOw/XoDeHwHBLSk5cJbBDTJaZO8IYLExyUSepq8IpmAXYsWgNtmME6fJrv6Z5wG3F0KOXMusphGyxcxeKHqiAT2N/UO3FOuYXzz7zh/CJW+8A2qtAWooHE5mzcqpzZ8Ky5ZLAA0RI4rfYkykmg7CZ4qKJs5bJ/Cfa2HBDPJuxQOR73NMZRmf6OioS0yBz7F2/kcQBtZ1Z3daDe8M09qiuYib82JOPh/sfeACYc3QYBZPx+T+8GKEsz8i3vvGd8POvfSMs/NhlYdlDd4d/+u73wuo/vgKg2x1+AmtwJx5T45jzVQPj1lFENrD4bdHmoqpcq3s/+UCYPXdepFR3UwiUABVLXRfiG0pYyZw7CbDxWSFKxntp/R5nKwnkY4VuIjAQqgjuFLkKoWf3djJJ/FVnYYfFfS8ZeiQLEnmjquvMTTs5y6q593o9OTPq+KmxGcWUY0eT2GxEjzyecXXzljMvzqJITOdnpcuCHj6e2WZ1+JCC1vOYJ+nCFRD2KBV6lXCQ7cK7pDSjMAHYwsv7IckjIUQwQ9KQU/o2cctzl0dwT+ceyp6TgJMFUiGZwsVamcfncDkeL+xLx2HHNERTN+66I+X91wG9mxisFFP0/3N5WeEGYovJRBKI+7Nk5IgU+WfuZkUWIq9jZ2acTBZvkUFy5kVssxOKq0yROej3Msd1gTguQKvMw+srNECRGie1xIjxuB9n6Z3nriY/P9cOi68T5nYEkY8akgiAz6OdkusmEsldXu7kPXbxzNtVOefyemWAHhinjAlC522QRNzvJepEF2ML1UKKl4kQbo5Hmb+8MKawj8XhygoaD6VB1NRLBG5jCevUImKrQmXQeqHsVqIe7ZuRFejfJzio8Fd2vBh+gKtYAqznoqkleBuLxC+9+FLc6B9N0nJAa8KSdCG/3g7sjbfepCocH5Odi8QqW2xE2cLq6/rrr4/U+Pnz5sefuXXL1nD7HXdE+LCR6t7kuA5I0ApM+ZCtLBAuXLI8NHOTCzhwV1yxMA57T1fVs9d0iA5HiRhaVJKVCctuwoTlR1ZVwAVFOy7ZNl4Tb1xsyyVMwM7rZlZgd2VnHQOIml9WOvHhM8GZvOLWSewgXByV2VREtUKWiMaC0pHbecg9iBFTdq+GwzEWQ8H57hvwoNbVNYf31334p1WDTlt2mG1Zw3DKdd6GGGo+lOT4UPJe9Apz2drO2KFtIfYuQhIaH54EfqxmNjKOr8n1YDPgB9uK91soV4V2bSE6VZXw8ApHUITIHox0WKpBF61NYi5eO3Ny50ZrAQUxDb4y1xJVaXc3uA50NvkE+lGVWM9DgXY251a/czAhVgmZMqc6hPH4njbIK53I23TxM5xllZIsRhuweY/RHTqeyf8JfDFZWSkaCE1kg52WiIAuxi1c2xwos718XzOd6EQSznASwpVAYF0oTPiANDLTWr8Pd+dCNAGxr2vkPXodFIvpoiCYWYlW3jm6YSApobV8dnM62dtyXy+TpJwP7FrAP9OmzWQvsIr3iRoH1H93c7J5Dy+SIPKY413BGa2cPJ1kilgosMwIBG99aMX6DSh2saoPOGPwmkTx5Tjf4L7olQYE4+PrILydoFIIOaSDpPbMz34WxhE0FmJb/87b71JA5LFXpOIFM1MUM9aBXLgqcettn4gO15YIatjt3LwjfOL6m8LyKTPCv3//O+HLv/5hqKKa/c0vHgvP/O4ZWINXoe7+xTCMhfF0CEWeoy7OJ0AVVS92G0A8XVzzsahi9HCvhCc1RhzgHA/B6UOV/dB/DyUsf496ld65aO1jjZc4J8QSxHjDcyhpIHYdnMFGCinjSSsFXrPUcVXR+cfk476exaPIUIxbztU52/0UHhaccZbCzMxnNXboJNEiutNJo0qxG4GZyXUfwH35TGtf2IwB5kVFWIX7Ob/FkHZk+JWT7IeDFsn+9H21ADWqODK0wBs1A40dQlt2jiSsmDDoxF2oNSHkMQNKZ3dPKDGHM1EPbGcXJNvYrs4uLM6neL4SBjY/n/uZS8KSjR39swa7oQTKGxLLdYzDbIjCwWLSZKJnYDtnOXa5fh3XJs6f7W6jL6CandwBkZU4AkogTV83ohZDyAVxUhjSHC1jU0cPtQddiPday/604ErEblV5IZHxutG00eLAgoUr0gmC0c5YpgPLog6lvXifSi0pEu5ZllZvt1ZG8WzSj15g/L0ybFFklzhzEkUkYdnC/srMlEmjy+jQPEDJTfXDJaZZCbaZ/MPFIIOOYSciepgMWtHHC0LrPTQMtMqVMz91xrTYGTmbcgZl9yHl/R3sBlasWBErAzUFTW7vvbc2zrqE/yRbmKQkWkhtd87ln/l35RALJCvMpbIzmalVOI9EdgzrCy/sZHTgnJMUM6Atwc+FkBhWrlpC5ZYJdl4T9u01YVGJkYw6mV+1E8RNYCpJGwxihxVPtRR/LTDsvJIBf59dFhW2D4TpKArlxqpx0KfGekAIVbiJB8VqooVg0cHryA4bBhlFhY0uZhc93Ajx5qGywEPdRyfRzcFxTphDi3zm/yHuTaAtS6+7vu/V8N6r6dVcXd3V89yyWoM1y5Y1S5YHbIMBxQFi5hUgCQZCFgnGYKaEAMsQZ4VFgpEHzGBkG2IbLEs2amuWNUutnueuqu6ah1f1Xo35//5773O+e9+tlrIWLN9W6b1377nnfMP+9n/PW1LlEzIdYjZyFQr9O6sggYsblMRK7a4riiLTwdTOisnKTCFp7gA+LoE+86DSMc0XL2oMK9IOj8jERIDkBp3ABY3RapSjh8pnp7E7V0NAZeElqj6XlEx0IgwA+zpOXlffl4AAI8SUgM2cg0tYMnV68MWtSuLdK43iVvlxMH0SzcmcKWNziaZ2Ot/n6DeEaVSUfUL/d0aHixJZ+7RnMqa55bo1fqRBO4ZDgueQ9L4SF+U080sJkuRL+ZsWdcBIJr0ozeBO5aksSap79zveIn+W/Hqa3wl1gv6Nzz3cDtz9KrULOWMtwtoNIofW927llB1S2abzWr/Xv/7V1kQpW4W0T7t3gk+QXGlSuVXh+4DMTkmlJ6SRfO6Tn3FSMDX2DqjK990q77NeQHVBAs1mmQupPE/EFSorc1uVjxONRdxWpXPmlZi5yzksjHMeMzx+UTpca22o0PEpCXpf+dgDamR4ffv9f+D97Zc++Avt6adk9ta1rBfrjLn3vOj7hEzRcyRs6tkUJ9smqfbv/G//oH38P/5KO7V4uf2QWpD86oc+rOK4f7M9/sgz7d1veVO7Q/62P/OH/hvRvvZckXOAP4wJJrRO2gKa0kaYJ8Kdm29GWS1eBVjV7NV7ZpDydF2vkmt9BhKwwrqR2jNBAjZbCzRhsq5eDjjpeoRDSqdhxrafM4IF3MaDcj5E0pKHJHB9TjQH4LlLBO4Aej+JVyxpDS9qTSx4KijjmBqEOmcLixG0q/uv6D57FeSFuWq7Qrnhg5TPgpG6nZKYNRoWBW1hqvBAeKPrYeo+Uck8tKENBB1o7FRQQds6LZcA7g80LcxngBbz5UxBg5RiolgyEXO2ZHltwzDudvKpVHAO+B0T+HmdQRSIqIJBcW4FWziqW7UTRf/0y5oXb1hSpQ2boXU/LBX+BfMpIoM109iny0Tsiu/TG5Gu0bsV1YugVR04NugsoblZ6CDgS+a8q1ojzJfknmBKhHbP6awvy8qyLDPqVfX+uiQa9HdEQfBdhLVFCRGblapCagfKzYH9+2z92kKaiNb6GfF60ir2bDg3P3f7vh0aV2TUo1FEz6v455h5DcJaliJA9l5/s8v/U+gwGnJJgnHcfqiCmIo4wL9PWtLP/uzPulwTC4429O3KpfpVtbdGG9qrUNWvKRHwXiUEk3i4R9UB7nZtwI+6Dw7E+8UvqPLAG16vUPKHvZmvURFeNC+3fxBjplI7gRk4ZOmuoXaYAAAgAElEQVSAip/ss9LAFgSsNykE86ySM9/7nW+Ts3azknWfVG6TchpKw5Ip4ZxymlC9A5io1yWznoGa1iKRi4XGBWBcEvPbICImE95Vk7WZ+GIA8mi8xgbY9uD1w3SAFAosUcnYoZok9eH7Ehg4X4LkXEyPOEElnXL9DoHyfS+7X3UEnw0/F4EM4bzR3WUqmCN/Qr4AVX3ArEeKLUEf0Nh6SVebJLGsFxOlqjlFeeVFk4lLdQxVEQFnq7qZuC7dRc2Lg+9QcjP/MNE4QtTzy6ZrpDAQEgspQGKh2nj+TjS2hEWkUoToY5JB2r0sf8aq5ovdf0H5SluUvHuEfkgkK+owrgjArsgJTugqkuGcIi1V1bbJQmdzolIZNVZMCoCrGBdVWDQO/sZPyGG0JKpx+0DbcR3mHzLoV7S+FzWeczAojXFZCYxbdYjuvfNWpQBssU/xWZkyT6nNxOfVtPCpF1V5QpoSTO4FmZvOKsSc3kuU6FmQyfbqqoIkxJbvuO02J2hjRuWZ+Bhgelt1mLYo52ZJUvE+ymyJgVxBW9K4EeIOyR9Ie/UDd9xts+CVDXIoSyLdKgbAoYQhnaEfm7Qr2pwgfSIoUXYHE9xmGI/mwmFGyrio6EDyzRYEXMcEjvgI96gu4heU7nGEhGLlwC3CPBB4dP2yxnmOgBOafaqwLQLJK1/32vYDP/h723NaB9q+v/4972wf1fk6rhqRj3z5a+2xr32l3S1/2B96//vbcZp8ah0xb81TikpzkZ7tVjUE152TRryBgBqCdpKOelrqNSwrUv4vKvQHYMFvykcZuMYbxB+Vn8jmaGgPt4U1AwQsfK86i3rmirRmfIEAhssFaU1dSdwmZVIXTru81iFF7wFgVI6nqC7mfDo+U1KpXB2YbZc1N1K0CU1nLJi3oDH7GvkbAIRPAkQ6x2gUzAr+gEnQRQigy0EbQtACnCKsnUhPUl0c7o1vSjyIMTNHQJWyXGhHrv5uFh9rZR+weXSuE3YN++qiQjxnhHHZh4g1Jj8rvyKcivcsiCNk6zpfAxdjMggk3Ftry/u4VODJ9973LV5Polx5OLljbmsEPxKNb5SpGc7pCi2E75OnqoGf1bqelmuDfLYV0d9ltDAJCYsq70WeWuRf4n+jGS6mVQlUsmbcru7gu6R1HZNW/YJcKTfLWrN++cD83Ctu2metzs6yBKpA8CCaAi9qUu2VOWNJTm2CDNbTcIvGbYCAw01okwxKbm1//I/+cPtX//rnXW4G+zPaEsnDaEuEtuNzoogtlYBBfySVt77t7a4dWNrYl770FTHvl6lv0HOWRt4tuzwRhzAq2g5gPiSiEJst0jvmRe5JdMndL3uVJnm4vVflmzj8n/nsF+R/UqFKzEgCDRza9mFRpoQNFider4VCMplXJAKSWBRkpWilGJYO+CZUgpQga02GdUqCCskhtFR2fQB+L7CRJ29RqQOARUS7RYsBOq0SLh1+RJvDqLSC2YPr+H6q8BGGHo7t0IbR9gRWYoDz0oBhfHskJWN+PE3vMRMn5s6QSN13J8GpZyglHXdTGrSZ/j2eyQGJ1jRxzzDrMBaGk2YS/W4buSVAytTEoahnmsExjiA4/8/aaq51ACqabvYGyjHXcwctEDADjLV3MA9yUJCYTZnaO9rNk/N0x223SODZ2m6V1n5QLVuOnjzXPv35r0qz3a7E4PtU4+1FVxpfUPIowKnMBAsw5zEf614UMyX6yV2aRS/UDdwtgWu3QIyAAMzHMBwSYbHJ4xugBif9s9brbNyvXELlKphRMjeSp6vKNvu5Sc76bdpDzsF5AZPQ2i0qnnn6Cfs1vlUWBrRlNAwajiIEVMAUe0y0FfUQGS/Jlo8qmo4irbQzAUBv1cF/QXNcFVN9v/IjMfG7yK4YBgzWwRFUbLDD3BTrgCLsL1gy3CEZQRbC1F4Gp4CuCYKJfTMNoX3xk08RgFJyDz2BuxZQJf1qDCbypGe0DqmLUSUCaxsO/fQdO6dI4w+GSw8p3Q0g684nz63Aj2BlMVL2jX0ELKh9SLV9IhgPaY0QwpwYLDrFKuBO2RbQYh7wSLRhaLHm5aLhzNEBatHaAxqPsWS7D8AButX7UjQGcxzgYtMcwo+v5bB7wQwU/PN6eu2CdwQviN/Dl0voeoCYx5nHy2uTf9T1tkzUjnGPPIfJ7Qdhw5wKk6Cux891v/yigBZ+QNYPsAVo0IooyItQjlVnQdYENGKPRfuJe+2Mkv/PLovnUjlJRRYuW9BHqJYpUPiBwO8gDZ3xBSwrwgf6YN2gfELww1WVtLdbsOwtH5yfe9NdN3sOZnzJMEJnmHzxoC0797mShODU0gJRIJt1wNxBUwtPmC7a13cp2udjH/ttR8FQquOLag/y7d/+Fv38ov08mPp+S+B0i/w2LDqA9q53vUvf+bjtzRTBfeCB33ZJJnpaYf77XhXfJJydCdBPC8DiJ05FtC2+7zYlIpzb7rhPUYeHBHLv0gIsKerwk5JW8VdB9CQEK1dKjPyswtshdsxomHMWJVV761Hp0aLQftBCyGVgE0v7SOKfBVjW/Q0gwSgLTAKw4vAGKes/ASWHv5g71+KDcoABwGLin9wHm7/yYHIfrgn7dvhyCL/l2ZT52U9TTL1PFBk/mUdEhMJAQouMW5VkzGW49idfM+dZc6mxMC9A2oCVTIhDrt85PD7oMJZch9LkBmDStQU+A9PL70PMligLxJDKHO00jtumXDRWzQtzBLkoJDNSmoeAIvuHqJIgLWirDhrC0h6Zjw+r0STdb124k+ANJEfMw053wISJNEprBQokR4RTSM3SeSmVI/pH46dW4DqcHqRO6Hva1Vhn7S/C3UlF3BG2/QoVaMbHSY8gosZcP03nCMc6tOsW45JOkVrxz2yWxkm1c84ZldrJkbE5V1oTjDsqs7C1wfQEPbHOWjv7VbR2+C9givjM3BiPIrq6BlBg+93OwRpjrCnOfTQaCvnA9gAsUCPAKgDLmnTSnYOQDDYjLUJn9eKetkLn/hmbcnyDwIX5PTUuaMjhzoqwdH+xHrBg4NauKKEWUc0Il47VS6CoewYtB+0U3ZWWUjQPIPEKPxQRoAS4iF4E7p9TQW2ilzGzVbPaOmtFyxGtGtPn+f48ASaJNs56ooOjFx0QEiAWseUhzFrkSytdfaHu5YaMAwCNwMXlcg8NPIVfgsOM/MZgF8wnBOC4aPJnsIFhrNYgbV5Wc1lp2rfddpt9S9A8VhLMeUQ42kQpOiLXDP/VJqrOk5itRV/V2p6RqX9ZubBaToGVzhB5nLoO0zZlmRDYiPDFzcQ/BCh4+s3Kn0Tweuwx+WVlWQAsn507OT/37vvvSpaV5JX8dlieJIJLetB6mXeuV9QTjbnczNwHJaQEXjxgk6TIO+660xXWeaENESTxVtUGfFoV1wEfwtAJXSdRmEgaNKR3v/vd1sCQct70hjdHLpbMhPhMALT3vO+71HL7I15ASjh9VdWqqaqBuY3oQkLf+YlUtkOhqORO7VZ+EgzgjKLxXNiXQ6J9JGHYgQ9qoc3fmEP5t1EqMRneSGtoH3bwcoD1RQuVMCrU9nyFo3XyFSbVkMZ42aGcDC5oZgSsOZrDYSZAdUeSNDMP1d4Skgl/rfAQdsLuldoc75CkZ+IHmIjSEoUiTVoaZi/N3UJqLMlxAMAEgDVzKo17zWxDii3gsLzTrUkPRr5O/7E+PqgD+Oimnk6ISSHRc6iT4TFctEFMhwChhQD2MCXI4YCK8XqBI9wduddSq9ccRhA5hgRWkHF/UmGyBKpcVs21UzK/8jgMI6QzOJCDuoZoQBoVydLshwuD6vk4jXkG0iaHjrYQSJ2rilAD4LyL+i73WxDQkDy8S/UC6bBLtBjggCZE5NlJBCeZs6AqAkZoUEkdT16LosndKrW0XVaDsMcyD4QZTE6h1YRJLZaTb5HYb1B12kkwbDQ+m5tYY/1u/4SXXH8TkYUwoH+heTN2wjwC1PyZ5gFquMK2kzsJFY8eTuFf0ZMt0U9qWANd8KhBs4YGdL1pKvzlHgqAnS+/h+QtBjcNWDE3kl8BbDT7sIZA05Xi4DunsBiCeMyVV5nO4ruhEfWvAnu+H40LlRhO3UznkCmK1oAWzRNxg5jkEmS8Xnkeoq9gaH2lpQXZcw7ZqwI2tjVptTQk6B/hyLa5uL+11zzXBkbzEc5enKc4TiXMhpA4wFget3hKgWdqZFN/x7mDoGI/uPcuAcZNqmK0KIBCuHFnCNEBnTLgx/DwiJ6kuC2aOVqfzprG5mALqZVogcj+Lqjg+okKJqJVCSlRdKZPgY11J7hopwoT4NN77LHHBZa3eizPXTkyP/f9b3iV1jAmOvgvem0gP6PAKEmge1T1YqdCd91qxEwRgmFTIh9rUQeSEFVsnZgL0YI+r0rrN2vCmAypxnyHzDGPP/GEE+eoCfd1tRQAwWlKxncAIqIMUQmRXh975AmVQlFPKOVhnJfT80bVontGfh7UT5pHwnCwgboMjlR5Kl6HhBBFFUF1yoDE4dU18v+syuxzfkXtDtIGPq85zwtAqF1noMKubErhEPNmp9kks+0ZchF9HEPUq9Ek6MNj6TyA3esNLYoJwUBgEKWN2fzV7QU2bNv68wHR+qV7cbDrcBr4ormmL0P7QrsRAYT4CuuJG8ReB/hOMJYZ4NRrWL32U98dfqZmWebC/r793KdmMPHnrOtmaXjFnIZ11/TIGWOv8lgOkWtcU4wxIFsHugKKMNfYWY+/gMiyWCp3edV/3BPfDC8DGCkQ+heVukPYqDFDj2b10Ix+hjlLpX500G9S7hoBNaSFcA5gxDTEo+TQsuz8ZxRBRhQeAj/jwx+8U9FoOxQNSrsVg1UyqQgXD/NPgURoEjDQSSHKEWF5hg1u1kVA59CGzWsBKwsKJfEHfVjD955iCmS+EloxF1IJpYDDZmt8LwFYpYHAhPvzYbxlDb0XMODQth3qrn98e8LUnoAVuKZ7sTA+kwHUbj+PiZsxA6kDII7kVK3he+2qxlQ02pst65t1nixYTb3QfHFjAGKYEnFn0AgVP24fGOQzloJDPTPWF1dD7CUvgIWxTGtumPcvd+8PgmEctpFH5I4HiIX1pEyDAU4BUGV2r3MzLaQWjdT1FCHAF48Pe4f48I3i30SsUjILAQ2AIl6BfEdKQyEobZRgxZoTPUyqApUtzisAbZkeatC9FB5y2pg5Fd8JBNoh/m36M8+LILZNSiO44aZb2lGiquXOuEGpGVgHji+enp/7g9/+msDmXISeyQzEp88viWjJcVmUg3lRBw+f1hXMggQtKJ+BLG8IGcfcnEQIV5cWUeHDIpmO1549u615YfNHzYaxb5ETFydolaNncSEKmy/IOBf44LAHfGgwSIId1a+JSEN93KZcp+gJE6U9kPq2yt6JFGtpH6biqBhJz9JLDWw6Pfg0zp076eNLH6wFzDFoPAZh2W8t1Y/USqBErVP/c5qg0285ANaghc0ALFpFuE16Htz4KQmlJ0iEUUu942DiiAYx+nClCaUHijTwhi8Ms9MgffkoBdHnIe8ZyywQ5hvFTGaB27UArw5ZaaX9dWs4AaPqtbWkSaZNaPWadZ4FrMqvCvNq9JEyY4TflgCGw7ok4BQKWAfujgnMSaCYalJyJ+zXPgrdpOZvbRgty+axUTMOQYBKHkinIeQgeSIwEV1FZXPEBXKu6CrLs/ABb5QGhg8AHwh5j6dlAue+BBdtE3PYKJOgG1r67sGQ7M3shB9Hew7zTMBKIae6KljDBtBtys810d9Iw9wLxlRavR3hqRGTT4iB0+ZAfxe/kmi08126VBbrieZW6zqYsFKzScAqlYE/e7ovwApZLzSs9XLOh2aUQGoTaFgGSsMKjQCt5do0ci3AgqaKNgu4itZnWU/4DP9WBInE3nsfxfemQYf7wvfggfAyeoHh3nj26ScdqMbzKpGavyfOvPc2RN/+TIy+rAQsIxFln8az0ysdPVD6d/4RyVIgZiEWK1nwg6rzV8IGS3pR67tN1SauU5QtYEMkMs1iSRcCsMjbKsAiWhLN6RwBUQjKAq3zCmg5pfQIglYwES6IN3MeiPqj5NNm4QORlzcoJw0/F4IA+Vo3Ke/rsAoSMG56gtHe6cjC8fm5P/q+t+q9EbHNzvJQ2y+SDnUAisirBVW7YNCEVKMdwPRW9EBnfmM34zALH5xYlrYK7s/B36EIQySSIlQO8JIOJloVRErm8zltLtFNVT6E984oHBzfEnkLmAxtT84Ds1MITYRV3ZPxbhOgoapau6IOl+rXheSpDG0xCIZF+OuqWhJQi4z2EUQ5uSAkvgsziFS5Cxhqw5ORzmK4vFcgYBAxgzAnScl9UsMi0KpMgoO/K02Cg8QVNq0K4Jl4rH1GBXYFXDwLBzU/YUSaT+xnmiDs8yitrRtXMsD+4NbDSgruNZ1ibtOSWh34XgAazJvfaO06JjwBnC5M/I1f9N0ywCVYIZjYN2H/BJGIXnCfW1/I70h1RGKlaSgc+0jyqX2mhmFGzFng5KUA4SrqUBZaAnttxm4q8O2jKLRs89KorInpE3yUkUYhmhNQAQD4x/iHwEV4sDUwzpaeSZ6KhxDqVDDsdJoYqKwjxStSm9JBlO/ZvFfXF2DZwhfmVWuU+o+Or3XuXZ0e3sY8iF6LsgU+76HFMdcwOxswMI9ZaxpNgr0Py6MqDUu3Yv69hmVa7czaZRKkB7AHwkR9PiN3ETMggOVAHPup8JHNMM/n+Qt5ZRLQRuGuzGkhtHusabFAy5l+hck/3i//cQkD4xmOe0VgULTpcKQwZ9VCB00OV9xTjHxU/vE3BQVYF/ifTecgUQor3kL+s10x7l80i/Wv165CqEmaMG/PORYdsGIFWt7H9Aczp7Bb2sJA5CL1GSl6i5YF36dUEpGAzHWH6j1ekIkdvyq0RFI7Yfv4jalwsaqzokh+RwlKfHNPNQQffF3nJZyh3GCL2H/gJpsQN1EYOSOOiRDEyobgtlORtwTXnd2pjsN/4b/6fZ5dMTUW1/k4xeSsYsaCMHhCOy2iARoaJJV7zd65JpkkxVM5dC41gk0zN8/FIS3thxYVZWwo0hh5Nnwe31G0nhalPnfNOIhSz7OdfSBECCHuz8smAB0iTKoFFI6C4jSltBLf58DSqDD8TfF9pLRUZ7oDZumOT9fGIkzQ8ijNxAHqpTp/P8c4EJKei1QZUno0OxvNFEQO9UEFo7mE75f0VwdkMAnGZIK5DXsa1eeL4aI1uH6i/nMY7tS4anz9+Ps1rusLhCbMOEXwU/PtBaCSwK8FjLUGtWYh/ef8bSYKX1ZfRaHGzC6XxM3htkk3JfYKbgnmSA20qKReYBygg8cqD7gd+uEjMeNOJsF4SkiAYbtaQJoU7Qeli2pK3vzkHNQalYmqWD5cHuCo/eRz8lyq5xH+Asp1UYF/MG/ZD4l8G4zTwgmm5Wnmat9n+DJizUMo5Tqc22HwHOkSwIp3xlcno8X9TUhjCDXrOzBDI1ysle2aHf0VzfRa6vT56Gm4wN1WBYAs+Q9a3aAhV5SgGa9ovGuNVDMoc1svcJUg1dNX/R5aU2rN+Kc6a0d9b5bmFSAyuXb9Oe3XFKCdfvWmS0xg5K4eUj3LCoDy+uX9fW46gTQE29RWLTTFnodvMfh2HAW8ZsZ9CzA293rIoyuoN0uy9g4IEv/cIBAi+XleCgMmPHgz4ERlDV74oHgGKSUucae1Q1taoZACVX/o/IDPU+tLgVw0NPxUG/T7SWmdVNKgOSTFCDgP9ygZfkVpGA+pCSy1S9HaXCPxuqvzc3/tT/2wxcGRgFCTRxtrbVQ0YSvAihBqR0vhXCTqxYsAE4ahyh9EiwURMOBT6jIgVSq4E+u0qE4+y/vgA7DvKU0tfO5um6nxEW7rPIOUaFnvCcCyVKpQZGys+nCCGXUmORa5zl/5BnLrghEMFAX+e09NFNOvntmPDGO8sD+U0wylHN1OJ3B0UgVdRAj3rD2IcVvcHkY5DRhmFjlo752dvxGh50MUrMT/j7+sfxVYTDOTWYA10MUUo5xmCPGctKN3h2Tmwe8O/cR9UhCaHuuMDfHUC1Am1jyBiwtIiCSIoGeg5dsrH5Xzw2wug6JDKq4xjWHLIfUO2qarnfRtHDaPAlYSHc+0OXHGuhXdM4bIbZHdnxB32p9XOLFBDuaQWpAFMISSaW0gPu/3CYZcwNODlQFtCq6sVCHUIJwW3eXPoqUSPvx5RpdOm3Vr/+se07RVf/dC2PS1vgd7AKjaXx7pKUMAFEA8A7D6/R/OKvufNFljq+umgRUFp2ikX4NpugvR4Jt7sVezXgUWI88CeNQ7SxFzmMlwpZwSmJHi4xJzpeUhzMMXMyXB49Ujqv+W55TMC/5cSsVAywn4vSAZ30ELjojYSzoH26RNbZeWtUPuHDSsAiz4Pn9H92QquGN5Uzi8bkFJphXtFeWZqGLvWE7RLUW7MVRsVg3R81JQMAveoPY0AORhuX++RUWPL6nEHJ0X6LPFCy301K5L83M//qf+WNgvciNLcqu/B4d/9osiP4MySQ5t1aAudfb9UFd0UKjnCVHwJ5KdTQZhl/bGd3tWC8wnEZEEUw3QqL8tYaGNOHs8EuOQtJlgMJX0QxAB5QPseLF4FtdawxoBLBgzTAjzX1fxIRn5OL7O3DIjWq8k1rp3PM8zn9CweqKvcaUAbKd2SPrBGAZpuJOIewZR13DPksyGyfKLJe54x8zDwkeoh16L+CSfMx7IWqPpQ1vPmzWG6feude3E+PKPlwKs/r7Qw5oAixkAVvOrnxNglPvfjyNFkYEhsefVb8jrlNInyc18fZpx9QwjzNfIkqEx94zcNSanXrOYIMBX5iZrDAht+q41LHyshALTxsEWg9j7iix1l2jWZEKqMjLHkczz1gPWtPM9MtbGl+nTnL0XZuP81t714OQSSR3zq7PRCx69cDUNXGOU7Hj/ifG4msaoDQBYAxijFxOCNmOde7pIyh+uuhZNj7Qz7t00qPWPmhCM8oN+3pPDWiv5so6DGTL3kH0LDT+EJV4IKYSSn1GQGQyc6Ooj0jzoJGHLkf4jIMjzTNPhAFYWuODXsc8TAlgFa/Cs3EN8gtzigj5bEZ9dJ0sBPbr2qGj5vEqMEUhExftIZyKaU+ZvAZcVDI2dyFi0rLNKGD6PtUj8bUn1NHHRAHAblTi/XuXKKD6wXVobtQcZGZ3DDyi5/pRKYJ1U0jBF1HEZEeBy+cjm+bm/+2f/dB7NWFYWikz4IZ8mpTR8daT1s7Au7WHnMu3Lwy9gc4xV0giFLGmxJ5ieGfpQFuMxACWY6f6hzuoAW4qMw0vUSR2+IKhg7mFTj03gfWt4dGPtXrwP+tehMBGwSU5kDfMnL/CUa735Nn3WIfRNJ+mOeZa2Zy0pmEb0mElNiJElt5gmakuwgG0CluXZXI+Q4MfvDg/mvY6x9PccJFVfUxoUSI9EGmYIr3mQ6wCSPROpa6bHWuvTM6TeL7VmYbp5T3/WM/qeNvpnDtJwfrlK0NT1tU7TjH/UUid2P4WIyfV0v7dOo6tAg9pHjIPsIwEfkGHRTm9eWrP+aWqdpvNa1wkgnqKLWtseyKGRjfK/ouSU5ufzRymfjFQkx2peGhiMomf65csa54jPKkxGEHrB0zCmFBaHsSbQUSi1XtN71NMDyfYhzJcwlELqFAFYGEgBYpYQMAvMPSY0LJvJM/Ckq87C5+zX9Ks3O9fYCS6x5sl/3f5P4HWe3zCZx12nabJ/VtHMNABOC4HxnbW+hf6sj8BoA95gyp0o6tDluHnuok+KhRO8dkRVIZ5VBDW1Chl8nzsawSqj8FqmwzpPBY7RBgitTdGYugeJ+OeFCevEQ69T2Ts0LdqEbFN8AT6pBdVHJBoVK0DwYFZXJ0pC1gpFg/UZvi+qSNJTi9JhKwp136rK9VtlDiSYA5PhCUWBo5gAUohvtHeqbsP2Ye3ZMD/3t/78fzuIVrXgBTZ++OCQ8y6G5uD/BThho48dLe0CU/ZIrOVz6m3UxXh6SXTiMKS02RMKKF4GrWnC7M2MZf+evga/QH+gASxqjhERGAUf07dVX/Sq9NLQWqfuTA3HYBDr1DOfWYBVeS6DI7sAiwOVGlbPFNacyHyjP+RhEuwOo+/T5Y75O2W/TiGhhIUE6+nn9BK1v51Mqfax//lSB7u/7zSQz5JSh63I8fXf7+mp5t9rTTUmU+laXjahDXivdFH5xcK/F/SMPOT6jJZcw3lu7QYnOpJ9mVoRWCysxN73/6YZWQQ7jD4lnwM0lM5ZXnN1JtiUjyrC5kMoiii1bO6nVJKhhQcmZryUKUjFeJKG09LR61RIuMXg64zbbjHDFD4Bqjl/mghOa1iztOgA3PDXeltybz333Keihf77BHQgfLkkl/MLu5wv3WYWYI0+rEr9iCK709plT789jVHNffo1y3da451Fw9N7P2tBZ5+Z8KXyGj63gK51SzoZz1CUjOIFP3anar1IASKwgy4Z9CGj+gmmu9rnAiyEeX4vMyKfR8J4FiTQMEhhOq8oawBsSXVKb1cvwh0KhqB905ZtO72m8/jiSUbXGNHkKHGFhkUKyT7VZUTjojo7aUeLCnEnNwvBkUhuwuWxmGEGJ66BYsqej/JKaXnCWBbOqtLFv/xHf0/3j2RMFgDzhqOakgCtrpr5BkkEkacGoO13VAd/+0DEIaJ3Tx3mIprB3pwHjbtUj5fR2ReM1LXp0hkdYyLvYty8WvBe8i/CMtgObamJEAvfkFXV1Na4ljp+7pNDomlJhXkoBrGK02qzCISyVsMqyaTuC/MoDasYxRqKzzfS2pJm0o6ZxOMmAOtaB2qCmJOwXVEgBh0aqH7tHb3TGlZ/71kMxvvU+2/SZFDzeqnDWte8FIitPdBrV6yv1l6flvAxAQ6p7fdjutazJ4QlWHuCdTHS8mmRW0QR5Fobntsz3Vo/06vN0ZNg1c9mYGgIJrWvuW8AACAASURBVHmSps1r07PfoPwVNrHOZ/Wuqz2h/idM0MFFyuki35DUDdJMOLNj0EcHXpztqQdRbsr0UsKBQW02YNWZ7mnnKvUx86Y94Ewz8QLZYd3yeb3kX5/FePI8ADX2x2buVadhcR3ne83aJTD2z5qmt5fUnGaceaKdp18lQMx6zvTZ7YXH6TPU37ev71n8tuSuMleXZkb4eZmeXetQYGEBC0EotTELWeKN9GzDjEgFD8yKaGV9WL2FDriHGqdieErRjXiaqByj+1NfET8wFdT333RrW0TTSguUW5jQjwzXhGj3gu63LH6+U8Uc8GWRf7VT1Y/2qZP5vIpGE8kNYDkeQgC9VWlO7Lnq1OQ5IzhPEYXs5bG983M/+7d+TPxAw8qsbS8aK1FSt/50BJsImBDpADfYXmgkkSEfpeqjvAv18LZFLkUCW/hoRkALUSrKk1D7LUrbhx8AqYLumBE5F1vEwpUEMUuK41DWhhEKiiobphuk4Tio0UROmdZEXlHNGNWY1h5BUX4O/iwkaEqH8NB4FqA15+7IluNgHvkd7l+tWSLJkHbTKhmT6qa/j7TCv5SAOvtUqM5+hpfK42C8YbJIoNBte41mkqjr+/lT3yLRdajCXMTnCDDmV2wyNSzNy2ZQayEZ4p7Se0KeH0c1hyBk5pMiCxoB34R2iskVs85BFvFHlYV4eRxev2SaliIjytTM3oha+ntyQEenpbgUQ42IPktI+T1rE6EF5dsxpx5gBzAPE5OZVT1X36zCpoxgkNiR9OzUjEg7RtFHAXpS7JtojIaLEcVY9B6CYFwSNM/PoSyP/nbwRE0tNZ9Ak9grGv/5kvpM+xMaBoQBDcd6cb6Yv4M1XIkg0k4GUyLRXi5KqvcU3DQBWLoH0b+l9Q1My+vD2ufO5WRizHlm2DPW2OHbNc/xJ9fFpeP1s0yCnM9p4af8enzVpsCMnPWDBsAKQdbdm6devQWkgAnm10c2+v2ebvPs+Z5TrgXeQ4OYfiHcWHfjuyYVBPjIyTO/ZPZx0DISdRT8g9JxDeQa8xcJu9Rq6UA5ych8Muoy5jn00SA1I5LVeYitWjb/6tVp7aY98XBaljAu+KB7rem7zz7zXHvyqSfc+oRcV0qcoVCQCg8vdmqDbk9yO09xA1qB33oB0IHb7mo76RtGV2NpULRIOiO/E7UEVUjG4EWLEipc7FRDRmoOuumt4h1IHqaf4haZGOHhFIq4pHy+VYXL07oorH3KZVT+1ur+bfNz/+Jv/S8K3OgrLQQtlvbgZczFMXPqHNilGdX3ayOpejFNvKF9RPh6mQkpx0GZj1mv0lAG+7BzL0Yb7LRJqO5RTsPpMZdkx/vFmDwVpLjU5kKTiwgcDred8A5vRY1eexgpRTUwkhwADR0hGuYVmmloeSZifwINRekccsXi72AWKHR1uKGPyO2BiQez86uUPttqyNWIXA+kE2t6Wc/NjdT83HHcBtJ0vvZMpBDSZ02fcyjJA3L2udaE6gzB3MdwWICfe9h8kPk4BQ5D1n+akz3uBI4yx9CgrwAFmhhMPczKIJgJ0exFmjhG5zN0E2aP3uTnXjy1Viks8AzWoiDQzEnfq6iqUbuXSYPCqAUWSfOsJ/N0jmEHLD78zFv/GRTQZspM2BG0K2PnnHjbeAxN5Th6CT+C6se14vcwhbPXbCT5RhV4gIksCs4CpFWBIgBKtIcmqOfARNzFFg3Mfi6Y6Bjgc8mpKqqLiJBWQmuBLGejC6oqptmXPSq6oAWNDZ2mkYBbd5hNocEz6ISHPk9x0EotfYx7GvQc5lrXDyS3kuXjb5g5tOxnplDdgWhsQQpUSRMem2l1HMvEmEq6qP0aZYlh7yNFZkJ+ynOam55YQhC5YwFyDCH0hDA60GzRAMJCLa4/t/dq4LsDOekDFyXOdRzGjhA9AG2HuEE1xTmCuWSQ2uALZFQZN1ApGdYitU7HFOjwgpJ3j6ojwHF1eYY/lmVj7JigS+kYLJfL9cqn2q36nFf19ypJw0IsAMu1MjX3zSpEvllFJ+Zo5Cgz4hw94lw7kxqFKtmEOVA1BqGNM6q9uU3aFpWI2HfauVx8YZc0rB//K9aw+n/TkkkKIbFReZBrEWf7aUZ/T13f+7LsZ9J9yk4a8Da+iApBSgxtKCKj0FCK+HtnYZloehNcCDlx19JOegDmd+5B3gwbV9pbVNuI0HgkMV4lsVInqz73gc1nFFM3OeY69sEdRVQev6WF0AwMDDAXmy2gD5olhibiXCmbaKA2GCNMJfIqiqFxnc22qYHRpoTfKTwJifpwprYUSZqxvuMBinvVdbVebiORfgIDt8a3SvZfCjG+h96vhp21r0501X+Aj/OSiFvlfGjOAW4BQnWf0HBjUABuBPqEZpJHOgANxpfvGFxSI8Mnac2ONUfg0L0X5NBFuEhc8fxLGwqwHTXSusYj4D7Qo7XkoJlBq2Xts51Jb9YehC72x9frMGd2bM8ER+Eow+hTE4J3sRem2xQqyhzpkPqkJZzXweq8W4zO1VwCEpBegkNy6Ne5KGnQWJjCQ1iK3CKBGAIYDNehyDT0i0CNYV2KaQapZEkwwDgE2iifE+A5mPz525G2VBdNc1LHI4IRx/rabaD54+soOspHDQAe2k5SQEbwek+8dwFSJnSfhd5NkIzZIBDA58TuvF+BlKveDIchJ8y9mZM140gCNzCWVjsMcqyM0b2VxZCDtnjV/vcae2mPVaOyN5XO8oVj6g0r1eSrhLeeX7tAN6tca73mW/GG929GNGcJgr4mad+R2Y44Ht0pmA7pAIBPjDB7Qu6Zq+ti6lrMyptkHtwpbYpWSTQsJXn4tPj5RRXH3bS4XS1D9qlEkzQqBWGsV0sSuoO7ZDOdD3SmKeJgD5oGgC8LEI3jKQDcv3V+7l/93b8mGgg0Hw53Trg/eD2ql7bC9WVTrs1y9JLr9k1KMaMDdJS6fFFviszn1gb2z6yIvNpoPqtxDIc7GZL9biUJ5XuUR+mj+iJfJpKVYai9n4ZhFDjV+wuK1sKZac0pAbfmP9xXc19V47/pcfVgWYVFvR7UYUwiiQie0pKCEYf2Uo78lOy6Q1EST9EnDBf1u9dICtBrP65By8MhQ1jg+xV1VtcXsFWBz0gvCDAqEI5Dk2wLgjfABEPld3Looo+UzMaqbs4ekHgL8xn8QjogLtyLNp25PTBXcpcGQQSA9yENxuQfNtvKrGQTRjDrInSGUOV0/F6ubc2t+BeSZVkRrJUxF8bOf/y0NhugyXeCoYSpnDlt366Gc8m2LWtY8idoAkadvYlgimhiSZ8dPIdpLf+ZwUOHCv+thNaIWCxzPIwEesTUF6a/AKeg0TD/Udg2fBdmxAhHme9XmlGgQwisZvIdgVjLldkGCbd8IXYNWHhMeoTVQ6eqKecRmyEmg8SKkHtYiddOLc4o2HraaGpO82ECllMyTENok5BRBgE46rVMjaFDAMiGmZhOvsJcXXsZe+Wwi/i81JrhOyaOBEzarMT+pmjn38eq6aPugpmN8lQx/xIEYx2KX8WYRktWnRXuOfrfxnvKUpeByb0UMd7f9GEa0ZikydS5LOGjtP/p887nBcq19xQYh7fV3pfg7aouGjhukqqekbKdb+uVIexdnbifP/RCO6jiwCdUyWiVHoLshrT2LQKw7QInqmUsLG5TwIZaTm3f2ZbU+ohWK8joNK9FDtkksx+pG7jdVsUrtohHVEcAKhStHtkZgNUzpYHpmM+M+QHe3wSJHjR6zabQOQArVPVi+L3UGgw/ZuxCilOvAqBxU0fw471iwgGSbEA4wmuMxeTNJMmw1r+ykcd307dln1VoVbOcvr0UEy0ugmGUZlRS9sQ4szSPmUAeKq+Do8DC5geDYQxEKHLAYZS9lsf9SurxT5edmRR/Bw0qmU2tSeXTBDF702Jd8vfhUPF5SqCWVfMAmMEmOZZ06j3Mk1hgHIw1zSt1SvW90pBGAIaG1DJbDM2+RVeD0J7brzWOsWiltKiiF4aySULFDCIJZpZaUQBU+hcAEzOHMLF57avLLUCUmlwIW3HwmRc0wt4AAlV5hIr60c4ii7zGZgeIpLbkM2AfRfoPWIcCEa4twEjNySkVud6stSu+65lopq5pWPSsDxcU8gsdYaYFiNx2JP18Uck8maBBcYyGsyBkZkMSfayz2bSdznDSZKZJP04ON7nEWsS5Tn9qHdZkaSWcjuc0TZlTvLUYH48d0iDYk05z6e81raFclpXD+nIJDtBM+vNsDrS51jvtVJa4duQVi6qQ4LOUdIpAEHsVwkgciTgf/qvnxvrTJkjOKQIJQoqeUAFhXGra0T8aeRZQx3mNRorukuDb5omCPiD7GOaArL22VUsYJs+pEHgN1QLe1AsLBQJbnqYQmrw+8Yio4BJAbKsE2w9Psred8l/qBpA8qoSD8AfHGY918p/WfOKNHCkuiAzVt0mec6SyS0T7Ubv1rLQwQuzxix1VmyPqZ9Izcb0wghV120uZvfmuBTnGKhqniHpYpKJ6THRfvjg/94Ef+8u2F4XjPJgyg+yZdS16b/6bMMHV4TOhq3unWiJ3++H7Vi0tCKQ0FANWmgf6PahDE0w/Nxh/jBcupfWsiFFjGiTjbi6uVJ6t1V3eKZkI1zoMUyVvbL5K22xf0YFn9X4yomKMsfpu+AkwLYSUbYc3IGQqLtNAAHYB93i/OLxuPZCHy3+nVhhjmLKzp99qmlC9FvndYkplfqs9q+9MA5bXa9BC4lBzj0GYmACTODghxQXlDlptUnNpBoMEl6a54fm5bzUupDqDEmYH1tGMIbSqANLwS/TaWz//Eajy/HDguI+1wwib9phTay1neVVKGIC8JFX95FmAVpQPC3OoW89wzzRrst4WgtB8k8iLRkmctGk3hSSujbSPkPKDbihVk+Ho2aYBUPGYNQeKpUJo8UyqoquNie5BWwb7GrRP0VV3DK+3j5T9Iqxen43+V56ljxwRHuYg5o2Py/lVHWi5X5nomPGxly7PBj0UOKfGWfQ/sRfWWQhnHt8d+BpCb66lh6I9pr1LPDs1ouQ79e3YuqjxGCcogmm53HO1YEA/rgom4gzq3KSlKASKZNpJd9GCI+v0dWA10tGkW4Tnmw9hCs3IxLAexKsHoQLA4k299adfp+JR4zxjwQrMJ61YXWBLrkEJu3xrGEehT/8g3zPNhKytAzCiVc6EnzQFzeLHHj9MK9eM55TPGb7m+RdOFW5hBqe/Wvr42VNgkJQAn4UM+IJHbuIM5YbWXNGmfCt9j9iHyE/V7xYQgz+4K7vmc+Lqxvm5n/vbfzV42RBNEpuUUDEwJl/jiUSCYJkPYa7j7wEmLjQ6bGz8UlGAsdmlDV07uXAkipQM8GPBLJCykrESymvASqZTajGmhJLuQqXEP5SZ8brxEAwBYGYTO/wCjIu/69mDBAlzp9lY+gPG8RfZjNQyzWB76anWsDTDK37mWJE5/Gdr7zmE8k4RZU/4VvM5XOZJo2mpBIR6dgGopfy6QUpXdW0ILWOIM76DAu86lMNX81n1dy/U9FpgrzF5nGl+q2vKLwlFDxpG0tw1ph2mDfY/mZPXj+8AqBxONPk8dEEPISmaceLDRJOpEO+crwNAst6lAy24ZwJMabG1Z+OaQtQRvVX715tiuY5xIkw4zDxNhGV2tVaHuU7/UUi0zJecEiK5Bo0nNTkCMRhTaXbBMJkUmjr+TzSR0OzQCnyd7xtA10fcAmiMeTAjA2p57zi3sZYVXNRbP4rOfB699lxrsS4AUb9fTn9o9dCiffwoLDGeYP7h3wyuw1yiqnwwMRjWACy4EBw9PApNnMer5PSk8BiCd/CcOMtJQUkDE4Wp4c9m+hBKXBd+Us4S4J61SqEBGGkKiLau5L5iEraQn8AwLexPnun0LUK7CayuzuOBeuRBzz6fwwmNeXT70J8Jm0Jj2YdXD8Ted3aGNbGm6OULARRwYe8y0ttrpvejZF6uTfKkCc6Uf4Rg4jThMN9xLdIFa2F3D++HDx5NOBhU8GciFIsvuOK8/doZLGZhpRSW2Ot951Sa6Xvf/PqrgABfDP9TmBCYVfVpsn9BDyernsk5QQyJUO/TutghvTSxo1+KVD6695rw0kQxOA+9F0GcwdhKgkuzSW5g1RMshzHXUpo/NrUmEdUr+KwivszA/DlSaIzhMvUPsaXjL0qCdfVutyg3OwsmE4KFTC8hUSd5xDX6wLkAvVTLmgDMHPgMaeWQ0lIiDkTdIXrKWKPK0jIVdl7MPezsoaGRGlCvwURirW00I5lRYO60WS0YTvzCpqXm5/Xls9GWbqajS82wiCxLCh+0pdyfkqTKbEUx43oVAPfS5Kg1Y/ZMqRcg5nEAEHPjwGicPvAyFTj8H40KCQywML3oKgkMFR3pw8U4MbvUoeHQ6XvQmtMFcl3Yo20qFXOZjst6bVT36N7MWrloBSR0SGVUYzsRDnKYZxkbr/DPKQUizY6VlMsTXDFBL+NlAsl6vWV6zMK55QsM68IIDN4mrckW2fUJ1+W82MGveQKYXEuHYdI7LjtKbzRhIb1WmklpEiGojAEI7n8mtWoD5jdpbPTdKvMLJXLKp1OCSe/bHWghmTZNFMO3GkIL60dj0KCDzJPSr5h/ogV7gjYsJM9znUvvDGujfkmlARQd9SWsBk3GZyKF0iTAIaJ2oEiNAj5jk1Ga3ZOWnB/Vga/PTYJA8RIsJ8WTXAemY/r2m04JZFW8uwcl80LovTQ8np9z74YZ5zFBtL9vH5hT7ooSUn2fDCqquUx85ueMSb4F1kUPPDP2KjTIYYKDcDDZUHXgOfACC0K5IMaEUQstzZv7own38+mFXW85+GI+FMLPwPfy/kWHXp/kBdWhuhe+96xcmZ97/Z23Kay9DkVJ5/6qGXjdxGYvI38nvceHwTANRDkh21Pjs7jT+PKS5SKESSxyAkYggqbjPTP9lFpob96ZvnMDvB1hkgNA0h8VjCbzTtK3QMO92vAI7aW/1uLgTxoc14AeZiB9H0ckxIhfAVJ363B8CTBVQFqSbo2xygLVZ3Z0p7TMZ/Zb2SwUBxBGRy+ZCEcNW7Kl4XxWHKyQVCuHw2sv4ghTCIczQZF9IeRZ/1HOJAq3prklF9/MPQM4rMEEB4394aBBeAgQnRRZB8Wl6m2rH0Nt+7VkFAH6ESlWgFcllSo/DymO+RF1dknZ6wOBwcBhugOtjBTj2wJcCG4OB69afTDQ8EV67M7lk7QowckmjmRW1piZqufIHgatnVfkoxmwpc84xgCVGeggwAXoc32ADwJS6hCdiSyYqDoEY5fXd8NEHOOMKNPRfLdJeSoASJgBIzgCsIIeiZDiO6ti6KyhOxlwtEwvo4koNIKReUwzIiJMLzMXaTOb3f+Ng4SmKLABcAxu6fHIsVcV/Ho/mA7WhmTa+i2OUvj6YlliDHaLsd551ip607ScQkqAW+SqbdRPCyww7wTyisqNBY/9RyssqwnPKf/zwERHthLjSGZXdxh8zOxpCnnQjzUV6N8MhfMVPuV8alADc3KD1WTaA3AFUMfRiZ9DXpdvWZrvaKXqhhm0XNcUjwPsku4qqIeScbEOIfwO/DHpsS/VZL9a3nPwZacg2APJmEM7+si5XR/9OvBmzosDnzKtI3lKWpJL9wmtbdrXxshtaQs+a1YTq+pfLNQ49yGwIzidPwiq5Kynla7Gw8+9q21+7rW336rvTCLktQgCJJ++1o7iMjckAc9vUGkNBmJz3BiBOOu+QZ8dAeSkQgKKjQpdrNpNR8sHJ9ClFMDBmDDXAJhTklGZ+gYJQ/dEY4zHd/MqtbYWOK4wkw1aGUWw8fdk/PoxaAxei5hEHbZ6lm9kcAieXeYEwCxODQwpfvAqghgPbRyiocRNx7yQqAMoS4ulN1k0DBySq/GtiAGTR1bmXNR3vkNb6iHPJue7DS268//xbExVBdL1LMK6nfgMeNiggc4ScwxLQJkjNHYOafohLKF5sTpNMgUR5k9yOTcKSZ37kI+U66o3LESougktC1j/i5fpsKwxCmAWNxF1JOevNHSSyrfvUCsDzXFFoMD6FqMIxhpadASMhKZLdFKMi7yi0J4NlDpQoUnBqGPtoElXrE6fFxGo9DjarIRJ9gA/FdoUDmaSNZGsuX5JuSnkmVwgERMfjZ51SWAT2laCXe7pCOVJi2YKmFHpahCh+V4nRs09Lqj7qysTeDOdF7NNSZ69iZb9rHPKPAcTv74SLsuR5v15mimDtuNc9GZGv5H0W4y0pGo20gWnE4AK0IpflGkYMIsA4hBIByk8wWcckU+S9gBBMMypcaZiHmbsPrvJHBOs42TxCsGujG9VbZNPCECIBqvlN1f3CAu+MT8DtgM+uH/4W1Lx1tPKcpMjhXd6CxIwU/6IwBZu5oWOG1tItRg2DtPfrYjC4C2laVUVoNoH3q8ebP0NsDKtqrt17W+5LypPdGhFAj/sNMGejxed1E/GsaDcKe9U8iF+Ly1rAEB4aM5wEJQD9f0aNDv2FwucNOsCtmCJV9vei+vm59756lc6D6seWDeYBpe+CdwE2k8safxhWs3B1M9rgVXKsMNeDYMfIDlmeU2wm/F82GUx+4D1MG/63nm9aQ7m1AHQtebO+8hf/Yb0j518vwhvcmA9o6lPqlaZ52bin/XK++UBmd6nWG8+LHxfexfX9+oAPCRMjmpcO8WTBk2LVgbs+24x+T43COAjBwNNuO4Nc96mLHXuRYQQbQQ20OhN10Y5m7BnF/Mjm73WbQjFFTO5ICZLRNF5tYx/UYU8jx0/NhxMKpYzYn7efttt7Xrle9jWjtkQ7UFPP6lSMydOHjNY0al0mzLoY3lxwod2SpPOTTDdbrlhooDtBYEeWfasCsBjH5KGbjN2BoG4X5uDIEIIcDfe1Fqjlxufj5XVK5dlUbX+iFxzvhTXEB2IJm8NjAg0AS22fI0PEzvatHOusPlbQw+TvcEhAajowWkAep+cGPTcBaIOpcGj0VSViPAvKLDElWBC8wxtK7SXAGPVgVOscdQDpfhu+qMTqKEdgiaImuV+0V8tpPHaz5Csx24Cxbzq/QCP8TROM7oiyouYDgn+6E3f+uIQPGV6ipI+9PMqwbWEr6rAUubkwBm0pgAxrBeXUqA2H+CM1HmwkJqVzwfGGj4tn9c0r5eWUFplafY9v/L6eLp0Bw6hLZ4TpnBAcEIQyc/8XgZx2ZhpJDaryDOf55e9S7AYBYO1vMQ+vhnlpirQqb7hvUt+2d+lt7CMQj5a2Nhput6HH/Q8xziQhRJ6HlbjnlAauEACWAn7tZa70bDe9a3f6nXpQWsmOGCDTDt5f20BUj+xdWN/jjUaWX9dVHcfIGv4aNbzrWLO4vpr9iWk9OnXrHtao7kGTEx/n7brhW3XAviSAmetyaz31kuKmL7XzLXPWnLT+zTr7wgrn3zVs3ti5oAVUfbdxcs3A3ECWHxn5/Yla5hFXDBp6oWZqWUeHRLdZvmQKG55WUMgfJXwVHIwXjh6TAdtLGkTErGPYJiRfJblJySiUwyQiDxntutvGto9/fTTbas0lOMKi73tllvbfrU4cNQSDEbjrEhTDiTjopYe7bvJvTt7Vl2ls2At4w+n+cU2bxcmpz+ICtqytSCleWvxBoZwEsMsIh8KmsFfEmYNmyJThQSooKfyUTKnqOxSAT/ci0i8yBmiakXcL8yQmIhr/yhU6vwXl8iJaNeSnMNMk9Gq+McwXcO4BfYLCgcmGZMahDx/m4qKmrcm0wUsj2tNafGwAW0PbVDjueuuu5QHs0ka6WLbq/I5MNHLF1fUvVv7qrWHHjCJ0vGb3BpMjJHYH4yJ9g8AXJnmy9/F2s7y7QTAR9AFr3Mq1Jqibp4zAaMEh6j1qX8CUVrOUxGcbuaXKMRKJJnz+jCRSxsd7VW+J0JMMPoIJGDtac8eVVIALFaequCr0s5Z+4g29JjApOQPce77/Q+4CQCu8m8Jh7nOzBktPjqKl/k2AkFGsA6pvOqcmg4MULEms3jBLD7dp7LUyZ8NXKPA2HMIm9BToK37V/7cJCeJv3plhLUhvqEfL/cYKslwdjJSd4O1y9kR6D1/ZP4XE+T7+e5ZXT8/9+7XvGZSw7qmpJ8SQaf2zZpMTchShAkCxoI2E1qEJ5ZfjFyWtbW5Zt23QLBXvMxAS9KpL1n6WQuCs+7pgsBTIDgTMDyHDMUtVYavZmTluKgx3zU3nUl8EI8/sLQUSxO+j7WvGOgEuLG2ZqIWt+IeuspVCdbcoMwq4ZwPs2VI1rUhIbXE/7GmBgsBFkC0TYe8pGOeV4DVJy5zHb16FuR3odoGfitKtRxT7x6y3Qlx6DUs945KkuhXzGaApBdHf0Hw+j6HGq3OkX1pS7Vv0UyfKKfItLcZiL8JtknJnDGHP4NotvBbXZRP1NJqt1+mWUvcFVBBkiy+LgJHwnxMmxvGx9/WMhwQEkwoKpZjBueaCMsdHOYAtPdM1+rZ67NOnDWovI7PmB8FShkzZZXOKSkUS0CUjVIhUdVXc+pC+VaSGa67tNqWz5xU3taSAEtCAwzZPiACzkMbgshgwh/60IesiVXOHMAB0ybgiHXaqi7iN910U1tQFMmR559p+6Wp0reI1aL53le+9nWB3unIbfRaS9hgndJSED/TPI75llwaPQ+g4FmYsKL812TvMI8PLSDNnPMy57J+DvSiMSDMXWtB+gACDe+Ffxn5Be0y1imiL8MHPZhw059cKQ+YdO1fdD098oD0HacZ8P0wwyL0bJSkv3GB0kN6X3uOhuwzDqNGA6cXFEEz6T+HJVdZrDxNqbmFNuVi4cnEQsMKzd8fwrrSZIhZm+hI+8TMc0kCz+OaPMv47PUtHpL8tfhsSdjJD0yrybN6FuExJGB5zJyXGUJ/gKBPSQe6yW+77w98aYoPISSWL7zMmSXM9PylNOBpIX/XBQHW73/fd9f0PRAzLIsYxUZyJa/xdyxATKK+b5/MNztsCQAAIABJREFU8FfxwQp4HXhkPGsGe+0jXHy1djgQ3+wsJF07SUObCoaPtBYbF4wq8qNiA/hXwBjj9HMxY5hlRVimx1w4IknAkW18V19xQl3+MQBH2uJrX7zRwfUHKSS85kGs4zrFN0oKMvB6nER1RTRjjDvvpd8jOU+jznDh8XNmAtHEPcvX1hN3ATsgApOg7QDLMWaV1AziJ+vP2KjmTDHK8oHVVYATmks/Tg7/HvXJgSGyVgQMkAqAak9bAVoNwAQcEeX1n5IUJocQ84fBa2pDLkiu4IxLc3VnCT+x/iXV+jBxX5e6ijFEBe2i87V+g2AwGeWUggJgBdXYdxw3GfYQKrh8eUV+OmklAqrlM6csbcNMty3t8Bd4POcfMKaqNa/Lc7S6WdbannQey9K2PSoiekk+AnyNsbenzqps2cJWKayy8cPMMBdq/BuvqJWEyuVs23dzu0hkXZ4H13LzSPVPDJ1qfL/+4Q8rGVttzUPFCKaPhpZBOVvls3RFC2k49997V3v+2WfbzTdd31ZV3+2GG25ozz77XHvm+UPtuJrsRf4V8ZamnImtKfooeqqqMiVIFJNEw78kRp6Gs0GTn74fN4fWAXnuyf14Blp1NS7sB1Am73ov6jBORtYiStn/5YCeqJgB+IRZMbrnxvaGD4xnogmfO6dyQ+SuQUPaF879wGC5Nr+TXx5oBN/k9GumlaosGvAlaC19YJxfopMN+ALWDVr77du3RUkufLk2W29QtHYAOtYGugNDQ1gAFqRBb6blvbRmIm0JUrLPVd/hb8z5/M56cqaZL+d/qPrPc/hXcQsIHbAf88jhMAyl9PrAC0zUwUKNtHFmi9chSCMslgk0hfHgXbGTjhJ8//f+wDfmHGuWeHxjrUZibjDzG9PXztqoIo7+BuYXpUkZfFIK81GMyDNLZ6lZQTzoGQaslEAH/piABOM3EdpaEOV2Yjyj+5XvDBpTMiT/nb8XsA7MF9rNKuJjhngsbzV0qLyFYHOjKu2NSWZY61Rh51HoYu02VV8cg21KtYGMa6+FwCp8mfJLEVmZItvUbhXjArB27NgxAVg8B+KlLYEBNgmL9/bu22vz2Hz6zE6e0TWYprQmO3bt1U+k66gmYeJMqaZGMZitpsYzm5rWkhiFWl/qNdIb+x5BFb1kOeu7Xvqa50Aj+T12tc6o1ny9GP68Dv8FaTvrlUy5snxazHW5LanEzDkBDeZRAkMuCkVgKhcUEEHgy/zCkvxmMiEJIDbMq1uBQvLPnDotP5S+J//fVpnqzp2TgKCHbVxQpWtVJqDHkONCCQwANi6caafU+2jr9bdL06x8QnxMKcxIA8HEeEamtP/00Qekvam6Qc5/6JEUKqCZlLVWaaybFze0fbt2tlMnjrXbb75RzPq8NOmldujFo+1pleM5efa8rpUmlGeiX8MesPi9OiUUfbL29l9qiBWs5DOVTKx8UP09OeOVmF3mxxD0aHM0TTiT5wCm6hb1/l/QrmnLTDHyvmzKzEr3Y+5a8Jein/IjnllWGSICWroTN83TevNZPGotjc58Dx4249qi155uAZieltmLCqjgutFXzdpmMEpp6N0ZmBhHCnPTY56eH/vlJPoUuuv6yrP0+zWPiZYwEXlcAVt2D3Tan83m+d36eW5JxW//8A/+wTXc7VpAMutAr9GGzIbXbkpJodMEPcvWuub5SGAyxcTkIqclXmkbTs3KEUJFcPY3xPVlQ54ev9VsbxgEDHKxhlG7LKTwTN5zhFpQZZh8xCQSXALAIk/lqpiDfW258CYqR0WNS1zANcyg06Z6wLIZtTQsQLa7R8zcs/dtIm8pDt4MhdUDL+2mfFPuBZZMe1zNyD0KiXi9KzSjNZWGVYLDoq4B9GyoJOBBi7NZTHWHWl2viKFtV9TbCX33vE1Gup+Y657rrh/yZJyAOYNGhs1gTrlkldg6i/bW7OcMc0ddU/QX+8XajSH63wy9h2YWEW7DPbXeUfFJa6D3L8kkt7KyrJtLHbL540LbuWObStOIscmUt1EAhI8JSRjgPqngkJ07idhTuPz6zdHQDo1SJkE3ZZQJ7bA6re7evV3gQQvxqwIu+d9klrtCVKClbwW+QBsrJ9u50yfbthvuVP8hQI99lFkUNMBUKfAhEOQF+Zo++enPWAPm5bGnI8n0pr0f8zGlxVCEWuWplrYqJ0yAuk0RjzD3jZLanxNgPX3wkMYsjST922vPWAJDd18iJevZtfZDIezUZCzOzWDYQeZh4kXDgSfg1yKMf5rrTMt4BqwU5kbACsNcRtZEBB3mUleyCfOeA2usSYRvxqZNvY9J9Ixq51HDskxtPS2VoNO/N4vfzQKsWTRpbtIFt/RAUELrwOSTR4zEWnMPM3WMLZhf3zJleG7xntwP7hMpOeN+GvDhkTa3j6XK+KrLsE0gS+V9jucuIozCMhHpAJkS4HUuEAwXBeNdBrD+yPv/yFrA6omvl3aYZDrDaiFmEVUx0p54Q1OZfLm3lO/f20TjGt8jpZogTur+YWOOQIXywVhLYLKYQIJrOxKq6guOOVqV/Gq2639yhcdiZfhrPC/KJoUfYvT3RBpyjjMl0UoYjjyl2IhwxNtAkCATUmscpvAbWbHJ5QhzJuclYN5Vy1OyGKR77uUggVq/Yrp5nzypXgOqAAC8zM1AlruRm04gASYU7p0K6cSmRGANCcwXXZUZXwaA5VYRjF1fAtQIhgjzrPwK2petisbbJLPDlq2S/jWHw2pLABFf1Hps37VPfi0KWSYRMnwYQD65fG4+LAnME8ynOzzDCkwBuHc+wWMNoU294X3KwsOD9MP9eA575Q0JpsgaOcghAYugDDQj9on+PisEAoh5X1XR40unFNGoa/eqxfd5+anOyAe4Z8+udlRrsaT1OSWtafuOXdLA6PeDDy0a050+vaw+Qdfp7ApkNIzFjerUeuaoQpDPtbmFbdKwZKJzvuLVduzEaVW63i3ugQ+NwAElCGu3Ly4fE9BdaJv23qL7p88Ssx5+NhusdH7EaJ89eLh94YtfHCroF2CVpFv19saq4ErS1hh3yuxk0NM9oK0t6nlHjvZXv/pgOyd6wr/zUq9ihAiRCDylAVSkoUFIa0yqQIXm9xpaMfqyEvCZy0f5rCn9gKKp+rs0fsay1iTIeQl/sI2k0Ash68kPyhoTPihAC9qW9liaF5Gb+jpWBJftEpgT2HNMFczPaw3KL4OGWhpjvyYxtm/OZx8a61qeOWuNx7MS1/dAzTqVu2Po5cc1nTAwU2noDuA0oPZaozGvxpkAyBhsoh14XIzaHbn97BBI47jFRRWj4KMHn7FwMYIVv59c2jE/98f+8J9Ysyr9AHuVbih9lIfaizGL681y7HULVIvev9WruGXzntgca1cRqVaBA/X8Gm+NdcP6sG33n0/4i/LBHGauqcPTtyIvTWoYV0a6MKZgrKMt3H60tL1eoRhkSuGjihuMuMJzvVH4OXTiYwNH6iipJJ7hh1lgt5Ss30uzMwHkWAapysAXPjkTQa5XtQLhb8CKf8GA1x4IP0PXYeogOu/222+3iajQraRvTIL1DAAMBzU5T9sVUYh2dVrBFu4mKtCaVyAAWpajQv3IeO60E9lrMeOM9kDUH5YJ+ogTMRyAaUm3v5b7Ee7dMxXmPGGWyn2xZC2m6BqAMvWRlHv61AkLNSRs7turdglU/JfWdPHMCUc6njh1VhWoL0sz2tXOnjrpXKjNaKXKBdumHLBN0kCpJ4gtH7/CMZnbtijQgSKgHJ3V82dFXsttWVWwd+67XQKAIuSkpW1f2ipmKcBIrZUOsOs1ZwL6L5w+Kn+GTIY7DqjLawhvaLL4rHDeM18k6ceffq498vBDXo7h3OiZlbPkRGrOBEEEeeYQsHYotYGgEgt4ep8AmB1qlX5QGtYzzzwzBKWs2ZOpNxgXAFitTUpKL1qoPCwLpSlxVyUI3iv/V53Zqv24BT9fmgsjopG0gEljss9Wns1BhAz5jlmF/5pz4QIBaJaxjuzLZgUURTI+9Rxl7qXyjcAbYYUxPfPcswZQfh8q9czijd9ogfLzWefgWl/Fjzkh4F3rHDEXA8L4Yu6z/H9cMW2KD0Uhz+4M3lF3LUE7DnmpB/CuFA2S35n+EJAzFqAiCPnahuTNI29LwPozf/q/X8Mipg97DXTW+7MWcZYvYbbZJUxm04tg+3mqoiUxcYBKGu7Bp55f94h6gNHepAeyus8kyEVliRGUsfH2ADI6Bms8gwpsiTc0vdKsDEr8zT4ZEAKYHBbt1hTppIUYkN6tXQXoF7hUZ+LSNrgH0W8ETPhA5E9rukOttPEeesqwnjWvKohblUA4zAtIQFMmQRNpmm4AtSeffLLdJsAiQqycz9OAxTPwX+2SORDQIr/oqJz/FHHdKOcupaIu2d9SlQSQrmAKUw76KSqcTmGYppE+O3+gwZSefU5e4kCxK5jRSk6oPai5F9PhPhGQEGWOrtDWQntxVr45mCMJyPQFws93Qqa7nTu2O8TcQRS6Hi1qXj/PnjzetmNK0/hWxOhPCYjmN6k9uDQqwsLPnT8jTVS5ZzItQbsH9u9rx46ioUqT2XG9tbkV+bAQkjYJ/GVXFNOMgA/7rzSflVMvulLG+qV9CnLBnJgdCCgtpWs2EumofX/4kccEMs9ZIKn5uvYmpvT8V0Kcq8MTkai1IoHa7XUwVco0BGDxHhUrvvrVr2qNvknNAWZE5F+C1kD3+EEQGlwUIGgYMyG0WyDmslBpySjajr2S/4ogDNFhAaB5xJTgHFJ7WBAmAMvnNAKswoem86i13KGUgOtvONBOy+x3Hl+VTd/qjOvn6DKBGlo2YyQICYvE888/b7AMM9k0jHyTaHUNwHkpwKrPXhK4riUR6ssV4Tnwwpcwr/fnq9do+/GV1cTj6UCrgHjU9swtgw9a6wqLEPaXEo5qTKeX1F7kz/93qtYe9xzMMZzkCa0lGUARS4FBL/H0gwWwIoIvzWJWMPyOHzSCETb2iP6DAjrh2xuOeSAWJAjZxMh1GQbqvkklMVkjYcaRG2GFstu9oSoE4JARVGRTj2DF1yGyXLQCsvC3Zi5BRAtGjx7yXmhVHqbDYU7kjBQI2/oQjDEa6mFikP0/w22dOMrhcKh1hmvz/No4T8B61KB6RFHRYcf8eTCb+El4r8fkyzAHZGgzUT8LcvQr050cH87ztD+tCJF9oDXCE0880e68804zLbtumYdNggsOAjAm6D1Cfffs2d12yjl/dvls5OSIqdEum5AANFnXbEvZzvF1fcBHEXS3X4OGiQaRG9mD1hBp1pkj7GPSkJwzVfSMUJGrWOsWf8e+YFK7JL/TeUV9wbDJQ4IuVmiHQu1HNGsxZfYHvx/FaQle2KLr8JtQteLkiZMyhW7xETsl5rZeIBSllyQ86SEry6faknx8K4oWdHSZ1n7nHoAI5i+tSv8tnzutChQyu8mPdVFrT5DD1m2b2mmZnPA3scZHXzwm7Wx72yCws8bKOhIlqBykc8eP2I/YNsuPqPMBjZHYXSVuNqBhKTz7yw9+vZ08etxa9lBZI5kTkrb9BVogCzeaw4Keu17ftZYNQCYN0GwP1xch4Ieee74dUi+kFZXbgibso0zzb6z5uLEu7o0miD8EmpRmxDNx3DtLhzPO2aelh9afZOtwCRCs4/wCm5mvykVgmUfmU07chfOrTglYdCkqyp6plBv+7u6oFCPsxxQ+0sC2AbB8pgifn2833XKTAYioOv4RnXlaEZ/HTkvIwIGpG5BbtV57vV0RtU899VR7XsDlhPpyrQRTCV4W4mzPLq/xe2jg38xrVn5qP++6R1iQ1j67/G9jvlg+tw5O9xVzI7Px5NnJZ9b4C6cGXtacIfgMOjIHqjVJV4n5dgmUGaOQzzi3XYD1vd/zByQ4BMOMIIWMXCuJK/MLqvBrSKPXMAXmIKNsUpjaKvChQkDr78EMN2NPnBBo8IjACe5VeSQFMFXXcNiMUVweCaVbNJe8sfpkKPNPytkEsBW4TQK1j9qgvq4lnYqm45OxVhkbmYVq7ZBMrat8XAm6KNzVMm0Adt1npom1mO80EWC+iUH6J/8wEcWByHccYhigy71hUnGYIZTZ8XcwCK557LHH2n333afDR1fQlHy092hUMN5aNw70jTfe2Hbt2NqeevJRNXCTRC8tYF4HfEV5RJsklZrE0UrtAwXAsHGPCYtlgPA9AVP/jP1gNkQjR9IvzfIIDMCHU8JClMQRpIT2NuucpxDgvdLnJCaup6LEnHyGWpMLiug7Iabv3ByNneRbtEPCgAFnN7PTXqLlblVeGoB1+NBBMdR5aZc7VP5IDviTZ9rNN97SHn/qSVf9oG34ocOHVHFjXzuh5Gl8fOckie+6/vp2UiHh1D7E97F/334zvbNI8mKGmyQQbN22pb34wiGNIUyPS1t3uFvrRWky5yl+QWCA9noDidYy/L1w+HDbpXypK6yL5nCBXCcYL5GLRGUyf2m/n/rsZwWIUXuOwJmK2gyaCY0mzOFqsinf2SZFJfocU1ZK4MyYFxZpTxJtTgCILUrkXZGg8sBHP5ppCyF8FV2X38a8A40QbUj34hnk7M3L70mlijmN2UxdzB6BYe4i5XwE6vrekt5fYv20dy8q2GEZBxrXCrCuKiLz4oWoDI+PjT28KG24fCEOuTan5Z1Mj5kgktC4RoGISwMw9uzb0w6Qh6bvY9ZdVJv3s3ruU0ePKOITvKQIM92y8T8r8Vx3OiPB5KA0raiCEpowZkSD+Tdt65sNbLO0tm/6lsk/pgFuZhxCnrue5ZSlLUArUMz7VZjRXTxrTFEtNF71+ehfi0MbGhaBXH7KcD1jXtkhH9aP/ej/norP+GENjC8YfSH2CoP2n3WzCpaYvPmYx+UpmXnGQtczMkJlkDYQc8ZZWOIxUwoABcDKCTwUmuzGMICOgSg1sJLqcmWq5tkIQAGEJuLUZEIQKgAbQ84rZ+BaklGtV7+JQwJpApYZtoNiygTK32NotcMkfKBynWxPDNCZm6PszMT+WTKJ5+V4vdv8X9mz4xDy1iiEEDCwIme+gi7MPNZKW+XLocrFkSNH7MPaQBvrBAGYF4C1LJ8K14Z/7Gq7Q5oYWT6PPfJ1dRXdqUCL3WINlAHKeekapPyosEFJnNQ8AV1oS++5qvlA/GEmuKIHk1aHsBo1JEPrjvppAViR/8E6IAKkdm+6Da3eEOm1nYDysKkjzYnxh3k2DmBo95EXQmVyKMGRYQCWJP0LAhVyq2A+RNChSc0pgOLUsRcjYk1DWxSzPy+guahxErQCR0ODgZHt2r3b/pmzZxRsoQ6sF+Sj4lkUxmXY+Mlow0FUljUbaXbs24njJ9q+m25tCnEQA9Z4NNZ5BXssiWE/8fQzbfdNt7jT6xWqVADgcFExUbStdTLl4VP86Mc+3i4qUATNCAEAUxYvugywtpV4CzAvaN+XFMK+SgSeFgcAI+H2rMCdIAcDsEBvu7TLvbt3tg9/6Dd8z1UBorX91DDowjQwI9aaWne6z2Zpjiu69xb5xzB7sz/OS9O42bPzSgVY1O87JNi8Ujlp9ylg5UVpw79z8oX2mASN85S40jMwb19MsznmTfLVAFcXIk7ZzdRi9uDsueGUJPucBCzTiehO+0Jo+0033dgO7N0rQL3ogtmL8tMeVADNYQkol7QP5o95lkwfAttVacaHpXXCj6BrNEj2YVZU9cCVJ3753QMss8zeApLjGnHhGwOW93uKvcwCrOLHfecIvujI1xI89StncHWnNKwf/+s/Gbc1s+ZHRM/wpcCY+MCmgGTsMf6RYcada4FhMNV+YNRQgrn24JV3SaTu9wqid6dUop9kv7edOzWtInyP4Br3nE0ASZqDxgSDyqrlTDfnNobAF3DF3KIY5eQ8hwM5MLpYl+piWybU0QTam0nhTAlYrIuBLACqX0sDks2m2RI+J1fm1ZjOqCFeEbhNvkJL5QUWkMC6QhkaPbPszP315TBGI4aZwWw3ywRVYGzAkoTtXBjtDYyO6gGYDqlqcVKa13vf993tltvvtN2feoKsh82hBqaQMhdJey9TavrdelNx+QpZo/Py8bDV9m1gctUfMM9oyxK+F0emrKeBYjjmhyaKYmhR7y6CXuK+4uOSyFlv6uq5mjz7BlihxXGdtXxKAhGyHC1qeB4/L6pkkRmrvrOiAAnmRLkn+7gASWoAcp3MVPixrup+MOcjqo0IyKxTWDeMGnQi8Ga7itFSP9FBA+7FdcUmVvbtxeNH204FabB2h1880pYwJW5QuxCqX1BsWOHs22QSfOSp59uBe16h+eD7CTDyutj/FjmJSPkf+fBH2lVr2HKFSfCg1BL/IKPQTNSaXADEfpHMe50YNZFwzIecMbNm3XNB+868MC+zR/sUYPLQQw9pjkddwqmKYocZbBKwBLdtnTTvnS7xJMpmmLqfLQBaB/t0RWd0q0U7XCfgumfdYnvN4k6NQX641TPti1fPt5Nax3UrWluBxpmmfdI9VqhbqfXfrLHOZUNAm/04VaI7CymWb4obxvkpl024LtJwJ/pYkeCwRQEXt8qCsG+bkuj1rEXl1c2pCsnjylM8orXBLFzt5OGVBN6Qr3ZcWvUpRRAuSqAxeFo+nnXqZnGs313A6jW5ITgKrSv59dDuB3pOIbNm0a+sVzeBqwesen9UIEYfFl/gnPQKAuz3wi6Ftf+vf+ef5d6NTG8ElpEZWoidsa79A4sGonLA7FfhU008pNpg9PVzUkOL+ww9tbrbzlKPPeIJYowv9M7BfszDIud3YvEzLDi1rRFEJufUa1T1jLpiUtsKqb03/XHdlWp37bWNBR4qJuffPj5uBV4CwijdzDQPMHyv50g20UqdXCwxvcMHfQH+N/xntadDuoIPLFiS49VtFuSTccSfDnu0jw+GGIKFbPcKttinQrRPPn+w3f+6N7bXvfGNCiQQA7ZmFsCPVgVu0u1DSgnyq+cUJsDQLMdtS2L1dYYSS8Z+N3/a3wH4pOBkgy/mQjEYwKpq75UD3+YoBB98hvanQVT8rXlRHsxV2oN2IAEHIKDhwWy9TlnVQtzPzI3Dyx76+UHvLv3keaBxhc9yqNfocYdWSAHU8sn6ekLPCeemvJHniP8mauStk/aEr+yC1vPcsj7HRKf9uEwi8NyFJmNcO3bwiXZG9Xo377zJT7gCaLN/9iMRJ0IV+0vtlFIRfu5nfrYdevKJduOB68P852VYr8jGU+Gr1PUIi+zpKUV7rkPzQ2jRP9bNXYDx4wqcWaML0ta5bpuY+HYB0Be+8AWbN8syEqb7oMUAL9GQ6HmTtKb1VM9XHtoFrZsi8a0FukZjBmDQqPGMGD/S99Ly+fZygda9SpFYEag9IkFhVULA/GWZbQW8Xz/7YjuhwJVLMtGi4ck7LKBQzUHoFDojBkP0Qb4cizIRV2fC683TmKzDeMi1PI9ali+/6562pLUBDIn0PK37PiqzMIZAbYrpCTHG/e/074zA6sih59olyml5Y1MoTe2lzm/xip67zPI1TXKf8a//PyZB0/cUI58FMJTAqj0ryo0I5LB+RW3NBPa8AeOoe4Vpb/LV5zCWaF5XlG3J49NT8unDDQbA+of/8OeDvdUD+gfl78PCzlixMKH5DgNQuFr6DHibBKvSttYCVl3HfQdz3azdmgFM19rUESBzIX2QxijAWoOciVd+jEbEnLM2z2QWoUUJp9SkYseT0RIt2IGNlao+ND6oaBYIlt29B3UG6F5QHdjz3bUOWJkkqI0mZsDznnrqCYs8ZuRdhGSsc4w79jSCLMKiHGHPfEapl2iTQS+w2PMdO7dHXTm9967v+j3Kz1F0m6TRZZzw+j4SN8yfSDX+OeAig8pij0P7myUQsSamJq9d7G5QTr1nlDGjtyJp0+GY0BhaWIy99oVgb3l5DDSYkFzF3ZoIZaWC0cehlGnwwrJzrDDtXRAjXCVPTv/h2yKKLkxo+CpUGFZcd24dFdjlB5N/lMATTJ+uOagIgciGimK99qugyRGUko09o2JLgKVbljBJ/CO4p6VBug4d/p8FabkbZDJTtOFp5X6xJ5uWdonp0woFzSfajLiOIHgLQIjJHld1ih/70R9tX/70x9uBG65vu5UUjq9ygwIr0KLQwCiKy3d3YtIVUB45rKg3CSurMiNSpmuf/G0IHMuKlLxAMjRmLgQv/dsi3x5a2ic+8SmDSPmtSagfaBvztsB2aU45lRrnnt172o7r9rRnjyqytOiPvdW6UVrotIAKgF+vPdkqM/Sbrrux3bllhwJQjtPXQkCqJHXlqz1+dbk9sXyynZXWdYl6jOdk3uTMIqxpwJx1wMp7y/0neAdEGIDFy2ZZfU6+XPjaKWe2Im1zV3vVy14usCWRehvRRu207vnI8y+2Fc2Hxb6KRObKE1fkrzzTjgqwzhx5oV2RVYN1q/zInt/M4lm/m4BFMIuLXedZG4RaAEtrVE1TpwGrn0eZ+DzP/KAHrLq2gMu8pATGlwKsn/zJfzsAFncOSTe5CA8rAHMAfzy6JhKLHt+JD9JPkHWi+gkM9AHf6LUHvttJz3ynTIoRzReMc3Z8wGwWNwtIesAqYulDT6e1lWLG9XMdBDn1Gk2CZT4sH9VUJ+D83jQYSXj2a1obm34vWfYaMDPBJDh6LBw4t5buXynV20yrYqYyS6FpcRgxo0VIfbVP1/26cFbW3WcYQMH/pGsxF9FlGrt8VRfn/TMyH37HO9/Zdh240UB4QYydKDNCqaEKyEeY6YNgYNF9i6RK6BlNvDV+UQraF19gHEkn/BGFcQtggwYvez1GIAvwrcUvQAzfnteY/7McEWaiQsTacwdAi7mGzp3Pt6ARgk6VtwJsSXy8rOANS9E4kOinpbXEn8H+XZGPy5XwYZzc0ZG0LKwMZASfUPVbGkGEVAvQKMRKJ1uVvr+AxoEWAjBcPKcAkRMCRIBL4Lio8PiNqpJBZ2D9c0qJHmOTP3LHAAAgAElEQVTNQmPnrNGnjCCHkzJR/U9/6S+28yeOtBekGdx///2WlAmnB6CW07zFuAjVJw/pwa980UAEAOFDI7Lrur27FYiwX9XzjypkXwnkmAjdIuNqu/nmm9vXvvagcr0ecaV4/KWuu5hkaUZ8ZbVtVT7ZAr4+jWujAhk2KmDnfHahhgYRgFzEVprScSVLLygw48KZY+2A6Ptdt9/bNp+9KNA6Il/prrYqKegFzfFhAdbzEi5WsACsalflg9q4SabBFNYYIQEScSIGNpq0MIIqQ0VTcmEBrX80CUXTWml7pXm+/hWvapu1Rws6B4tKZXjkyCn51mQiR0unrJNTcLRVAtJlBfIceebptiz/pi0AnTpUdDZ1YP3nfynAcjDTFIuolahxOJIT+k4A4Qx6vSAta49hPh+sDMhZU/fsAcvz8c1TQeiu7QHLZ8ri2VoNi/tfxCT4f3/g1/x1DrcDHczAGMHkNKyqZaSdP+k+7m2YwTMh3cl7TG5OBnPgQJ9R7LUWrgeRacvvNMCMmz5qd73vyHlPaWu1JjL87tkPYNCPs39GJVQGMSVw58/+ORE+H6MpM2Bf+2wwS4kIVgkNtwQ+mgwre79MbuG3wTwUWf39v2rX3a8XYOTAE3PuEA4iQnLqZbAa++j09wgQy9ww/byog0/ABCHf8wqdRqpFS9iymWKum9ujjz1sE9Lb3/0ea1cwXBc0hXlnaEeAa+SoocmcPy3fjzXEaD/AWGhvEe3kQ/CxMKSNXzUASLuTpuiisZrOBUp1YcnTRQX8SOIBbMEgSeIOeuZ+MRZCyo3B2VIqHhT/yr3gs5jAV3FN5fMLuTNMO+EbqZ8aSz6+joaKnXsOPE/R6v5cipEFBwJ5gg1QvJbfiaAkT08Aae2I8mD6TDcIH5xuRH01ogABOdIV3AMsctwM2ZxR5t1pmMvyWdLP7II6LJ+XVvSXf+QvtTtuO9B+7dd+pb3xTW8w8G+SP+aee+9RDtFhVTA5Lf/Zvrb/+hsUHXmmfeZTD9hEt1uBNJgsDyqEHa1ytzSjN77xzW2r9n1OgHudWr488fhTCgO/pd1wy/Xt5z/wz9rnPvIb7Yq0DPxiZ0i0nZM/U7S0SfUJdXP5g5TLJlPbva++v33+0YfafuU8LStcfFFRh88de6GpAYp9lUcUkYeJyikgAsAt0nbe/9q3tIvPPK8cqRNt9w3XORr1kBb8c8dfbC9Klbks7evcaWmN8iNuX1JT0vm5du4qXcvDekDQpwsHaL02STBYUWFfNDGVYXTAzUZpyjbv4QfT2mO2Ze/ZnxsU9fm6177GJkcKya4qH+/p5dV28ryEi/XyrSo3a0mRo6dV2/HUwWfaqWcfa8eeeaidP3XEO465uIgutL3QrO270S/Qs2kkRKpv+JoZ1j7Fv4fz/Q3vxjAiMKVypUiN4RkbWYPU/ikUtiqhV55DR6ZG9CNFruGtul4Eb8CDt+mXyyJ+3hvEhEGAiXf6OXAmiMqcnv/lnQKsn/qZ33B7kZLyIzlvlEx7TSOeVtpE/LSdPev11SPCVg8I1s9kCDAFn+B8Hj4RNivFr2ktqNc8AIJr+YwKGOIn/oHJBN0YS4BUn3g4VFvOz+u6HoAGM4FMQtNANfR8GULXMbUFsEzfo0CpAMfS/wy1cfoZ/tv9fipHLE11MKdpk57ec44XhzKjOsO0FxbieC/9OP496iwOGpauq07CVY3Z+Shy8hMDc1laAvXoti7tdPX1K+L66xR2/chXv9SeevDBdkzO8avKJdoqcyCMbJuiqfB/IL1TbJX2I9tkSiEknNYZRM0ZWAgQID/NEYc5XjOWPF3WWmSu0thxh6zYVEPEFWA+ChsbmT++EUAS2hRfwDcS0WFJd/wAjHCCBzUHrfIwgXKwiQD76JcVdJ6xR+Nx14UAkKVRg2OAkkEsZAb/Q36YfhWIxfsh6w9JrWBZClDWTLj5cLgjorKYXWJzjDUfEoA1gtZZme12UiFD9QWPKyDif/yRH2nf893vcbTiUSU7k45ADtXv+b7vkxl3u0DnSQOY/UDiGh//xG957Y5KM7/5RoHY8jklNR916SICMd7xzne1t77tre0c0XnaO8p0Le1UcIIK+P6Tv/132uO/89l2WBVTVgXAZynhRBCOghIWNGDV+TWALF2/r205cJ20xc2KNr2rnVIVleMKtHn2qWfb/gMH2vu+873tF//lv2rPPfxo26pnLMpMeLeiF9946x3tuCpMbBOAv+nlr2tXlQrwOzJh/vqjX2tPXFIwiGiRYIiT0gSXlrbYlwXL3KbvHj1xKvxYXjiEJmmv+px0CTpTe02hIaJUdYV7DOg92qiwfy9/+f3tta95nfu+XVEy98r8lnbqkqIBt+xsu2+7tW2Vhnr62JH25Je+2J790ufascd1PgRclPXqmXYJPBWVZ9N2kJ1p45t5/ecGLJ4ZtB+0iLaEoEX1CVW9VA4d+YVxTgGu81fTb4xgBfiLAEmqRk+LABetr+61MTo0+VUa2cDvOhp+ScD6wM/8uvKw4jY+sy5wGDYbM1mfCqRaTBVZf4tB2IFIS/CKHIq/AbvzklY49NF8LQ4cUVDRyC6amFmD0OZfljnCTMuMJ3wH2Ov92Pybz51pns+sliYBiBWsESDoMOWS3DvgGMrhJxcsDcJkkaalIo5es4rf2Zwx0inWaizpVH/XGtba1b17outB111ruT8agH0WKcUV4CBR6stoHRW9GPlJESK9XYeifDTMB20CDSTy38ainVXjrDQ9a2aW3pN4PMcAiNFvN5CWrsOhrKAAOfh3iqltXCd/iHKGbrhxfzv67FPtqw/8Vvv0f/gP7bwk70dkBiHHCakaUwLjOC7nM40DWTM3DKSiuZ5PSSPaHkRTvi32WWyWGelGManbbrut3XTjTaqxt6vdIIa2RGNCAIm+TNK0lsU4N8mcRHUDTDBXXPdN8/bhQriRb0iLd1H04F5J+mOd3nOVfs125ZLKU1nnctiDf5vfpGTbZBNcAyPArMYrTBVxAL1aXGBgQpAIzbE0nXDWx43wWwBs/Ml4oFj2lBwqvzJPrs6AtaQ0Tvg7+RxjqMmdTrjBaKfNMACm+03mGYPW0LC2uRbh1XbwmefaX/4Lf1Fh2gfa9wmgPvvZz7QXj77opoY33HBje9WrXtXuvuc+tZU5IlOeNLKVs/JHPdBu2H9De+fb39b+33//y85z4r5f+uKX27791zlJfLc0sne+573tta96ZTt7eqUdlV/tuv172gbRyD/963+zbVJJqheeeVJa1nI7KjA6K9MjZsY511RUMIj4wt577mm33Pey9sN/8k8p12mLqtRfNH1/8nOfbW995zvaf/jFX26f+dCH25Nf/XJbJ8vENiXAv+HGm9ubb7mjfeE//qf2tte9qd2uKEllt7VPHX66PfDiM+3glXPtu9/7Xe1LH/tk26xN2SR6e8873634iPn2c7/wb9q3vPqVbYNMjT/37z7YzqodDPNaUA7eRfEnSmtdESNGkKGKB1oW54hk4hWNmWomr33Tt7U3vfVt7bI0rYub1eR09/52Zc/+dkGWgosEYIhnHZJ59IlPfqKdePzhdkKAdejZR7V1EvQGBh3M3EKR6SK05FEX6bnH7N//SwAWdFkalnV4jYlQ83n9QzBUpqKEDlqdCMDkN3RQlN6/tGljO6xI4VPSqF3hxgFLvMYGvL0MF6L0+IKm0e5M41OvK+Rh/c8/+vfVtDOqSPDPNdLc0jwWsZq8OVIELcVOyLjZmFOQQQYGMh0oJJM0X9V96mdpc2aqaZbrTXWlifgs55j4SeixmXI+n0PZV/ednlyvqUyDC/fArFE5R1U1gb+rMvP0/eiNU5pID36xRmVCC3t3PbvGG1pNf52dHlF0t0yw/aalVF9rPAJzbP24V2ujMXH2R5TlqAnXrQss+RuGyTZOa3RDZWotsKPtdDjFdkW/IloJTdsFHEj+W8RULskJfuzhB9uv/D//tM1JSHlBHPUrMvXhsMZex56RBBrPnTTqzuoE0o+vxoy0dc+dapmhxFQK7q5iRpbssHf7rrZLEvk5mZDmaKAnP8iGrYtt357r2g71nNqtrrlbZcbaLMl6j9qewGgWxFiQ8LfIhDOPbwPhDK0AenAvIVd4tEBguVKmy0AwS3JaLKIjAaeIjgQZfNz0P87HqsxSaHfrhVIEW+BTA5w56M4rgYkhUGnydMAKQyX/sR8R9JtHa9hj+mkZ+bz1flBogQbEFKY4i0kXiFUFftD1idOn2l5VIKHO4Fe/9PX2kz/xE+15RYr+xE/8Qz/rp3/6p9t3fMdb2tPys9x4080Oqjiggsc7VSfwaWk4n/7kp5TecKa96pX3t9tvvaV97LcfUPCJBBetLdcfl18LOnnq8afb29/y1nbvt9zVjsisuKoGhPtlijv+lQfbZ//NB9uJRx5pe3ZubV+X6W+DEsmfeu4Zz4fuxccluD4pE+E9r39De/M73tne853f1c5r7BdJJdA+rds63x7V918tUHvod36n/fov/tt2+JGH2i2K8Hz14q52j3LZHvj4b7fvetM7FF6/v50RAF7apxB4/YNWn37o4fbbD3y03f2y+9qRx59r73nrO9uHPvqbqtO4t93+ype1f/LBn28b9ka37Le/5W3tgU9+uh1UJf1VtWxBW41cs+3O7TqvdionNNZtClo5qJ/v+8EfbPe+9g3t8qLy1bZsV3LrTv0UXcIvlUB//Mnn2mGVrnrh619uZ559XP6sh+RLfCGKBqRfmbMV5zXOiMUun5kIgPLOF2HUweh+/ucGLIMGghTCWJrxORkIhAQBrde+bNbZ2KQzviA6V5XFtiXrhl7esiif3gvtDIE6eWaC36zVF6eBqqbE6YtI4kn+dHn7dhW//RM/Ij4RC9NL12UKHN6z7XJ8RDHNSugdGAxg1fFRa2ZoCjBnc8g4f7yPHyTKwYTjv/ZkVnJdFXAdTVVjsVIDCaVnMhSzB4iaV1+VIgCM8OwAmiqbP0TGJWBE360gJNeI60Cnfh/Mb6kiB5GFlsNn5YuaDNAI5oNrpjSmXBZ/b9InCOFGEO61TKI9QS/I9j79Yu14MYbStuz/gTHnweAHv5OnteqeTVENgf3drFDqJYUfw7SJjoI5njz+QluSj+ND/8c/bs994fNt+4F97Ul9/zOHJZ1rYkipVHpw0imEW8kcnnmawAJ/h9cswOKAvOyuO9sP/cDvaz/3gQ+052TyWSdT1UYxg9cpzPjQ40+0q4qaOyln+2Wi/DjwtN4QPazgczn4fLv9tlva/v17xUhVgUCMaJ0Y07IYT1ORZMxQ2+WH27s03976ple2Jd2L1hkn1SXk3GWV5sHBL/PmFgHiVpnWNi7iO4pq3ZvpPpsWBP5e2rnbZq71lA2iWoM4ySWdvEVqzqFZsgdIoXk+xJOVAxXNCNGiTTNh+M9kaAVL5EkP9hXA7/WMYzT8tPalHCy+XmfTQUUIDHRsFq1/9pOfab/yy7/cvvzlL7V3vecd7X/483+2fVCay9vf/vZIEr/jDmuuFDbetWevUiCOtoe+/pjyiV5QdYwL7c1vfn07oCodH/nwh+wR5P4EbqxIGzunyh2nlUx9QZrrd77vO9tBVem4+Yb9bZPKQXz+F/99W1Qk3aOf/5T8aTtUc++wEm+PyU92oD38xBNt7223t8Oa029Ke/q9P/RfS1v7znafovFOihYvw8RVUuySJvb8M0+1/aLDx1VtXga+tuHYiTb3xPPt6vMvtBeff7ItyST3Hfe/ri1u3d1Oq8EkQLv3wA1tw85t7Zc++Vvt5MYr7YB0gy3Ll9ubpbX90s/8i7ZbpsgvPPdoW5Ff7bYDN7fvf/f3tQdFU7/56U+0t7zh1W2ThJsP/rtfbtddv1/gutRelLXgkYPPtrMq9HxBY1mWAPRH/uyfa7tvuVv32NbOqvXLMlYAMe6V8xIYDr3Yjj3xeDssoD576Kl29pmH2+EnH5cApsR7tA5TbGjowdXDmuOKLU79+F0CLKI0EeDTjULlEIJQoGtyAufIwRS9bRKtbtL726gKQxdn8YfnlHJw8OJ5JXYj6Ib/Cx/XHCaAqde1QGsWYF3dvjQ/91f+6t+zTa20gfL1jAAWWlaYB23os2RYoGDZAAAoJz1Mzu2041UaRDGjXsNyGRyXmAkwjIMmi4/RunKhUmMJjpoMNj6LAx7Kcw+2SMEdG2SE/l4x6AJoH3rmxcH2yk365wq0fZ2Ba+2/es6odYZRqb+2nhMaTWxagNkoQUU4tdRt+3HSb5LzhY4ppeT5x83isZ0mG8EZSERBAj0QFViWthzmh5TcPee4Fz8CyKOkVkkX81LzF+TX2KQDeencZTH7023Dsgq6PvtMO/2h32yLqk5+fMu69hmFLP9r+bLOyhTiDtFEayGiDoJKzj3vHCw3pMvQHoK+cnLxmeZzr4Dp7/+NH28//VM/1T74y78g/5f8JLr+RvWXuv/2O1Qf78vtlEyWl6RBrchXwx3ojPsnf/iH215Ju099/cH2H3/tV9uyDt2FzRvbEUnMc+tVp++CyhPJdHFVpp+l9efaG++9rt22f7cAZV176sjF9ukHn28X2Q8i+xQBuEXmwS3STCkVRNQczvVLMpGd0RSXNfZ7XvXqtntefjpJ/lvF3M7Ix7dVpjFqzF0vs9l1agviliSkBMhMRzIxg6WaOquPf3Beyc+0bUea9RnDH1eWBpvNEXzHVYq1C5pAE6/GpGXhWEcFC2nJFKz9xAMfc58sqmZ84hMfb694xf3t5fd/i4NpWLMl+Rwj6AdLigrcKpDghcPH2gMP/FYkEEtA+bZve3Pbu2dn+6Vf+iUn1G7WfLDI7FGDTso3rZezY6uEhbukfV0UDRxXyahf/8DPtrs36Dr5za5q7Zep+ydt68GHH253qPTXc6oa8b4//sfar3/xc+0jn/pM+zZpOb/n+76/XXfzrRJComHjRmnKx9Xva7PmeUx0d1Qa2jZNff7EmXb5MQHZ2XPtMx//RPuWu+9tr7jzvrbhvMLKDx6xVrt4s0phbWnt3378I+3O7fvaulPnFHhyR7t04mx79IlH21mFK375qcfaHftvbvdcf0d7zTve3X71V3+lXVbR4je+5c3ty48/0j7+hc+2u19xnx64sT0kM/hj8uMpOqWd03oeeNW3tvf+wR9qG3Zd31Y2b2+rlCQT7a/IF3bq+Ml2TH62wypZdubQ0+2q/h179mkBrKq7q2rHRgKkdG4iCs8eLP2Gno7X7HcLsCLBmsCHBRdXcG5EW5XweMFpOxGAMY+/GHP4FaU8yOyhOiiu8HJGaPOkumafS1O9fblQeJq/IdeXygXj+msC1j/+P39OICgkJYxWD0Dr8RGweQwziR/lSI+qc1K9p8KJX76d5DO6lnsUQPXms74Kdjwr7l0MuFgVhS6rWkQwbyrMZPcqkNpMOaLOAgT0f8kXDa4JBgFEBcbRNK60jF7FLoYQgOXT7yExN5t+9OLAI0ybqes9cm3IaC+tMMAAP5/mbyCONeAaknSrqGcEP1jbzgCN8LkFmCKJjJUaGEevcTluIJcZtkyliQG8GC9jw28jzeK8cqDQbjDxkrxqT00CHCHPJKaiejMv5wU5o5dIPYVJs6/WLsOZQtkcGB2h2+STbBXRHlCFgQ1ffazNP/J026aHri4ttGdu3NX+wWc/1X7to9K4ZFLCDEYotow7uo3CuwnmuRoVTNYpXBhtA7rCKWsTSPookTSZJ9onx/aeu1/WPvCP/nH7wD/9v9o//+f/TJGK822nAGOb5ni7tJpti1vaQ3Lsn1FC7Wk9jcoJ4srt97/uze3Pfc/3ty/K93JeTvgvnj7Yvq4OwEcUjXF5RSHh2qeDcoxfFoOlesXeTVfbt90rcxjCiZoqPvj/0fYWcHqV19r3Gne3zGRmMnF3TwgBgrtrC6dQ2kKB91BqtKVCD1CnhpSWCq4tbiGEJERIIO467u4+3/+6996TSQjf2/M775l2mMwzj2y57yXXuta1DpYj7FplM8fl2TjqarFkGREY+1Acsq6p6hx9rJFe1nEXPzuAr6oxvvUY0YHwOCvCMBdKYknjKTD+04HRpo0psBWQH0pTsmzi3JNte8kRS+Vsf3LnLcBqu6wH2LOT65GCw82hhleCcRNMpyBs2LBsq29scGs4kqbsGODZSAgxUiJxFHZFuzgQFwi54EU/zZohGERyz3724+9ZOpniOWefZ9m5w/kcIF6yoKqqOtuxaZvt2rHdvvy1rwHH9VheplTK223X3v3UCcNt5YcrIG+kwDbsstmzZttsso833njDU6mPQYkjDIUMKN7zFy2xdCSUNn60BuiIUfLAjz28/8o337Zl551jBz7ZbEvzR9tyILlU+prKmRXWz7mE52bb2KUn2fPLlzsVidkz59lNX/kq8lasVQKAVq5jdn46+paHLA5Cx+FdeyyCzC6KexIJXb9z1y4r4Dp88OobdtbSUy0nLRsYgHrakRLLAuLsSY428iJbDTSXGckol6JaCCPL7LU3XrdUgopaSB4HkLeaOnKszZw/34aPLLCnH/2bpUGbnz1vjr2/dpUVttbZVOp8Fdy/baVFVgYJKQN9x/1c33O+dJPNPPlU6weqbsE2dODY2rj2NWRkjShitOLgaooKBU3guEqtruigNZYXkaV4or4e49T76RAVJQF+MDI0ywoyEmcXncVhr2gve4bQ2QO5P1d70/b1DUaALOvvR99PZtQb4OlGIXlGyQuQ1EumOjOPR8vpO6TMA0okPixFkUjqz+IW6LNjeSyOP8a4QC7GDrKvOoDq1dShOpZHJAmO3jNiAW3+qOfw/hU4uODx4GdYKpDgZVffIHKnpzbgR/ZOe8wv3HtRnvehLr1zF8p7vi6QlyHpd8F+XgHbPT+Ilv0D9SjMnryOvuSsHFVcEaaMurIiXjhYzwr6gfQY7y+CgovH9bt/EwJigYR5g0xObDM3poDPGSrPo7+7vg4+N8iqgp+BEzvquLxLNLSe5enVeTc7IDWocCxnczQrEc4mu+yxBIcyEoObNbReF2SbwXV3zxcDTvCRmn2DY9UlU9+OLrl/DQazQR2o70jdQYv+7laynKd3XXR9guzUZc6CieQ0ufjcPeckveZZL7LW5ygxkgzRALWIODZmclefIQFKZoWkAoYoAVgtRnRWICQVSJsoWpdgsN8pqbGn/7XGNaKG8NoIoseuPgYRhpLViIreJ0jN0+5TPUfwmkft9gq7Dg7zFoK/XftsDJDeI7/6pf39L4/bk88/68RSU/n8WVCvK7btsAm5BU4l/TCMuDpeSqupq6Om0Ktz/eyFdvVJS2znp+utLArHOn60bcIJ1PAth1qG8WmlZ6dLen7MlBqFTu+YtBgbDZQ0a/YCG0FfWRyZQx+OOgwnqPhFenESe+1qakHUtt7qapDgoW7Ty3Xo1+bHY3bDnz9Q325r6L9pIjvQkMMJIbF2Zv5Y6xo5zn6+fpONOutCKybjiKmptC+cu9TmLpluldSNjpSUw7hstblzZ9nuLR/byy++SPaT4tZ1LzO5iopwcqlJNmnieKssL3fXaTgMvtQMNByptWhBJCGW28e1njXnJJxxqI0fO86efeIv9uI/HrVv3nKNjR+ZCUmB0THQ0+OyxthfHn4aB4jqBAtjzsKFNnrEGGuhPtiCbmBpRTEDOavt002bMdBZEDI6GFKZZqecusTtsT079rj2hnqOeQwZTg6qJ3KM/WRkK1560Tpr6nGGe+3WH/3YGhFULvtgFX17zVaL7JTL/sg0D0L+GIfD6iXL++XvH3JOdcGpJ9lStUpoteD027UW6dfaRiYmSnwzyiqpIt5wL8KAfpt3HbTWg8XWXdfoyBUJEfSBldVaNzT4OJzSwLB4e2v7JyhzNNnImBTHeJs+eZq98/ZbFp2ebPuqy2iG7rDZYyfZ0qWn2S4Ykxuo2Z266CQIIx325pa1lgwkmoWT0qTlHdXlBCrcazLoNrLNL97xn5Y2dqx1R8VZJ9l+M+u9mlaCBqDLDhT960tKrRMovY/J1M1AmNUQMbqBUZXNBLZtqMNy7kj7dYixH8qu85yWlw25vintY356nGLtLc+O+Siz+/dQdMn5D2V4gu+xEWLh6h1khzr4qWZ6BT7gAdgARquodk22laCp2ThkwbSl3MNOobZ8cDw2I5rHwyGdlFI7beQouh1Rz3e+/6bDcrZ3SAnBOwuCcTmsSQuXehmWsikViDFYGmcQRP1HC/hiofl1HN+xORhJF9R3WIHhdfCUD/d4jkT9M95oeY8yfPR1Qw2qE7DEebmBbc54eY5Rz5GqtfflQZIubVSW5htll2EJJnRRhohkMviaTeS5UNGpvYzBexdlFWKlBVlL0FDnZFU4Tvd3Mdvk/Bxb0aPvy+kp65JhjxU1m2MQFVwQkSJ2x/IRp8JlqIJIVNj36P+eY1PmpVqSClie8/SuEQflVpinh+D1i+hwueFAC971834GMkrOwaou5cOJHjlDmuVuhbt0S/dWVDO3VrQgdT1cfc1brAqbnBP2HYayHjcXlGNRH1G4Pren3rJwTmnI4OQkpVloLIQFKMOhbFI56AFw+17eqx7poPWbiuy5l9dTsD9Mr1UVDDlqYr1tbBrIEZIKEkOUjEv/dTRwHbEySx2yPksbRvdch6urQeaQl5dlf/jlL+zpJ56wF//5T2pYYTa5YKR954br7V1IAyXbdzkCwM6qWqvjfFXEh9/lIr48IsBffOlGoKNGK8JIHuDYPzqyx5I4HtUP6hqZDMzS6gcGrCsvtAsXTrP/uOJsS6AU2I0BDgd2dBCNo/txQNIRpG3CBS9O3lFBl7J3P8LF4HXhPBtrmzDI7VZMJvqptBClLBEaZwkH6iw/b5S9RJ1kFXToYYtOs3EY+E3LX7eCMcNsxuTp1NwKyHBSgCeJ1hkWeTuGUPeomtlbeXk5tmvnZpqUadQ+aS7lnT4roO8ph0xJMsOMqO8AACAASURBVElq5C3hvXs7iIJ7oyx/3HzLHDHZMnNG2MgR+Xbvd283q91l3/3aJcB4YZaen2v9KWMtMmW8bdlZDOzW5uBMMQdHkuEd2L3TiitKbBpZ1YaPN0N+OEJthvE0uJEY6jiTgBTjILmMnTDJEiExKBiqZrxGHmK4XQ211k897G8P/5njjLWl511guTALQ5BQ2rHqQ4KMJps4bry9+trrNgAsGY/I7FmXXGqPP/m0bQIazBmRabfd8XWbOXsOzhD2qdqIRfrhWmz5eL0lU2/sJuMMbW2yNMGkhZUWXd1kKyB5zJ0y3eaTpYV29ltjcbkzxrH0a7XHhNlr6z9EnSXFomE0TiGjakPFYzvkoR7IHduP7LcxzBSbMXyMTTn7DHvy73+jRhNi519wvr21aY2tppF60ZwFTvppG7Wp/TQzR6D7WE2mNHzWLDvzmussJTsfijs2C/tRijNtoN2jj0CvBXi0qarUeoDLepvqrR7mZA3wYh+sukBgWwGchzi4DeoZan9tBflJEMoFDkvOSsszILHpNYJjXQlHy9IPaJ1TPEGGJeRDuJpTo1EALnSFvdiFPWnnPmtvh+OwYrAJcQTPdLVBsohwclzVMDZ17sJNonmfWKnlk3nVkflWdLVbP/+W3FaYyzSCM/Bs8OdlWO6cXRp17JdzWJPPvsLzZc5bH/czeMzZOp2Ii+u9d/GefBSSCt5bz3HW16tHBOWWofWJwZRUFOMhygrBWwwlXQTP9WpnASDmfXxwLLohniP0DF+4gwcDeM87XjlB78s7Jjk679icZxyE3pwD9okWQ8kPzokptXXZp0/W8GEzyfS4Y+Ymi6btZaU6N5++L0etY/MJKC4KcnClB7l5Tlj2UKoE0Ks5tkjSaS0uSeJoYq1S9iDa8pyZ58jl5OUoxcjT1NoI6f65WoL37a6fH3lJMUJ9/u2oL9Q019mne7ZYewSGLQRZHc4hAQesAXVJbOYC8PzM8ASbkQdEMm0yjaPJTvJffRfqs/AcDedI5iUSQa8+i4CmpLDLfvfHN+zQ3l04rBI2NpsVQkQI0jlYUdftT3uhw+2DWUSuKdNdPnlI3IhLVLVJVN/ptdTMVPvbH39nrz37lD33xN9oKB2wiVCz77n9VutAseGJx/7MKXK9xD6rb7YaSA8tglg5b4jGlgtM960LLnL1nQ215bZ8z6c2PF6sTzUlkx1iTPLyR9iVF58PlEQQgqBsKEbVKzeKmuuDM26heQYlGH/jXKtLSb2GU8Gmkid0jcI4+JBe+lJQo6gkOKnv6rX1r66wgrAEm3/uZXbxUy/ZpP/8gUWOGWf7PllvtR9vsOlQuycumG5RvY122bxJTj3j6SefgujwvptYfOnFF9uK9962Q/t3cl/G2G1fv4GaYg3nAtFF5Ad0/VqhpRfuL2QtpgF5ms1fdhm9MjE2fuIUa6gusQe+e6tdfeZUO3/pREtIibLYPEbIZEwByt1KVrnQNqxf66jkdZVVtmPDJy6zyaKpN2tYrjVCVhFTs5G+rDKCkjaYctmjR4K0RNvEObOoO+W6a7BuxQq7+uILbQcswzKIG688+7xNmjnTvnzDDdZD8LB208e2ZsN6W4ZTKCd720adsYJs9axzz3cO6nvfvZt102xXXHWh3XLb1xBVxuDTmNuH44sEgqwmGyqm3yoRuLKPQCSCfZIAhBlORtV5qNg2r1xjFyw724ZTs+prbLcGnFYC6yNmVK4d6qizt9etwimNsk6yyHlz5wNhrnU1uD1cy1qu4eThI23OVEgmE8axvh61UcCKYyaMtQ+2bUJGqsamTpnBpOgG++QITcFAqFGQeo7Q0nES7QJLz77IumiSbmbd1LD3K1l/Ygy2EFC11lfSQFzPMbdaHz8reH0DAcEAgZD2l5AP52h8RCewywEE6H76ZtCzbN4oDjkMZ598m6SyQI+P9AzaUL3n0CzHvZEHCcphOYkt9mA0+zjVSdHBzsZmNOOQxNpUoNhDUJSo+WA8T1luJNe0TANN1VbC+8eKOUjW28nfiggk+kBdJDCt93RlkSFeKEDKBtEn/9iGnmPgE/QzIgWHtez6O13jcOCA9H7OcMiM+05p8DO88zvmK2gODh7UnxUlHP/EoQywQSxT+9+JaR7/nsc9oHdzF9tjy7njcdfez0Lcx3lEAv3NVdVcFufOwv1UDcz1KTmozoMlnfq0e0MvSxTLUO8hSM+Noxi8gO6iDDoJz5F5DkPjHzyBVem2eTRpGbGAlOKdWcD68n4LHKKXoQaPiZWjfo8+aNnxTpW6mbS6lQhV8kBSmvCwXUUmXqDgshHnCVk4mvqbkY72GpplGgzJ651zleF2z+W+qFbDv5oRFK1sr7M1+z6xlsRQmE6ALoRoUe65GHHYP1FdobakYJr94pZvWCqsK8ECXhWQSzE0ZCOD6KfOIAfdwwalRm8//+Urtm/3DuttLcK54LDYCAP9ggRxWMCLclbBmvI2pidGqs2qbi9Z/xiONUoZF846hcj3Lw/+nExqs4UgvzNlZD6NqWS+bAg3+p3XiijRDCtM9YUysoT9pdW2eed+dNzqLQaDccmYKXbxaWfa8k3rbcWuLRANKBBD3ugGYps9b5qdeeE5nDhDHLnWygRDtUZ00RQ4CFkIeDxefOOFrTrmYDHyb5HapY/nagGuq5g/QgLplwgrfTvhyBltWPex7f1guy1ceL59Qp3rH00dNuGbt2EkG2zXI3+1yfmjLG7iaMvITrYzxxfYmNRo20XB/4UXnrMzzzidycWJlpwQb9dfeyUwZZPdd9/dVpAvWaVW19+kERgdGNTKI0VWUVxJLU0Zca4VjJ8LnJZl8+fNtb/86Ve28YNn7e6vXWqjMmIsMYvsb8I8212KlFB7pL3yzzfs+ptvth1bt9mKd96zxScvsmWnnGrPPv+SjYQV2C7iCTYirB2jSE2rAkeagjNLGZlrsWSG6fTO9dLeMECrwzgc3acrV9mnH660VbALH/rt76inRTj48BUcbxFswni0KKdMnWYP3H+/3XzTVxxJJS4+1h588AGbPLXAfnjvt60ApmjPQCxEmSgEcYF7gUS3b91IW0O9xQv1YE1HAq8OVFZbIgoX+1evt6bD5XbJaedYCk6ur67VemqaLbIgl54ps3UHdrrxHznUBcGTbCRQ565PtlhkXqZ9sG8LtZcBOzV/pp1yzlnU8Xba26+9alecf4FV8Hkf7d5mcZBQsmihKKcpeUshrD9g3xbWSjdN8xde90XLm0hPGGzVZhZIPUzQBqBzTT9o4nw7cJL9ZKnG9WmB9VqG45UTkx5jqJTdBwPwo/UmV6Nypsr/Kfvn2xY9pLYFzQ6TIogckOyChmA69Rc/8TiBVXXrWEs5gtcIlVKgqNlukTwoh5QUGQvxwpsxFp0Ua5VITXWyJ9Xbp8BREHKZHLLKC3igeKnZcz17sa0lDCXt0GgVjkXwq+cbfCPi7Jj37xM5rKPPOvqvyGRlWGdc6V4WwHlDnzj0McCwQdr40OccL/ujDewukkyYMhXnMIKMwM+LgovOs5wSwHFX8kRSQs5JDN4kd8SuiO8e5P9BVhZkWkedzdErFDwW9GHpJhytNSlq1vt6TmAwewuyzEEnftSRKWsT7CenJWFQvX8PkZRznn5q6Z17QI/3rof+H3yWzl92TXXDWJSmNWOIQIaR6G1Oq80rsMtZeTBpqOpAutl6JxVreSOl/0lAMIIY+6G1Ox069SapduVnYkrr9d2JWW1io9R1N9nm4t1WFg0khsNS5qM5RUo7RA+P7Y+ypaNm2LcvvcFyM4ZZJE4sgs+OVDbkPCfYvd8r486Kh1QDa2mLsPvve9W2fLKOTVmKYYMGoXSDLIuiBkcOoYYnqwExyHY9EFQ3l+uOoVf77gBRG23RNhcZoa9feZYNS4aRhwxPNM+R9FMItFnn/BSR6rCJukW17WUzySlHoa9niMGKDNHV1m1Vn+y0aBiOKzZ8bAcaa90wQ+n7feGaS2zq4lk2UFvKMEBlvN4187ImXXB/0QWYuqtk+zvgqNd1x+4wAGXXshHaAnJcGjCo9SQpIF0HZJK2vr8FpzJgU8+/zP7P8+9Y2r13W1MmfW00uO5650NbdO4FFsbzZk8osEUFmdTO2u2TTzYghRVFT9pYSA0p9pMfft9e/edzNiI/1R556OdWUVXm1ClUX+psarSe5gY7vBOYqzOMnqc2m7HwPItOybdkjOys+ZPsW7ffYDmRbfaVS5daKkFL9LDhljhylj3z8lrLyBpv/3rzLbvqqmvs4d//EXZgsy2YNt0ygPM+3rvbll5+oVUXllrzEWpvl1xtL7y30pZcdb3Vkqk39jRT98u0JK77ro0bbe7kKRYFUWXHR+tszYr32R9ddsV117JeU3EEe+zJZ5+xr95yi+3fs9cO8i3ppyn0fJ1yxmn2xgvPWmnRdnq7htl3f/wDi0nKYe0yxTosydULo2n03kymlqAeO02N7kBzEMcVXd9k4cXVtubZ12x2wQSbM24KbRCw3CobnKmJyUb0NznKQYMZEEnUwzB19Hiyxlo7eOCA9WQk2Oq926wgMZfXTrI5Sxfb62+/ag1Aepecf6FtgH7/4eaNtojG4SZUN3ZWlthhrnck96WUjHPUgnm2mEwxFifYiwZpF4FsFcFEPcfWQNbawvENqJ1BUCBBV0PpYavhu5WWC5fViy/g7Npn+7AGHdfgshTJwhPoilLApFKEgksgu26xYn1kaTBJOMYTeHtO05/7YcvKFkWpzs/n94m5CpwerUyKpyXSUJ1AEKGp0m3YjwzaHmT7SmFBoiYJAxfmJ+/l6O2gFuq1K+WeNKnxXoGz1EPYV/9jh7Xo4puP4na+IwlwzsDR+G7GnZDvIjxvqUzE1UNEdPCciOyQU5X2M5tAaicwTkFG4S6gH626lw7xW+7z/d/1lGMokL4D8QNcz18pg5Bx8HtiAkkdzxF7x+XqZ7o/fJgcTDx1F9WR3FgHqW4I5hLsJrPjQ4JH4U+pCxyrx6fPHOwJ4xro5mWjpxYGNKIGUjHxnEhqcI4sJEdQkUPwR3NEckGlpK5CZSyOKlaqDTLdLJYO+jSUXTnZItWhpNrNuTgYzq9j6RpKYCgSOC8VQVIRD2JgzXnToz2VaREc5OG6iN76gdtaSO8b2Tx13Q22u/qQHeyps7YYaflJzZpgQzRv+otiWP6LR061m5ZeZPNgdUWyCEWMEFYuSVL8oesjEwzmLrF6CvlXS9sADutFitXrraetnM1D/UbXwU0KlvKYRPwQS9VD3EQdn3PEzs8zHTeUniGK0hOS4oGtltlpMyZaaFsVT3Z8I5c1OnFZNzRRpBCf+us8l4IBXT/gPD2HQj0XnVoO70kGFoZChxz8XozS2nWb6CuabxMgYfS2N1GD1CqUdoxrUDu6IP1s0o8/3HO8ze9X2fgcN0OMe9CTCu2fhmpd905qWBHSYJQj45qSuhCMQETgWMLihtmql9623LEzrWHkHLtt/wGbdsct1k/D5apHHrO5wIIjaHLtwQGcM2OcjUiKoyZWwT1F3Zw6kRQ+DjEo8+u3fIkaV72dsni2ffXLX8BZNQEPajpyt7UicNtOdnlwxz7g3ixr7I61WadcaG0QPwpGF4DONthffvUju3zpFFoDki1pWLKFaDxJfAEMvu22edcBy84u4H2abQvZUUoi6g2c9sT5c2zToYN2040322P/9QtbNm2BxaVm2fqGEMtZuIhG3ALraq6xBZPyaT0ItXXvfGAXn76E7GqVNQFVPvfcM/aNu++yMkgS9TDJhLA8/dTTdheSUakEfb/6za9t9sK5TuHj5i9ca9+7++tkVnV2+ZXn2iVXXIezyrTWHoRyVU+B6CGZqE2r19jEgjzmZzWQcdVaGjcroqjCokrqbe1Lb9k5NBTnZ+bbAI6p4sBBGzZ2pIUPS7HDPH/Lp1ttBI6ltrTc5uFo1i1/35LQCizpbrU9UM9npo2wJaeeZlEQWp4Hkh4DW3R4fp6twWHV084xZe48O1ADAePIYWAw9iOBRiWB0AwYiNPnL6LmBs2d/diGTSlnP7eBgNRzXzREs5vaVhhGvb8FaLDogFVRz9LalbvyguZBA/aZLGSo38F6OSK8q0PxrYAyLopd6m1QaxNbGGalEBYn5qugV3YTe6DgTpaNQoYXObOWY7m2MdilOLKjZNa1lIs0tDMJmxkfGeOIRho3o3EyVRBYGvm8WlRMxJ6Ol/4j2yia55YRqFRD0FLfY4gTIPDiwOArAGoCmGkQ9nSnPeSJ/gtchnX+9d8czG8G+z2O8+wOwpJhgBDRAVtKRf1YGuoiyAh61KzIgYqQ4VATsc3IMo7/uBM1AwfOb+jFdyd11DoM/ilCqgNDTuRorclzkoFD9NzTkCvjIl8/o1EEL8jOOSTZWLFwjmaX7m/BG/hXZZA9qcjZdz7BYyJd6LNVt0pFTUDXoAbGmHPYfIacXODU3HwlfhfUqPqZcN5Y6NmxOE8Z9DbgrC4WhhyCJto6lWtBU3yAG1LoMzAdm8+vIalulURUlwCduJ3XqLk5nFRdyhQ6N0dDZx320GekHp8WnjPAsVbj2GrB6qvaYX7htOqh9/Qj9CVV7wEaPR2Hrz8cHH8M1PDT7CsLl1k9wqjFhwupgUBXVWSo41LEJAIJ5+tGZXD9mlq77d13N1lNFRAMm1G1K1Hape4gQoenVo0QqgRFnaQRn6v1JiPDcUZQW7v5tMV25dwZNCWqjsSgQ60sOW1Xlzq66AcDmWAF+1mwuyn+mjh+bQ3+7kZA+F8+ndeLjIauSo7PRbsKmrxo1PsWiYgeLmbVr1z7EbWb2TZm2SlWAxElLCGZ5up46ycSDeW6SLYG6hkOi+sB3b0XuDK0GQNS3Wob3vjIFl/9VbvphTdszj3fsf78LNuzcp1tpWfs5NNOt9BU4D8E3K84eQF9RbDqYKVFoYOXnUHWheN/+qm/Ut96wspRU/jud75q06bnYfA0TZosuqGOQn87yg7FVrSnEKmgBEsfN8fmnHEBTg+jm51lH77zqr3/ytP25WvOx8m1WSoMuKTsMVZUzTgVi7U//e0Zu/4LX7KnH/yNHYKokpaOMjqRcu70mbafLHVMSoYdePsD+9HX77Jfv7bO5t14qx0mG5w0rYBG6WabSp1x75oNNgJSxoSxw+z+79/v2KWjpoyzcWNHWSLQZilU8o/WfGSl9FadeurJzmg+/vjjNgESx3T6nrJz0uyRP/2GrC8UiPB+mrOpO/Wn4xwSXG1EivC1lRW2fdtmmzZ5vFWVH7F+YON0rn10Sa3tfg/GKhT28xefbnE94ETKwskYwwksDMmvDQf2O+kwEXQSsGOTFi+w5c++gAPPsg0l++ge77VFk+fZkiWnOELGW6+/ahecdaZDKd4Hog7nXufljrBCHHAhcFkHRJQmgqkBYM6TzjmHhuKRZLbp1qAhmMDCJZBC6qQOwvH1qTEaezrAPmlD7Lfs4B7o71LB8OxnMCRx6Bo+HjnS71q+IkVoD0lkVkNclRllYI/GwmhUT2RZawPUffUfhlkqvYIUsi0Mtm1lWxOOKdKSJElFNtRFHW5yBi0POBqRRPJYaz2wr4oJpmKpxSaSOTXTgC8lfzWBNwAHE5K6bGqA7CwGJ5kCLChR4CrsUxlrv0/9hqwbsRk9nP3o14kzP1mwzzqsqBSkma659YeDDmvoxRj6RjLqoj+rYVJFfjc3R6O7OXnniJRh6cL5jkYCksd/nejAfLaH/9Qgpxp0OYE1cS5oKB3c+SPZjcFzOpZgEejFDdqj49/S/4PLQtzfvL4jHaNzMKLg+3BjIEU1iLMqU/Lp8R5jkC58p4vYC3uqE7ozFG5lDLyHMirR0+XwI6WEIOFXIhMPKyYb4cYrylQaL+fXLR0+IJMedNI0ml2CBsrynGin4D+utcYuaGyHlM3FdJIqbSPwWRybP0SQID0tngKhu0rOwAr6cg6aqEug3H6Mg8ZTtHU02prKvVYY2QoVV5Ajz6Mu4RiR4Wj8AanNIsI8O3UM0X8jat+MU1fmKNai5kc5FiKsRIyAZidJe01Nw+vX7cSpBXU+cbvUbOipinusTNUTeb16i9loyrTgVFkyTvSLc6fbVfNnUasCYonTyAzvuN2kAPWKOeq4d3b/I4floFl9+4tJm8k50+Db21je5hgS7WIEOmEFlhBdp6AMkUaG1k0m1Efw1ggMGYHWoqLWgBQl5YoerpWDbXgwkr0SCdyaRJ9XyYfUs1Zvt+hJC+ye5R/Y6d/5TyvAyL8FyaKwpMRmQXxgwhTkgEw7ddoE+nYKXV9fEmr5avKtgg7/wx993/bTkzTQ32R/++uvUKSAbs9E3naMcidwUy8ZUh3ZRmkRUkMDCXbmJddZcv5IGHijXYD12988YJnJMXbGspNdEJqCsQqLSrR16z+F2ACzEop9DmzFN595yjH+pO8XSw/XEQzU6PFjrezj7Ta9P9Fu+Pod9sCrK23C5V+0GgzcQESznTKTGhz3cCdQ52hIC6X07eWiGDFq8gRbD7GjlVpOFYZeJKMNNP3OnjXDoR9S3Vjx/nLLGT7MrrnuKvvXq8/Z7r1rLTM7yn7zu0cZGTKCaw6sh7KFmL4RwK4bN67jSvVCHGKNdTXbAJlnPNlMLA7nvSdetJERyXbe9IU0pREEEZTJmUfS+9VB5vjehjWWCCsytKXNJowYRVbZYuXUt5oImD6qOmw5vPYcXjtq1lR76b3XDRzQFsybZyv2bbM9h4/YRJyrlMv30ptVoSCN+lqLDHrBSJtGX1oyWVkYGUcT+6Sytdeq6urZ6wjGAgtyw1w9S8SRxvJiq6Ae1gH07ZS/jjPunqnyFv8xtlqN3v6mkF5lH2suguNRf99oetPGptK8TqAagnTZvgpqZsCS2Qmp3IvhtpNJC+1k5KPyRjipqEKYj1k4qeSsDNu7e5fl8NpklOcPlBXxqeG0SyRyyNgojlsZsXZuNWuyEtJIO3soGsOcytaJxwG2sNZLcdRqlNduUj53/Eysz3NYx48n0TlHy2Fd/5/3yaodU8MKepocTVxZgQy6oybKEnvsK1fr4ABV4BfO5liEomf7UJRvCXzD6dVxjs548S2OXqe+KVkNQV2+wRClPHi9Vxnw6lcyHt5EXmf1nNFUjO6aXH0D5Oorx3ln59cdJOgAP2eAdCquZ0uZi7NdnsNyi0EX1z0uxyWISewvOSqPlu71O3gHFDxPtHbnFIguwuTASZX0/sqmeknza4hWNNAtmg0mNp7ciqs1aOGqAdmBkXIGROVuhpTHbJQAsIy2Rqork8vOykF6hv4Sfm8ninfNvjgrNfc6vFOZqLO1vqkVhsx3PCMbYnneIaLRGiKtTkRLqULZ6pp9ti+0ngJxB6gbsBWFYsGRgtNSgEryB+JsUV+apWIcQohouwVlEBk6xy4Hom0lfT/XR4fT5m8fb8Jh0ZyhkRjOsWn3uT6yoDFSECtrhz4hUcJFBUnurbOrxuXaDbMmU/OAAo8h6YX1Fs74eMksOTkiFfeUaTks3IM1hngVx3Dyfv83Mix/Hbin6x4LXD1GWt1/L4d1a7F5ZJA+HG9neIyjz6dOmWyxI7JQS9gHkzGLacDAPy66o24GBKq9Id1DQTGCJhUEaK5aByoMKQxcjCCLDqmFcbe52P61+mObec1lNhFafVVlvd10+zds5rKzLBYHEo4TuhjYLyeODL6w0BkUCbhGcU+ffvZJ+91vf20djTU2bVy+/fZn91oR2VB8KkoeQF5d3MsuaiaHdxxinA0NnknD7Yqv3Wm10L2zcVyVZMy//92v7bqrL3czsEaNnch9gnUKnLl98w5o3U/adcCNH770MkzGT6nVxiJs2mkXXXedPfvBu3bVFdfYG/f90S5CSLY+MtMqhk2xNnrN5pw61joxwMsm5djwONRFgMGicegxHLPuZxfr/q1XX7W5M2fYXtT+d2zdbO+++a6DBhXE7aVWthc5o+lkr7f/n1vtp/d/y4pKt9nFl16EE7uFYj/QYIcYuew34uOBiF57/fnnbdb0iTjCWhrduaPQ5qPIZPLJDJ77+R9sybAxNid7isESsRbUJ1LotetOAeJCOn4Vtc0cet2aSirtlEVLbfl7y9FUzLJ1zaXMAWu0qZkjmYM109LH5tvj9ANOQyQ4KjkBOalPrYm61XRqfIdwvkX03WnycT8OsBU7MPOUU5zjSsbJ90BEqAMwKK+uQ0WE4Jb1PSBBBP3kHvfjtCqQbaqkmdwRlFT4PO7rM7V57QWtXRf9e/ZNvkvoXiT3KYdHFiBePFwEMbLBWvbNepRhUugVK0gZ5rbKbmpwIrkMo+m5uryS4BUVGXobC4sOO4gxNzPTymlRaMPBqpSifdfCukrFDsVSOy6H2l7Fem/E8UXzuQkEtMmQNbqpp0tvsY1gXTYsxPWB/HsZ1uc6rJMvuYWmZr8HSz1N2qDOGagfye/5cdmGpysn0VhXFJTPCOjrvnd3PVOS8nAorI7Q75nyMxgHk0o9QsbOvQfsLpcm6s086M5Fue6cvNc7h+UG3HnZxmB9yTmYwDB7N8vzaoIkZaSDLMNzQhoo6Jho+hw/E1Q3t3tf5+Q8B+V9uKBDrwbkPoO/S5U+kJDyzhOKuKAwv37mfDi3V+w+1Vli6VFIBBaIJDuQwxCpwbHPMOzhnLNIB5EYf0FNngq9h1vr2gQj3gUDajxHosRLgfTUyKvzcOPV+cAI0m45LKX87jo6SNPLbNywQBVUcRZSBojn9WmwCNdu2wI80OiEXusaq+yj0h12mLJpaIIkfMi/VMPSfeXlqSgCTIvPtUntqCrABowG0mhmlLrsr6slKXtztT/fYXH8Or5dew9ZBdF5OHi3Fwx5W8m7W95aQtaN13vU/fjOZjs5OcJuWzDN8kOJOmM4fjIWTfFVw+hAtIbi+RmWnJ+72N59dfVOlxRp3QxxWP7fPrPj/QcGI7vBrMprQXAK1d5biWhb8wAAIABJREFU+wVwNV1703vVRNkDNb2int4baMxGM2pUdoa1EG0Owyh1xKVaq6BSyBEaq55ExiIHroy4juxEdOykpAxgIME2YYzb6LA8qCV7Xl3D9Qi3Dw9ssy/f+z2YVVH2r9fet1feWWNjT1nm6oOjMpPsjJlTLKy1njlL1fRdDXcZdTmU6K/ffotVo/QRSsZyMXDqlLHDbfy0sdYRRlAD0aUHOLK+uMpKD5YQbERY3qwlUN3PpVYZTz2mwF55+QVYnbvtmquv4xjjUYbId2vr0M69jhzwDmSJSxnx8etf/Mx2w5DLYx1JYDgEHb5aFkMK9P1onNm1V9xsv4dQkn7B1TRLx9v43ASbmhFuJ03Oo64lUkSnm6cWg85eFPezisbf8uKD9Htl2j+ff45gyHOS551zrjuvg4cP2xGylqtvuIbXhNrDDz3AyJpIu/f+n9nwEbMsNDLbmprImFgTsQlRVkvNaeunH9sYnEoPiiZdZOk9wIOpBAt1NC7vf2e1XTZpqWWHxAEbAmXhrNOyhhsvtgqynO1cg0RUU8IwH7PmzLU1b73uGo5XH9jhpNlmZYyyU84623aVHrG3aTY+m3lgh3oabAMKIekZWegWZtsh5KeKqpmeTKbYyboNZ7TO5JMW0ZydZbEQFTrp66tW6wXfPVJ7ERkHVl4/1wZ4Bkiw2koO76c9oZIkgYCGxehq1a6W7SNaxy9qBdcKnhW8O1vsDZ/UZOckUJOpZELTESKOl3QZQdTm4sM0hbfaOKY3Z6Vm2idkWVKHyUUwWgzGGq5dNo83w5qtg/g1JhPVENoHCsnMItiPySBFVcz2Sue6xdFGU0ObTB2vV7Owgm2NgIljDUdwLWsEGSqxcDXuEzvgE2VZblse9xWjDOu8m+7BPh1Pwz76TO/NZFS9C+eERXmzXjfN1NvZriFW9RrXf+TBPp5T8x1W4CjkMuS8ZFSVpehG+NmRy1rc6/iPIz/44Iznt1wmpWMYdIJ6F0Xe6l1wPiboXfDIAYNfflbVq+ZZ55S8z3X0Ct/4DY728GnvAekjkCZyi0ZG3G+yDSjrATklUJ537yPnrqY9nh4B9ToCUU3VhiT+GKv+KgUCpNT9GKtoqSfIWbnsjTHyOAFBfZodpYzNZRIYScENnRoJwvFr1LkTNNU14vPcGAS/NqfsQ4mOFrdgKMFRInTEcywJvF8maf7GPTvtCFh7d0yfrd3xkR1qhF0Goa4XRyFNPUffl54dOntjo9NtMlFzGhozoUSBrg+eyFswjKSA5CSDgZMiQLiNxefvPXQI2AHGE5mIRpPoXjr8OpBgcu/kZS4RsP0KIAB8fc4kWwyVO5LIsp8obgCDGU5jqM61X7N1lKHwHcCCQx2Wu9e6Hp/jsD4PdjjKVXdv4H0POjDPGSrD1ToTQUfZ84Do5zugNedgtCGEMPvEutFYjGSDhzBaop01RTLKPYwC/kNZAxaZYLwuOWacVS8LIxZquiNvQXlPpJ7QcKjS9qzfgujqQcujdreE/qUWoKuv3vFtS5k42wqmz3DDPmeh+DErP4N6RzmGIgIoL9XBMz+670f2IX1PAxihJCLfO2+8hmK/2dzTF3CvyyAjwOOiZlG6t9Dqq5pp9hywy2/8OnOo8i2HxtkWnOnDv/2jjRk9xhahChKH2G+GG+DYaoeYHLzz053sU8bZ4ITe+dfL1oWcUjOOYCaQ5Tq0+OadvNQ2/uVv1B1PsZPOvtJ+jjRX4uKzMfZJlhTWbKdRW5tMf1sb2n2dGLdYzUxTSwmZSH012cRAsx3et9fu/uaPbMHsky2ZTGfCxHE0Km+ysrpSBGfL7fv3/MD2sXaffvoxGzk61378wK9xYgXsHQFfZISw1LIIENd+tApVjmIbzv2JJSrq6UJlgmPN5TNXvfRPS2/vtyuvuMIigXLbPt5hta9sshEpBbBnI2wLauoRBHZt1bWWiuBzPPfpMEoqobQNvLF1g03OHmWjkrNt0Rln2Osfvmd1VeU2it6svYjh7i4ssnH0bIUTYO7n35Vkd7G0MdTQNpEyZrSNo0ctnFpzNKSoVvZQdW0LmRkiCVjyboKgAa7LAAgH9GCrwfFWHoHhSaaotatEIVAIOtFaDldN1a1bjzilQYn9sgUaYEoQOpr9M5/PzSUYCSHhKCRg3Vl0xDJQQxk/vMCquP/7SottBBChCD1HaG6WMwqFmXuEx8cmMs+O63eoGhktdm4a16UBUkoMNjWF3s8a7Fgjaa4Ykj1CoNhGQpI0qqWd9dnBeYVwYEOkBAfNc+CQP+uePvtIrMaLXHHHz70+LN9FBMoLgxmL5wtcdiPv6ry8nw24x+WkZNBlzDgBp+DABQ5mvAyF2QIozs+lPMfnInC/huTT4D0ZpGMP2BmPQTfm/S042eD4vcCbSwoE53152YaLPfxz9HyZl31JQ+5EYy4G39c/nqAhzx3nUOeuaNqXsApqeG7mkvqpFFGQ0ku0NhyMPYrPko56FO8ZxWKSPLBUjiVrFECTGhbXLhUBwaq+3JT6qdSQG6ZR4rquckYug9RpsJgllEqUozpaK2QIzR1zorOO0OAJWCaSYSXhsHKoH2whmjoIq6msv9be3PiuDQCdtKFGoUGBYqGpPiXYKpModFZ8ng1rBkZyDVKefJI3BVeOUZtNGZ9qXt5gPDkA5bEHYEwVo1IdEorD0rebQ6Wr7unbuWBBtT3uU2pHk52NFNJNcych+1Tr9MnCI+GXYTgGonkRxx5KH02oroOy+0FY0LvDgwQdXwttMNsK/uZHqJ9Z/m7xDoUn+LdbFt7G9wIgOW8gWWm1AW+EdKDEAu36yP5d1jDQYTlL51vMlClElzGWN2kmm5WgDWilVvR7pInUV6cgroGsNIRsMxpCRmQsg/0Ypz7AZEnVl8KIxJNxdjGd1MZKWuyRR/9iX/7Bt2nkTbDl1HUe+ONztvjCKy0WbcZEnOGCUdmWGw/rDALGCFipIvHsJSK/81vfhOlWAtmACcNAM5defIZlj821zPHDYYWios7a6EPZYffmXQRTrLyEDLv4i1+Bcg1pgHrWzm3b7cXnXrArGJeRCrlCUk8aXV9CxlBfXGO/fvQxu/SCi23Lu+9bCXp8WWNzcCa16OcxjgP6/PgCDN+7K+y2i66xFYepTY2YZ2GjR0LkCLf8pE47bzbNyRhltWuoxh2v8fKsva6OSh4rw1CS8Ve22p8efQ5V9mq78IIzbNHiJfbbh39tIziHSZNnENmn2vPPPG6bNq+yi664DN3D75K1JSDzJBuioNCZHlu+/G0bM2IYfYD1PE7mEoYYc08LrRld9vdHfmcXX3uxzT1loeX2xlvNEx9Z1H7GhcRlWi1x0aYdn5KRAVvSbDyWXqqi7TvRp0S1gdaPHdR3lo6ZZWPzx9AGkGKPvvSETRs+wmJQuthaeAQCQgtOa4JV0nhcyrWpZy9GQd6ogM4+DnZlxqgRFg2dPxIjX9/SgyNuY+6X9DY9pQoppIRAdugGGqw5vMcayw478lVQa/eAhMB6epZNXwqkJJPUjwC0IzDhBOVYQjS7jPWQg72Yj0LNGOpPMWR9LbxwXeE+p54+MnUYBLAoalvUtXEyubQ3lKB1GI+1isxMtBK0ILNY+4nUy0sRH27DAaVSp+0iuO1DfSSTDLIWh9XCNStF6aad/dYl5QycZBRB5wB2ohOGYQQ1ay8YPPbrv+2wbr77jx4S5+Mgn/cGgaEOnvuZ4p8zWN5F1BjvY788w9DNgnVZkZ/iRkqPjpunLCKY3uv1WwVwnvs0Z0RkII8/zs+cvf/AUIWK4Dknemzo64ee94muxTFyKP61GtocHLxmEJQT/uyzET13rsZbNfXpYcmg6DyVXfHtnJZkplhg6rsiMJDDkvNXZqhvnsDEAvVCoJBNFqZ6WjsRTScRmZibchyahurGfkuYF9fRLXYgnxOPIU3i+bmZ6XYIfJyavz330Su2rmQzChU4nxhffJPPS4C7nI6kz5TU4ZbRTU+FY5N7i01qGx7b04OKnfAxn9cpRiOHGOErO0tEdC86bNHo2ok0K4flGrE9V+VcggbcJbKRc4El7zx5Kkwy+kg4xygUAuKU+cZyvYAFNShvgA0VoowTJya1bEc7D3A753i87PoY5+Vvbi9cCbb2kDuuc3KwoovG3JdHAnJmYfB3OVnJYcmHheo1ZAW7cCTNtB5MPGWuReSlWwUF/D7gwFSMalJWqjVQTwoHFuyDtBIdn2IdGKVwItYOYol+goFwUAo1avYCs3Yr8ybgiGrtt49e+QAmJ/TknEw76/KL3KDAb9z3G2sciLbRCPlGAcMNj4uy00fnWFc5dTMEhyMw/Ikxafad73zL3n3vDVTluxHp7bRTJ423OZPGQDMfifArTdW0BXS10wdUWG6H9hwh6Am3WSedaZMWLKN/aBjSTcPt2Wf+gdMotfPoAxN8OQqVfIU9e3btsHLgoDVrN9m1qJLf++27rLOqBIiZeVM46C6i935knPq27rIpDQxNPON8+6+Ve23kRddSv0mzsdl9yDiF2xzo5GLptQJ/xbCWQwlAYmipqKU2lZaAeDFB0cNPrLe9u6rtofuupxZ3xEpQh/jNow/bk889bSvf/dBGZOUj0/UbwKVW+w5qGNOnCzLNpDYkwewQjGkc05RLbcNHK2wWRJVOKONdKJf0I2UVD6x4cP8OW/n+6/adu25DLxFB4xoEip9eY3lt6dQFU5wK+x6gyHzgO6ZNQk2fa2+9/46lFAy3DXt3cIw9NnviVBqiR9iOHTttM0oVsxhcqUBx0/7dBB/p1DPRGkRGqxCh2z7WrepZvTj/0QvnkHWmueCjCwi4pRs5s7p29i1rF/Pm2LYEGz3cv86GaqvCaTXhMGIUWAG7q9+yD0cgFq9aQ4RaOOTCZx97BljYhVQl1BPI3SMIjWN/jg6JsXmQd7JgOoUA131KLbsSLcwRiPvmkvnthOzRD7KSSh2rHeZgB1BwKi0ULUCnangemQH8Su27jLEwCWSyoq83UJOPoZlY5LIG2MG12IRajqddUi9hcax5BLA51Fay/MRQJM0G99jRffh5/uZEkKDLsL5x/98/47BOZNwHazUuI5If8bqUgvEe7nc/i9HCOfbLNwI87Nh3HI30ChVNq+Yh5ltAepCR9pxW8B7ez57BrOnfca5DKMv+gZyIVn9shnbs+wbOcdAR+VdwqDNzmZD//sG5C+50FTwZeKIeL3v0anvK1JRReQLCXrOwG+XOL4LX5AREhVeKL4hQem5JwDMxGDvV1MRE7CbCkZabnL8yLRE6dG+kd6gmQQlROhVx6l3uM/g9kfcKARqIpSLaD7mzjg38h1f+aqW9dNfz+WJ/xuNYkqH9JjErKAEJnFHg2zEsbJcxK9MYzKp9vT8ZcjktOSTuV482m2bk4CzLgFR2ACWFklWoTqXzUR0ycFi6ZLpGqfQ/nZWdYldMGM4U2SrXPR9BZKcekBCMi4gF2lyeo+JbTksOy6e4e17lqMPyfvcfcz+8+tYJ3JXnhI9zWIO/D3FY6rtySiZs5nDqAGoleO+992zq7OmWOzkfeZ5SR4A5VNVi8ZPm4wTmo1pRCiECmIrrFsY1kJSVXh8aQdwKAy80TE3mUkjpd1mxHGEMjrmjFuikO9Ie/8fT9pX/vANh2mQi/gN21w9/afPOusiS80Yy8RlaeCwN1aOyIM5UAJ/Fo6YeQ2PxZvv+975rDTAHc4Cl4oDzLjztJEvPRecPuLUdtfo+1OPL9h6ksI7aApBvM/f7/GtutoThY20YBIwmdAsfQQJrxvTpUORnYXzTIN6kObLQtp17bAvDGFWGiMZZr337dQIYrCxBReKoUbYBEdSxmZAYNm2yL86cDyOtwLYOME5lzjxLyON8++kXm5KPVBIkhxrmWJFVJCGgG8YC7euqtYaqdRaXFmk7DtbaTx/4i40BHv7dA9+1PTQXr/n4Ezfh+v/c9g1b/eFqGm8b7cl/PA6dPNt+eM8DMBvHMd4lGXYkQQ+BWRzX54P334Al2Wh5GOlo0pcuWJNdsAczk8Nt+bsMgKwttru+dYflIZPVf6DNGp5fT2bF6BF6sNZCSmgEWg3jGo0ah5gt57kL+nsUPVbLV35A39pYVN3HOT3RDz6loZt7PLJgpFWga7gHaFOUfNIL2wmBolEtPhqNwn5JmzDa0ieOoqGYacxMKO5nxE1tPWoXrZQI5LTYs45xy94OgzDRDDRXQr9dF+oa4Vwwp7/pSi1eQO+tbU841zPGXnjmEA3tMNZ3n6O491om9MFZsP1G028YT22pkqduoSctDtswBnp/C59ZXF6NBFsa2w12H3JZKYgRRLDvyisqLAv4MAZI+AC1xVDq8pkMq2zSTC9i1lQyt1ocVhPvVYLaSLtEu8niwxiuqbaOTjRFo5DZGtqSEviH/7bDuuVHj/iQ4GcN9lCnE8B2XhYVZFN+SuWulWeEnSkSUy3IknzYRX8PRtfLWSVQkJbB6ySicDUXf2Cg0tI+bt6xXz7sOCQLPO4Jg7/+d1LMwL5599qLTgb/HTwWnNtxnz0US3bnHThsp/mn3+V4jzpxhReuAz14XFmVnBhOO4asKUYj4olU4qUHqIiJt1Dm0ql6l6BWFnMPjl3OXVJHMtROdkkQqGpvXMNOFqaopWo9cIkDnyF1724cnOi+iSmRRH6F9swbL1htez0zriItXqMviGwTwPbTkGPKAn7rZ/FFEqn2UWiNgqXnakPKrvQ/NevqzSU26up1yppUU/McrmRbGlpRNmAshUgtIk1odGHgONyl4RijyP5ygapuXzKH6K+NHhi2I5s7EsMdhRELxeCHkXmEiDEJjEFxwRlHOawBFZnFGnQ38KjDcvfkOIelv58oWjuhw5IjHJJheck915LPbidC7cJ4J0F73kmNbhL0+77GI9ZIW4AK5U1ECmNOu8zi06KtrGo/dXwMMXluBLUsZcd9ou9zHZDEw5blcl7p7n3DqXY7YWOyym5qGzGtYbZnHXRpdPquvONr1kokft8vHkE2qcEmLToFSSAi4pQ4m0ajbxJyV/FcN9WWFPDddde3bfUH71sajj2FyDoRMcYrgb+GQ8KIhehQhihu5cEjZDOxdhjppi6cZlhiNlJCX7EY2IjJzOzawkj6d956wy6+8BIcFp8FHV21iI1btlJL7bOH/viw3XD1VfbeSy/ZIUgKw6nhac2l0wN1gDaNOP6dhCzXN4EGH1u1yzIvv8ma6O/KzYxBPLnelkwbDcGEwAsShtRGQrEFgvFCustps9hLwNVj/3p7vb30wvt285Wn2TLYkb1AAg/+4SG76tprhUzTYB9jr//zX7Zq5XK78Pyz7Cu3fhO9wxxsCNkHMJdIxuFAuW+8Bp09P4c1xY3UgE96zeJCCArQafzbU3+2yXMn2BeuuNJy+mKs8PX1FlYPSYGm4BjGyfz95X/a1InznYjynJNOshfRQlSAGsH7f/TKm7Ywfzx6e2qq7bAde/ZbJozDTK7FAZCFeiDg0TR+V9EYvB8ppk72WUhKIvWsTiuYMcWSkYOKwOCrqbgT4kUNmVw/EHE/Jye2rQvgIWKE8N5VkFLKj0B+oWYkp3U0/9f6x77gBVwI6W8wBb/h1CPUlyUosYvUTSzdKN5zEtdtAX2bQlwGCL62ksHWQZQYiZMWDLznwCHeMtyG8/sR6O96/TBg52Jg4Sg+JzcXHUbqde3sCdW/RCjSPhpGYFPd3OOGVx4ADnUOS2JMUQmOydqjGmpnnavlH//133ZYN3//D59xWEGGFdSmtHG9jzrWUenvgrGO/VCRIAKGnV/zYfMEGZSTGsLrasS2ml3doD9nd/znqNLhYKehsKD83wnj5BP7LT87G5oNHRW/PfYln4E2P6fm4Qc1x0Cnn1EEcem4B/8pSQxGj3jK8NxAblgcizeGCCULbLuHBarO9zAK0A51Un+T5v9ItV6OSddGUbrqZroegr1k3OQ0fIKBxrE7iA0nJjWLXkmjALc0EO11ABdGEC31EV3HYrwaqHvs2b8NSCIWBwGjkU0RRsE3VMaDKC8ch9GlTYI4aRQbrMc5DsRgyXBcu4CckjI3jkPZorI91bwETWomUw/BRwjZUSMQ2VZ6g3pFUnByMTgddpKXaXoOKxIh3Ol0hd11ChF4GzCDRDI5Fil/qGNejc4RbDARLcQCcxkWXffOaWmC8tDlIEgwCDCC+qdPvHHklBOtEgdzBiGLDwH6EK7n7YNgTGoaZK2QR7ZBzY6DvjxyAY28UMxbK3dbewWMLmZCVdZ12vTTL0KBoZkuf8ZgJJgdLt6PaCxkDBFHuC99/TKoUttQrxbEi9BYS4lI41pGWQNMQ9078EWr2LyfvqN9dsp1l1oGvV47kEC6856fUbhfaok5ucwNRMmd3qmZ2dS1+nBaECwice579x9G8eJLTqIqC/p5H+zLs85eahdcfp5j3YkpWs8k3iqUPho0hwrj24gu31jed8bJZ1ha7ihnlF9jCnE1bRjnnnuexRNYZkHA0H3YvHOXy/qf/usTdjr9Rf94+GEkhUpsNCoTPVDrakADwmGaReLQl7KmJ0PCeHTjfpvypVtgLDLyJCHCZo3LtkkZ9DwRRCkr7yZoU5tGdHivlRSts8SMPttzpNj+8dRq2/jhK/bn3/4M5l68NcJe+9mDD9q9P/u5ffjhKps/HYHcb91F7SnEvvP9H9jkGWcQ+CZwjWM4L8hNBFv7gf8OUG8cST0L2VYylzZX1xoGjFV0ZJe9+PpTdst/3kw7wBjLgIZdtWu/peJ0WqmnheJQ/vnEB5aJsn48dP/Jk6faz37+C3rF5tg+ZocVbtpuFyw5FWUlMgeCrJWr1tjiBQtde8lu0IV4HEM6Br6aPbgdVl4kTN8EDHslPViTGPTJIrF4JM+6geDRYbFa+hy72fvh7BntAymiDLC/uugnKz+81+oYRxJNjSoY7OiK5JyVYz7rn0JVXJuPRw6K5BrIZpBEO4ZeGH8bwf1enJxuWdDWY7iPhRz7nuISZM8SLZ9G8nJED8pZy/mM1Gkj42qk9UUSTIICe4FxcyCRqGfrCDXwTH/cTRutOSkoXnQwiaCM2K6cgJVuTbaPEAVKPmrBITDtJ0COBKKUe/13vk4E4ztI8IvfeNB3WB58ddQSBPRen1mnTex8iDPHLh91Aa2fjwYlBaeb52pYLjw9emwqirraAxESRjBDE0w1ioFFK2eiwrY3tFElioAscfTlHtP9WA/9ud5ZbuP/JyM60QULMsTgE47JoJQdCqY67j2PcezO0fm9aPqpIY/BRGUyJjHr4jC26agXpCDhk06fTE0txVww+l4ySn07TTxdXZfRgFHrGvM+QcblHLnLbAT3edJQ3ZIh8rNDgQP1NBHLkSQTQdUDD0XDtBsgy/pkNSMVJPUPYyeRv3VLbRsDJMcToiGP6qMj+IjA+tUCv6QTMUbTZ9LB/WnuJLrj7zEYrRgRQFRXw6FKPFQDBWMpwo4cM8baCEC0YdqovchhaZqvalDhYgrqvgYOnc0TARtwSWSf3bloqoUD3UQAoWiTSoQX/wZEFs1jWvQinHAOggeVrXAOLiT3B2t6cdT/osMSFC3GFQWoTVDHp191tdUREKTS1MpIW2sqP2hVFUA28Zk2Gip0afEeJIP6YQTKkBAt44giaHEQNCiH1QOFsI/ets4eCRQnA5Xwb7QO+3Fq7VzXFjKpdS9/YLOoh+2lEH7dN2+3Ljb+r/7+gr3w+ko799IvODJERmI0DcXpNgrH2ddU4QRnU8iQvvvtb9ufH3nITl28kPveQeYeYhfjsEaMyod4gEoNdSykz62YPqeasmJXY2xHrunkC69GmXyGZQM77kcq6l+McdFU3nH0G+UwOj4XFY6Dh0udPt17kCuG0cNTxjDFjSvfJ0vkvkdyzogSH0HM99xTz7GP//In+xrjRGqolRVljLXmvALqfcOJtBvsklmjcaghZKaNrF0gPGjXar/oD2m24pJNOJgse+29tfbSq28zR6rSXn3qcdv8ySbG13Tau6tWUbv6nq1m0nUi1+WXv7zX0rPS7Cf/9WsGXY7nGidCXPIIB9HRofRTvcHy6LTMtCTWH9kGWUoPpJgE1t7qVW/a/uId9p2777Dh1OPUmygB2nCubwLTg9ethqBUWGbDgMczkjOo5R20bWSVpzCo8SUyrlwGa57EDK82grF1Gz9B2aTPlixdSm9blX2wfIWdesrp3Ndw20ArSSUwebJYndrhBGL544ENcVoR1HlDkAxrbumifwzYVuCI+hddcEgNG2i3obzUagsPUNcCWiMDVe7uWkoU3OPwFcxLrFltM2ocFgVKDflOQEH9ssq62CYpBDIzcaTjEZNOYpO1Yqc/gSyiJmOJFHeA1uwjAElCwFf1qyLubzqogurcdYgKZxOMhBBwHyT4kQiCmoMbgYLl0PuA//Y20rCOba/VRHIg8DAgzygGivZTP+1FriuC6y+c4d/5+lyHde2dv3UOK4C1hr7ZMUQERZ/OkQyB/3idV5M6FiYc+rwAFht8Ly6KutnTGS+tGVcaTaG6gOe0lG0F8fCxP50G3XFfLvPwj2mIZ/ShveOywRPE2R5t/dhjHyze83igfuFF20ExxK/huSzKc/DePLAgs/IutSArb2Izhpa/O3o56XFmRqKlpSVidxlV3jlgJaW1jq6vTKSP4rxzWKqZsHIlXSTkKyB3uBEjHIY34tBjKCqr6aaG4tQ2yFxEwgjltYkokR8AmtmzZytjKZqImnKsDcgmAeMQLkcAbFHN5ksHMukENugVfRvnFSW1DOjW3WyYFGjwoqVKhkWzoTp4fTvaYR28Vl/xFGszmWHUoM+ECCJRWnXvi6O5bfdeq21sdVmShJM9h+U5ZGVY4RjP84Aob5s1jgZPKPA4KF23UM2GoTAcBwYuVmqIRHylmM71ClG3Pt8D/C4ZqqNL5X/PYfXiQFUIjyCgaBaNnzEkxdyvjIJ8iuFAp4VgAAAgAElEQVSsX3pnDhXX2pR5J2GIGOhYX4izUtbg6Tcq4AgRhZt10Au814vTCglL455r0CKkCaATMfg6iP5TqG10tgCp9SbZ7vW7bMvWnVawaIZNgT5eWN9qd3zrPkvLGUU2dDLvH2mZOKMpZMt5sAYHILAkY4wOkJndxJywOJz8POpslRVHcDjpjOm4lLExBCpEzm019Ncwsr0TfcJaqMptfcCsycNt2aWQJHj/DNTbV334IeoRm1CIPxuYOsmyiK6TybrXrqfWQ8/RA/f/xi6mX+ptBGrrYbMlEIBGIxAZCbTUQ4PuACy5FMbOX3P6+fbU+oM25uovWRlZTEZWMvTqdhxylkWBbLfWNnjtHIjQRlBfaWkFZm2ksRUo+tEX19qqFcvt/JMm2HWXXGRHGB3yCurxk6dNtZFQ8mNDaZx+6gnbsXOrzSFYuO2OHwBfZrv6iQgKYWQSLU21nMsKt/4j2E891G9jyOacXBgz0Z586hGbNmMs7MgLUBCJtnKcQzyZorKDxKgM+8WDfwT2HIEyey5BYIb9+clnmP010fJz86H4v2ZzZs20rJEowbCyV779Ln8bT29bPlJTpXaYeuEiKP8lEFb2SY0EkkUoe6aRhv90Xh+LA4iC5BCGaj+Lh/YCmmyB0yWS7M2zAibHSQ+w9xrLiqz6yD56xBhW6eb4SlBANSpR2kFLhHpofXIkbkyb0irPErlAWqN6onFYeaA7c9LiLUeCt7BWD6LqUYPyzXAcUEreMNtNENMNizVnRK7LxpWnxREQqGcuhuAii6BjX3mxq6dnQTBpgzmoYCs6Ld921DRZD/B0HTXPEGl3oqsahV1QV0oHgyvDUQ5RhvjvfH2uw/qPb/0OdOnoyA1ndgehkSE1GGcmPUqzY6XIhntezi9eB797vVgBBHiU2CAkR7BIj4MEM2g+lLq0bo5qNaq7BNmNnODxaKdMeWC43U8RAYK0bvDWiKshxt1Q0oZ3ebznHgszunM5Bi861vsPvr8PR35e1ubqe77j1FRm18AruNTR0b0RH5pZk4LByE4nwwKSiCfy6EJtoLAIfFgTSpkr5TrUVFQlipUEkpsJpcdkNHEqGmcfw0Zqo7enEew5HsaY4MUGVJ7laBPEHiT1Xr/mQ2sBppNopWbYeL1rStrIbCRqyWeLsqaFmkWm0MPfxTCMw7BKS7CNong52oFqJkynGTI+mbSeBsBWItA2si8xouQwE4EBNQqimt6knNGjpMPuCfuKaq1erIoaiDUM3HPX/WgdMlzkEoYaXpmbaDcyPqIbh8XZuSxULY/q2YilviK6flikqPs4KJEtHPGCn8A97t9+b9ygMr4Pm7ob7lJ/ZaOeuO4ghX1wYXm1r6FfilQH73mwttjpGjgplY9mMqkjOI4+IKTcs5ZZnNheXBfxVzPH5PD3rWzkDupWwDq0CkRzf1y9DYWHfgwS4g6OKIOELdAwKgNkoC2QAVQYl7RVDzJCcahlpMVmMjdrleVCtf6A6brXf/Mua6Wm+Obaj+1Xv3/cziPLioeJFhEbZqNSo2xJ7jBrwNDkDs9ztZtf//Ln9tRf/2wzkE6aOraAMe3FNnHmRDvnonNRM+FoWXc1rLuD27dZD5CTBj/WYaRGzFhkU5aeY3mjJ1oxsJxYelI7OO3U0+nhy3ZKCTFk4OvWb2Z0fKY9948nbT5jQR7/0yNWW1vIDDUUUWAL7scmhaYDI8IuPJ/IfSqjSx7aWGpzvvg1JgpzzAVRlkgtaSZK/F11tGKQmYei/tKKLWBJWXnJWktLbLIWNAMfe+Il5n+9at//6o22jGbnrYw8ue+nP7BHgSPX7Syz0Qxl/BXyVGE4r7POPNeuu/4r1heBYw5jjWtHEWyUkJ1s41wLxo7mPpJhcm/aIAJkce2KjmyzlStesy9+8TIcPP1ugrQY1RJHzS+W+lpbS6z99N7f2EKmDsdj1CPIil9++VWbN2+hVYAwbN+6z05D3Dcnh4wErc0NGz+1U9GBjKfGs5wsS6LUI0aOdMQFsQpjEghWIBJ1kE0Pp+8tHj1GbqTrWVTQVktA2MYeVL+r6vrd3C/VszoQM24qK7RGVN1DCW7Ukujps8i2qTou66E+Qs8wq+49VJPVWT/+HIejWcB05ckED9IFbCEQ/BjoNJ61n09W1c5n7gN9UUOx3qNUeoJjCqydfd/B9zAClzp6MveTcSXlFDgCSAfTtpNycqyKSahMvkMoF4dFnStUNWgxD8nSqioK0ROVs1Ww4Bndofb7eCd2VBXp6F/ikoAEb77794O7dqjh/ewbymgefbEzB3xuwL6Tk/M9mFsoYrV5GYq+ZVs8QrMaMaOBxoaBmQqr1c3pBkLS+8h/HHUZAQFan+T1NnlKFH6U7r+v+92HJQeN0jESO96BHr04R2HPYy+Y98lDx4IMXgNBn64gf/Qi67UnqmF5zsqTipJ+oBae+qykhi6h23zm7WQBP7jrwd9374V1w3OUQoshKPFJKS3HYJDVYCy9NWVwUepb4hC1iB10RrSomVDR+KMahClL0J4rKy5iFg3KChjiUjZImByA9P4w+Po8MZD0Pgk4rDCud9mRQoKGLmeEqpHDiVavFrBSL/dENYNMyclIlR0HKiiQdM4FLd1QuwURRohIgABsIdFk8jDkgjhu9eIp2jxUWEyxtgJnKxq6OtCOdVgx6N1dNCzBbpo52rHd1Omq3g2nhs6JRgMjesMo+RyOX/CqYwg6hyXyBcej4IDgZBDG/W85LG3uY7fJiRxWH+K7IZy/4J6+FtiA1Pf6aRZNnT0TR55OhlJt5fSPpY/OsGTGsQ5I0UQ1K947BmjFCQlDZBkA9pFgtSs9hlC/giDgaBliexIshHFO/RQj1K2XBnPtwJqttvPDTy0LByDtvlkXnguzK8S+dc99OKBuW3LWeRYB+ywtZsBmkbWkcp1icOQJ7K26ukq7+tLLENxts8vOOcMKYBRu2fMJTcELbAnqDN1E+N1tXYji7rXGkiJrb6y2OijOHTQxT116rs06+WxHdNi3d69tRpV86pSpFg0paAIq8lEU1ouLy4C00+3Zp59DPzbHivbvs03vvUJLAj19nF7WnJm2vrzGJvGcKIz0HedfYcsPo9w9BnX6xHA749QpKILjsEYPI0uSpiaBFbXWCKYJiyBALmt790BLn5pvr67+1F55cxN1t8328j/+YFu377PkDCSofvtz+xNEjA9Wb7AW9I5+ed9PLYM60Z0QT+affDqNwIzCgDWoeE0KLhs2rIXU0QHCkUpTq7JmAq/2GtZ7jL37zotWWXbQvnTjdTZy1HAgRUb71GO0s3HAiaPs1VdWQvl/xS697FKCkETbvxe6PRJOJ5+8DMYo0GRSNPO8xlsK62E5cGkUqvzz5i2AQdpMK8BHdsaZZ6JsAV2e2lY1BIt0lCNa2HfhsSAUSCCFErCG00YQQVreRiDZJGjQ9bR6ky/UqBVCBt3NMZXt3W493C/pc6om7rAW2Rw/GA9smoMU/TpusMpd6wlIwXgCjxk41OHUhMMIrnaQIdfipMYwiy2G1olPkRpLYj0mk2kW0XeY6kaJRFgFmWJ6DvXKyDjbWsoEhWTqrzGJTBJAvZ0Br2pV6YCJGiIIsLvZsSjDcMKpwNVNDRUEw43/c4d16z0PcV7OlTij7pyWnyG4TEb4qH4G2YkMtb/R9UPpvOPXB30w/PRke9yDzlDpSxfQbUwnCouIIqmxjG8HmLqTvfHhPR2HGyN/jDHRMXlU9cA4HR2v7Htr/67o9UOzteDzB53TkDf2momP/fKm+XpONuA9CsuSqZaB866Rc13+vCnvsSD782jgnoMW2UICo6rDiHQRiVEZxobJ4luOKZWGw6JCBqJh9B0zUicHFBCDMY7iu4/r06maA+cupfNoFk0SWVQzBfNqCrm99EvEAqO4qFDyO2yKaLITxy7kWreIMq3xJeDK7rqQGekYpJIdhfM5Ak05m0hdDbKVsJnksLx7AgyBgxg3cypaochHsWG6KNAe2XfAMoiWhpF1KSqvr6pBvaCZvgwKzECDzRyHjlN6hkWMaygsKfOm8JIVfsZh9bTbYhqDb100zaIYJinn6vg3agXAYWmEiWjtuoaCU+UMQ6RbqQZil2HhuFwtyxPEdUnU/4LDcnNQZDnoLyovrbBmRn2MPvN0KwceFTFiAGhu3tmLmV8FfRe4KRJGozJM1w/HeWvDyhkPkAEIApROH3eS1aRj57y4711cbzHtipmpVMw1y4b23ra/BKe12RZMnmOfooBx9TfvsHbgtm0QJu7+yYOMtVhsk2fPhocSYnnIEk2lxhQhWJH1kUJN4f57f2IvPfUMo+qT7LZbb6TOg2oDMGABcFUqdPkCoM1WYLvDqHaUE2GLAt5EX1hoap4tPOcqGz1jiR1m5lUDDEjVj844Y5mD7XORbYrDqD3LGPpp02bbPT/4kV13xdW2+pknrRpVhDg+L4nR9jtxxClZeRZ2qMRmI7m07PTL7CcI/U7/jxu5Fh2MsC+AdtJh08ZkufXWBbSqPRJHiqXxPE2tpWRar9j4CXPtqTd32ptvvUIDa7nd+6P/suXr91kNmWFnxXa78qpb6S1st3UMh1y1/B1bACHm1tvvJCuYbM1oNqrhvocMpY660rYtm13tXMFeBCSR3k6YsuHwAKFcP/PUo0ydTrfbbruZAIkkFG2/Nmoxw4HuKpgndv9/PUTWlGrzF88huY+zN14HZsybYFOmTARW/JstXrzIsqhpqSn6rTffttnQ+bMhyBwAaSgpLbUFCxdaKe0E25G76oLcFMeeaQVVkTRUNE29cljhnHsoa6WN66GaVghrRRqiUjPhAlEzZTwJ9aMaRpEMoN4frkGobDcxUN1YnCEB9Qkdlgv4IX0RIE9BJ3QUazUDGbTGjnrbvmsXdbxhjgl4BCZgPeeew/E3O0kt4D+y931FpaRoiRaFnun+akhdBNnJjJZpAfpHFpSpESnWQOCbCCO5hd4rN4GB65GOnetBH7S1ThDj/zDDuuunjzmHFZygNr707JxGnByJH4Yqu3JCkz6d2DkoDIXLjATD+YoPGjWiLErsQV1NPU83UU6qT+PRXZ1K2qr+DC0Ze9fPpOd6TsH5ucBpOH/n3QwJ2Cq76KUY6c2yUkTrOUs3VtqRNnCMrm/Id2RytvzTCeo6CqhH7JCFU51JkJ0gUR2/pyWnbE5O2GMtBorkPW4e1bFKFzpmd418R6/jkP5iF0bf1WoUZROZunoWuyCGiCYFZ5FG410ctZhkCuclhbVWWwfTyEXXHmMqnmbMGGpQLUT0VYrgaWZsgnnXjZp0ggAlCscpA10UnZVshDG6oNURI9qQoFHh2NWzeF4DBAxJzcSh7K1z64CZFUNDq6DDWA6unsyotryciBNqO8+TsKWyQQUcVZApUvNy0Mkjw5BKh7I7iqqJZImNUFebyTSSIVtEQ5aok8IG5I5EFWgFOZH5VFGb2A9E4katgGUHDsvde659AkYjH0d159J56AcCCQGs9bgbo0xatTsxUHFYvFcMzskpfqifLMiyhIkE34G+oGv08EOa/ysk+NkM6xh1Fgfxcj+pqTnxY05rX0W55TNYULWDTZs2Wta4Aht38gxrg4XZCSMvKlY1KiY+E0So6N/SqmuB00LmR31PYahKxMRQuJaWHY8L9JWGoOoE7RxvI876QHmR1R0ostCyBvvwyZftHHT/psyYbRuLDtnl37gNCZwQHNYvbNveIjsf7b9wFLhTYXlNyoinP4vMnPUock8pkfEVl17s2KAp8RF241dusHzqEgpapLuXDXU5DzZYQ8lhK0N1fB/9RLrmRdUYqimLbfH510HRz7XNW7ZYI46tiXs+bdpk2K3DsFmpLijZvJ2+LIzqm6+9adOhv7+B+Gwjja5pUPsL6AFbW1EHzZ0C/9btdvXsxXYY7b93EKwdBmlh2sQsS+yutBkjUi0fKLGZ7Cec+6ceIe2d3ahKvPr67+y6y0+3mNQM++Nz79jGFa/bVWcttcsvudw+3V1hzz72e7v++qtZo70Qk1Lslw/8gjpVCMrzZ9gXb/wqjMNc5I8gFBHwNTc20v9Vy/lsdLJPvZCP+qgHaWqzJo2UlzE65K3nee0iu+jis1jC/YgQV1jBSKDeRrONGw7YY489g/rGHBs1ZjwBW5i9t3wtWdZCgr1K6n2f2LLTmJvFGlWWsQom4+lkVqoZv79ipWUQGOYXjLISnNZW5J6SGfuhgAZfDiW+wCIhX4TiCENZK1oXLTisTk2rVtWHDL8XPFlZlhGkVhN41MJAjUE9YgBSj4hNnvDlUQTo+OzKC8uRmca5dUCyyUjKsjzsUApjhWKp9Wl4ZgTrfBKBZx8krW1FCOIyFkXsXx1zBmruVdIFJMBKQg2jERSmuYWMlYGg3WSFrQRL2ajSV1MDTEGhvw2H1UUmHwnZSKLKmAm0Hg85tub/CBK851dPehnWkG+9oQxcQAX3BE4V+XqFPDkOJ8DKb4Eoo6AnZUae8ZZn5adTPPfEbrUZnJacjxy6mFjjzUVb9j/PE2z160F+JhPUwnQsg45RWYuf9TmnIvjRSRlJfd2j2ut9nLN1mR5qDCwiZRkeG1zOTWpD3qBFuVBXe+HxTk0C5flODsXX5pNTckMU/QURJGauD8o5ctWepKOn66RrRwOjekxw6KKP6rpFQj5QWh0p2jnnrAwqmfHktcAZDUi01NYx3r2qzn2+tNuVPYRTU4oGN1c21iutMTClZIKBXACPLKSBEhRh8V6NEBiaWTCt1IK6SO21aWR8UQd0DCGHdXMOtYxOjyKqUgFag+LEiGqFypokCRUCAWHPug5SkW5qb0FnDoxa2Y2ABxZo8e59jvreR10giiBEuoa6np1kdaEU5FPIvHT8A9yPeiCm/fSkOEV5yRoNiQAlHxMOxj0MR3vp6OF2zsh06MawiMgExdF1zp73VBOyGJLROOVwjRhxJAxBg8qwvAzF/XSTgh1K///YYYkSLOAOaEYaaVy3mBH5tmYlAw2HZ1j+7Ak0hLZyn2m25n6FRiBNgwFsB+4Ufp+KwRfJogVKsCZBR4QnEwwwNw3SRf+AJwzs8niMiJxgPfdkb02ZU/ZPbO2zg++utXYg4wvOPt8KuXdLIU7EMOK9FAjtlrt+YGFoE847/WxX05uWl2FzqaNEwiqLktgye+3GL11vdUTk0D0gXCQxBPFKMoElCBgzOJFaciYBxnDEXVuq0cLbuNraRMKAdt0ORXnJ+ddYNjqGHYyz3w2s9+nGj23SxMnAWZkY8TGWSVvGR+gfJkBvfu65520Kk4W3rF5te9d9ZLmpOOQEKPQZOQyEBHoS0WPNarv9pu/YgyuYMbXsUuZEJdupc4czF+yQzZs4wu1NReqiSMejv/n35/9pz8FUPGPpcPvGrRfbyj2V9vcn37SqfZ/YP35/nxUWk9knDgMavMce+s0v7JV311FXG2733P1jajMJ9r3vft/mo4uIJ6AvEKamBIipu+w7sBOprDqXaXYhGRRKJNJHQ3F4SAew4Xu2fftHZI132Wj0CrtBAYqLj+DYxyJdVQydfrN9Sj/a+RdcBNMX1iSBRSlkhKUQK1atXuPQiQXz5pL1RtuunTvJ0Mgkyfg6cDYrV35op59xpjWg2ydosJQacRpwagcbNIZRH0nAhH3AxuHAibFksO3UGdVQ3EqQqWZh7bM+9pKUTLqpZ5Xtoy+uvhIYVlbLZ24PcViegzr2K5SgW7ZQQzwH4rMsITvP9YOpLt7MtWnBQefRXJxKzXofmbx6qNIgxxURqMXgdAaQX6phfeRk5zqZtgo0D9Oh6ks6rp4MfRjSby3MYYsioO6mVaWH4xUDMoZAODkJpfqS/RBdfFbz/+VYP7eG9ZMHnz+e3+CcV6AYHmRfrtufx51z8bOKQD04qGWp4c05OS5Mr7q2eY2TXaJprxtoSVCPCBdxRIWJsEmiJAnEgumFcCFpIcGPrnFYn+VnLR6ZQXp8Xg3LYwZKPUGOznOSETRgRnMxpSQfRpoaGU56LbhFWZVzWF7kIefiHLPLysQQ5x9yOvytV5AlTnkHnfW9/FFNkt1uZIbnQBPYSI4o6Htc/dBoaTk1OUin3s5rlO6rJieShVTMwwktXI+VDLGOgX+7aRO8ZyxZSXMTkR69GCEYtG5YRF2qAQmGVe8TxlmOro+GUkGGqjfFEsHn0mibTdNoghO4pcDP+7aC01dVFjK9lJ4HjqMDp6L3iSJjE2SmDFFtBD1ET2NHjYR5ROEWRtI2BEZTeI7XhMwQO7Ix9ZLIr1PkpB8lCr05jzLbQUE4BUq8MjA5FVfA5141kP1V43zSUKTuBc5R9N0Mu2k/japNmqF1nMMSnKuu/XSOZQrnc9uCqegVkg2y0UMwkIq0+2AK6lMk9xTFdRLxQvWwUNXlXB1LzcSBw/IEl51T/H+aYXkb3qG1GEE8kLWwiXuRROoGSgmHnRcapexciIGCgy7m4jH+nLUZFQ3MEw72HyUnBSzFja9vZmQEE670N86MOiKO0PGDCJA0kYDf69gTO8qpKewrRLZqwF7/8xOwANNdtL4L5fJrv3E70iVx9tizb9vPHv6bLTzvEsuiVysdgzB/zHDmH6FazqDBTJhg99/3YxTXt7tGXRFfWJr2wx/+xKZAGtm6ZRMK46nsxTiXkcWynnZvXOVo5OVkIuEw4s685qsWn8/kY2rN772z3EqKS4EGz3IKGGJ/qh9s+burIBOl2p/+/rRdcNoptuJfz9ObVQR0HWbZ02fbJjQl08jUu7ZvstMScm3uydfafWtpvL70QkanhNvMMXE2LKzH0cqFMdTirHPVEwSR50f3/R6Iabvd9/2rbMr4Mfbcit323Av/spaKA/bqEw/bG8s/QvG+zz78YAVN03fYrj3Ftntnsb320qvMtRppD0PvV69Tv2BZspAK0ASFcZs2bXBBXRoQVo8GDNJQHML593TV2AvP/xlYLAWpq9txgNFWXVUPpPf/sXYegHlVV7be6t3qVrEsS5Ysd1zBBowNBkwvAUIJvc1MICQkJCSUgZAKhJqE0JLQa+hgTHXBHdx7tyVbzZbVe33f2veXcchk3rzM04xiIen/de+55+yy9tprV/GMEyBV1Njzz78L6zKPLKsQx11oSxavZhvGIhE11l7DcY8eNcKGEuiJRfcFDnwswy4H0RZQKrkyHNVMMvRSoOUtNNY3QFJIw6nvx1HnFhRbEvXjTjX9QvaIpelWRKxaasmd2CUsiQfCfXJaZIfN1J0qUPcPg7zkrSmhKPq/y15k77yfk9aKVu4nPKfIwrMLCTxpQmf1d2/eSALRx9iZHIhX1Z5ZZ0FqUXNxJ9leDg6uHKg/BZQoDep/Ob1h2tvJ6TlWWVNladSxqLw7/T4ptpfX1/k4nliy5gHJUZQyduPo/pcO647fPhvQ2kOfsvD9jiaACWXwBXWpKU0tKeqzknQQ0S9GQ7p2sUToIlI4I86hsFAfgXIWXi9lhkYMqRpZ5bhaid7rgZyaGSDYA1tIXfjJePUIiqE9FPQFS7mXkTithFX5m8rS3Dnwb7/DisEZRLNZYmDdaPyHmicjacaMI4qNgQWj7zmDRlmGMw8DOLDfcUmiL5LoXA5TdS/Jv7w75xOvnYTzWv9XTs8zqKAP6xAsyLUIguyHQt2Ra72Av7p8flYgZ5SgwrvSdUnzYHDFHIzmtQn8fgYesAvKqkQoI722QSYI3u4XrOxUMk04rQ7GUbQSpbXwMyk6J/W0WgYYfDwOS/cYQQbSCKa/e+cW7l1Ud4IARayst5Q0NEfrALBiD0zDBqCRceOOcAqsJuLupbu9aAhq1Tg8KfDrULQ4zRqWD0GCRC9juP4o7q0SIkU9GVx/EKE55nLiyg7UIzW4pMSLyVovXe/2XaUUmxldInklz7ACmFR7RLTdZD5zqNtcM6HEJsMY7EO53dU/hMm7rBUBCZ/RQGwegIjizr/usLyBWNmValk8C9HH3WGFokpZf9+6Hi3wp0MNxP7zfkz4H6PQ/kAp6HAWxIgDxkF38Yy62V8NItDkw9DLg75N/SgcFqNK391M+tVh79UUA+C+SJwS+TCabIyagT6s2WERPGPCVMgXEmjG5/ogTGmsEZAQdH25a69tVu8UAxOjyFDTKqkbAjvtXLbWzj/9XNtFND/ihGOtBPmnBgKDW+560HbVd1oxxf/41EQbw3WdjXZgPfTnGJ717x/4HZBfKeyugx686GzEwp47/bSTOIP1Xn/RZAApWqTiBKO5hw1fzbcdGzDCXGDxUSdY/lGzqH/l8xwb7PVXpRwxxIYVDbNR7KF2BVd4wX3M6FrFvK39+yvZTxutEhJGBBNu0zHshTOOtzm0V5TgQDu4lytOpt51MMw2Z9HfBStv9HB6+JJaoFwzqbhwMLTyKrLoCGepLViywh7706M2sjjVbr/xPIKEJHvy9U9txfLVNqkg1m679WZ+Z5PNYarwkROHWwIGv68r1l546nkfankaquq333kHzpfeLAxyW2MHbQcHyITayaa+9CwrSo33KFB0UMeJZYjpwQNlkEn+bDNnTrHrrrvAWytUh9rD3o+ALNPUEGazZ39qJSNHULMZgHRaLqzJL+lZG+qya3NxntOnHYuTysHG1dvixYu9byuBTvLPybIGAZ0Wwg7cuHkrDcY7fG/EQL5oIWDPpgcuRvqb1JjErhXDrol6VgPoUBdz43r1ydkOp94XDjRYtWMTsP4uKqM4ATdqQuMVvAXQuMfWvsWD/xVyo6kaUTjC9m4cIOSVyPwR7FVpVCJuu3Uj2oENloZuYhJox451G6lZp5L50WDODK8C+vLqCSSknJOewxRlGog7IO9k0WN3gEnJYvmm0rBegyMbnJXM0NDdntHpXuKBCdtgZvah6RiJXe/jnHAinDASHNnAPvd/BMTs4Lr7P5giEB12460P+HgRh8D8RgVzeRHp714QvFX/RN6QWCvGPrZUUkEAACAASURBVB7GmbrfNZgthqxAWY0YXSIaHN5YK0jNJWjUK0AG0IRz0GylOmYLNeG4mltqMfRNZF0yAmRUGIJ2jLPe02nd2B1lMjJcsTiSWLDeODXeaTKumkzFsuPrSFLQpNhUfo48I84jIHNopDlmQTJRwXPlHgNKu7T4NFJcWcVuaKpzlywDlVJ2xppoorDmYIlEorvvx4l1+KXw0b8d/K1C68V1+LXyCmUH8WSSHVKmkAwPn9HajPyqHFY62HQY5AVP1clOD7EdnRUZUNy1CcQOlOZiB/cgZ9glIga/L420XDZOJ7Ita1d+6f08SudEUVeG1YeRTIARpCGTklHRJtiGWvtkRh1oDEokUdNW6L6qjfVyaFU7010oY1WGGUnDa54agjF+4WIYKkQH3lKT5z4KyQoCBrCh4xg9UEUAkiyaN9G49pEcr0gXe2GLRfB+6hXRBcjBicUo0kE0a57M4ZtKTeXfj5sAJR+1djVGuvOGcehs+EAUV9mz6qOR2lcOC4Y+pUjN85LChmvyHProd1gBtV1P/e+UYUJ74e9OhG/x0Cl3yrxeJtK6LloOV1T6KKvly27Ynt00uPam8HwxNrnUdiiPY6Qa/ZAmQl/uoBKNCBWxClqQFNOlZCIhY9VyxbpMAjKq/nIxBrTVlqMY8ASySd0MQhw1eqSNpzbQtZo+rLp2++K19ywJBYfL6WWaj5r4xT+5AU3IaJv/BfqB9z9hkcPHWeYRkx3BuOLoEptZPNC2r14OxLPf/vzYn8gU4qGnUz+QwaNokoCe3/Rjp3A9ZNvDhlkOau35DG5MVXGcBs/ln7xppWuW+FiXGeddTS1zFJJQg2m0XWivPPtXruMSS0d7MB/WYCx1u03L1zANuND+wGDD0aiVLwPKq9yyweLZT6NnHGt7ccjltF7E7YU5iJDvJZdcZz94e6XNhOBA9c+GZfdaEUFrEtefmZVkW6DTF6UUMD8qFhjwdVs8f5FNPiLXbvjBlTZv2Xoaiufasrkf2p/uv9WdhNT9733wd/abRx+y2W+9b0eOnUpz8Z0+/fuX/3m7HX/qLEbAoMDeFYPBhbgAQamKTG77ji1WUjyU9VegRDCH4GwK2fOHH75rXy6dD539e2SU02HQ7scRzcepUZ9up84HUaoUBXupuUfDbGymzWTT+s3Us6bTdL2FoLDOxowqscKCIbZk0SLqXUCFU47xs/EJk5RPnHUKjqjD1m/cZLupFWVAFe/VWHnguVSGLYp40SeSFs5L2hYHycxbCFAkS+VpOBBrpKjuEBwqENzta0K7UluXIKjbJdT4VGlE9lo2S32eghV5DqrJq8+yF6i6nWbf8MHDQA5yLS0uBWJRE9qFWyyF0SyZ+XlWvnkHChUdMBmzcIzlBEXAh7TklOO808jCUAqwgwQY2fRmaahrM84uD5X/csg3Gaxjc22Fq82LNJYkmjzQa2fj/mC4JmuuIN1n4um2ZBN0A849CCh+38wW4wckRYddc+PdcCdkIINfDPDQkGc7xKgLUSeF4zuJISBKSIFATcCxoRlOaoZ1dQfVb0TpVlTJ7wVQXShD4b0dAmTBu4G62pnTU0eU7YQBqJCoPkIwoJbTxbRQItg+YJZI6NsB4UORNhCRSAL0EKgpV1FrrBrUKFgq24qGQpyK6oA7LP47IFHgyXnQTrhwZxVyyBKUxWH1sVk7+d7SNWso9gKruZOTU1LzmwylxFtZncP6sRwGDK1FYOdC64dBkyGXGnc098wio8xMRM37SEgyhvuI43UJWONUHH6Mmmj1UtWF+B1XBpdxD8GfMaxnOyO5mzTwjYsQPCX5JJnmAgqkCeD9SxfOQ2ASsoVYgXot69SGM2znU4SXbgxkEwQMPd0y4Jpjjpnqc4m8CRnIIQXn7ywxsjA98g6eSyzQYDQRpCjkEk2NpyimOlY1ag+6XvUTtbFJNXdLDkTzngpomuxR/Yx7koJJRdUBlAKg7RNIfNNhOdWd60tjZw4Ei79x2gQbjnRPBBBhr1iiqkkq0eSpqf/Mpa1CDkuZfEBxR8lds8EEzbqEkySb+qOy/x8OS++l2WY6SPJfOvxMHOZv1wOLhNHXk8i49w7oyHrGfTwXMCZnUIqpqYwvBcKAomNBIzq4Dl+TQUQDocaWVljtoi+krW3vU7j/C89kNU2aOTiRYczYuqB4rEVs2W5VK9bZ5nnL7aQJx1imBjdmpdqRp6OiAJz3o/981Oau2GZJNC6HY0Sm5Q6wiyYU22Am8NbTtyNYrIfiuGjKewhWoiFm6PwlALNOmTCBDIHaBM//+DPPxkAizgv828W8rQ9e/jNN4gcIQgbaCedcZhHphWQBfbZw7lzbg0rGGeeeY4NHjMZFw/jlLH780TwPytauWwf7L8z2rF1llQjG5qHNN/jIibYcIdcUpjLXLkDxvWSiFcz6tj22epNlHzPFhlHPGgTNPSkKRQoaoRMw2O3MzkoZnOYQ1NJFq7GNjQQB0XbKKafb++9+aO9/+J5t2/qVPf/4g7YGiC+roMB+Q//Zr+76tS1FVV7K4889+7yNJev/9W9+jbIEs8vYc/WofDQBh7dyVnbs2MHX9TYEyLK9HehNzDvuv43a1ltvvMTXjfbb3/4cZ5zOfLd9NueD2ZAQUmF1htPUvZ1apZEtDafOM9C2btvmxK5cdBMXLJgHgzDPihgnkoa6xZw5c2wkazWsuMS2syaCyk846SSgxkrbsHkz19LOkNZ0J1lkk63EQ2pRzVN09yhIDy2UCuoIblh+bBf2E/JFpEovnL+mKkbeb1hM8El7ipTcsR8iwx0qqXiQ7aMdvSVFDl6iBAoKW2ld6EnJtchBJdSy0nxKcCViu30EUNqDXU2ttpcgKm8IVHaQoGbo/jn5g+hd2wUhJ9XSqa/vgTks1mkiEOE+VDKyIPO0s7ehMMOF7XLmsuxZAkzIGM6RnFi0FOOhvgfV8WDYrzRRex2V+tr//JcO69JrfnwIEpThlS0PmIDKtr5OycKkB8cm6H8TGXEfh8Fv+kwmDKsck752pDT0c31Pwwhd2RtDrf8+BK2x2YWPK7tRJqUG2ErGFkw4ahR9PBusdO8m0kmiUhhx0RwG/Q1BeIH3lb3CWQILJsYmw/RJQaWZQXoUWROj6bXg38BhBWriXosLNYp69ixtO4mS4rAEoFFGsg+Qfakgje/ioWop1YCsOpXDOfL6oQxLllSsx4DUEUTkfk+8by+GVlFOtPqUcEAJZB8yZnK4WocEPTzeR/0nkkpSZKSeCg1yTGYDNFHTCupqARwmFmA332uorGEDx7jDSuD3Ro0cDl6/joa8Mh/41gwtPYHnprEAyq4k0RJBFC52opQw5Kzk7NeuX0OPyGRXVk9i/VpqDtJHs52Gyk4ov2xaQZg89yo0xZr4XhZRop6pdM0iifKaqW9k0gwpWE+Zi+qZMWRiFbxPBIFLBA2gqmMqI9wPhr15G7i1HPE3MizV5ATxioafCkxzEeSL00uGkMWhWyaYVu0P2os6ZKx1jOpXIYel6+mHA/s8w9IzwompP+v/t8Pqf+Ye/QXajn1cSzNr10xBuhl160z6lMKpceoe65sQ+tRYBw6frlsq3HEYhxg2WDjwiTLqTmoDvdxzHFlVLL0tGm+2D/HZW75aaUvSEi1pdImlwS69bBpQH8SVAmoO7z76pGUgDHc2zbMvksHc+qeHLWxors3/cp3deusDVh+fbuPO/ZZn29MKsu2yo5neHNfFwMM/I6BaYWOB8VqJ/D/+/AOK7FyP4m0crDQ9Jx07jfEoiTZj1mn0AbXQQJpsy6CJb12+wBoP7LNJ00+xUdNORy8ujlpMub3w5BMw4o6zCZAaho4aj9EXNN7NgMVdNvuDj6Fz59i+7ZttwxcLGASITiIZ/1QEc9+EuHHi2InW9skCu/KMC+0xsqUixpVsg3A0ffxQCv4EJ0CJk2lUrQKC7KG2Fc+Z7uniPLAn7vvdo3bxOWfYqGHF9thf/2offvyhFZCF/f6+e2wOQrjCNbZu22FHHn2ceqPtwQcfta3rN9pFF1xoP/7prbSRZHh7gWBH1dsbUWRYtWIFzbADQRc00RvyEqNh4oG3S/dss3fees6OnXYkNPnrID9F2EIc0WZo6cmJTA4G6n377U+pZY12geAk2nSUhU2eONFLKh999KEdP2O6FXB+GmkJmT9/IaohzChjxM9rf3vDioaNsKLiYbZmPXqHOE4N9dSoGJUOhuAERcDogkGqCdAROK4GmHitYke77QJtkYqyxjVBv6/ZvNqaKko1qNuDny5xAERAC5UyFGRpUK72rvelAcepj7KNReqKyYBINMa6krN9YGWHxHqxKQOAc5Mgf+xAsUY2QSziGpxPHplXBbVAsbyzMgdaeeke0Jou7mUoWWcZEGcCaMNAhJHXMjQWZiBjVmKAndWLOIAsup6BnJEoxIh8odpbUHIWNPg/dFjf/s53gyQsVLgLSAXyXAHzKnBZ+lo1FQm4hpqBQ5CJIviA/BA4KRn1XmU+MiLOEgxwUydyuF5goJbhGUrIMYrsoHqUMpgBGPi8IcirRLRRlKwmI9hGpF7K++lQkPWwcdVL5AQxDFccxd8EotE4HFQcDzeGEQ4JFBGjiRai1IwqKM7lkUIzn4L80x2ZShtKoDvw9q1c6/Pvvc84ZwmdKp3i4croe81MZjPIPQ85KK2Kr4kIE6H71H/LcIZSWp/ErJEYGAitUwIXPYD3S+F3BoIRp4v5Rh0n2gtB3a7WruvV70oDrD/fbWfcfA8EiUE0kaqvpAbncIBaUjvGRaoYDfvLgQcolJMZdeBkWqG6ymlpDICimxaYY6Izq92ggohsGJmB5mp1sunrieyzOMjxGJY2IiNBkN1g3G04uXI2WzpwhTIatSOFkWntZ9ZQICtFFiH2m0g1Yo1y78kc/GSIF14D5ZYq0U/bTRbRJossgcAQJKjpxDEcTA16kxNIYxT3uIh2u/G4qZbKAdSkYT0DjVHvE2YfotrL4Sp79wxetSs5K+/F4vnqXuXIvuGwfPsqWJE2Yz9E7r8TZE3f/FAm7t/WYdd7908dcGcllXz9q3SLYIuAqEUZLBkKFs8aYUdFKQiRcK8o+ax9G7WoJM5NF84iDAJKtASClY1J/1AzjbRWKDO0ZAy1r6IS7M6P3reqzHiU348VoGPX02/VRM0mem+1LXn9fTt2+HibduxMm80QxfP+8yZby4j4xx5+2hbMWWQZQHvJDJRUH9bRual27KBEW/zJa8BSn9vVl11pDQcbbAI/X7tsoe0hks4A4qlElVvhzKgJk+2Us88lAwtUWDTi5aO3XrV9m9d6oHPUCSczpHISmXS0Lfxsnn3GjKiLLr8cKPEIlBxKXIllGzWPcLLJl995184443T7/K2/2YLZ71ohGoN9tECkjxpLHRAbQjBUUF1vJ591pT25bJvlnHKmHWTEyKiCRBuFqG8mz2cAE4qruLZkMtlYXqu+wEbOwJsvPmvnnXkqrLQWe5FesK8WLrATj56IavsMWHs77eN5C+y4k06GCdhsBRj+u3/xG+osrXbDNdfYpd+5yJLoP6ohADyo9g9g7zpNkKYHKRdygYx5J3tRGUIU9mbRwk9s0ZK59rPbb7GTT5tB+aLa5szm+dA0mwJDsbK80T79bBFsxGNcpiyCZvd1UNYn0R8nyLycs3Lk5Mm8d66tXLnS4bHxY8f43/1q5SqbiJyUWMqrV6/1Rn31MYlcodHymVDdRXsPxx7E0JzbiwNrgHDRzKdnJWJxq6YtqB/WZyUNxR1Al3Qw8KG5eDJzsruyWiHnFRyG0KfKMxpFRJCZhZRW7jAGSyLQy76sokwQSZknn0nJ5WRNbQQPg2DIVnBPabAIpfp0AFGAAn4uOLuSMSpDIf7UAYe3wlE48kjINosWEJAzwgYn5ypFqHlkQtI5UI0tl7gBtVtnKvhhC0Qi3Nf4eZOdDRCSw7Ms2nOiw84974rgJSFI6+sDLHZcAOPJSfVqnpEMcqi+4sbHM5d+GroMu95IzkjaaUEPltPheQ/vUQqxBvXfypakCCBIqU/Zm5oq+d/x4ye6pI36hBX1dEEw2EsRbyfqyjQi4OSAqyjCxyBsGYvMQ4zqWZrmymGP4V/BgnGCBlmgSD7ltMQc1Mwg9YyIVaeIw/X7uKZwiB4ivFdi/J//cI414zQ6HPoLGlgVBQhi0/I5y8+NWeDIHR+WU5ez9owomB7sjkzrpXWTU3YmYxSGK8rSMKpZwKh51LYywNaiuH+pE2gQm64pGgfXwObVjKVkNeRSF0oism2sqiUVZyQEEGoa6bW68euBUuVkKhm+1kW0HinFb83FkmqzshHeV9BcLP1fUlRo5Hf2UxxNIgoqoq9CGVMLxqMa9lc7fVyxGP12GhTF9JPhKhzOyG82bjNF6hg5bogYNVBcE7l+fbQAEyjKEtOsBedVS8QeRYFbpA/tA2VYZRxu9ZB902H5nqP2KOJKHFI5g9pq7D+mjrdJGKhwIl2RKORgo0RuUcYbao1QoKPeskhJM7mzChzWIQWMEGx7uGbKv+6wpFih6wimLet6vJNP+ybAlvkfFcOJVN0pi72qvdDvCXVu5Pv6SUiql/Je6rJUmMhe6RYsTdG9NQlKcEa+La2rsbtnv25hUycyFDHPpsPAmpWbb500KW+et8jqN1bYRbMutG3UHXuY0pw6/UjLRbH8gtOuhTlWYwOKRzHfCqgYBzIReHBwZLOth0gxCPmmQTR/ZtNbM4n6ShtQ2CYGEkoubS1yRzuBws8442ybdfrZ9JV1WgYjMObNXWDPPvG4zThiCPajzc674jqGfWZD/mFi7aL5thtCx5lnngd540iCGrNS2h6eZGLyuJknIFG0mjHzBGrUp1d/uQg1/njLYU5UJLUvNrZtfuUV++Otv7J5GyutbOBQa2Y21tD8FBsJRhzfVmf5iESXMxwxnWg9kmBAgrFa6/nz59rmtSvt6isutD2799rTz/+NrGedPXTnjcCGkCfYm7+471575N6H7N3Zn1gtddcP3n3f0jmLT//+QRs6diziwclAVfUQwVo4E01WS4/ZQQK+gTRmqwepA8itlz1fjwLLnE9nU2+qs0cevQ+4K9m1CZ/5819RwEALleh206ZdkLWarWTUGCd6tVJfrgINUR1ywRfzXQZt4qSJNOsn20dAg6OYrzWWa1jHlOZSlNJV99pPr+VK+t3UfxVHG4C6OFORwoqTkgTBjjKseOpZQCZMM4b0ILKTID42VxdnTpOc20CmKjatprbV6JCbtyKpPuQoRWCbgo+gjUIbWLtU1Ic2SGrxqJB0RyfTE0ffGY3q5ci25ZYM9Xl821asAc5Nw/yKPNeIMv5Y20ZvXRLDSguLhqCqP48xJDk+vHLT1q02jjpsTXmZdZCtSni7hcnE0QR1kCbYdwcJdlWrxjU72zzIsgQHao5Xfw3rnzqss8666FCcKYOpD2VE7vX6KcJupEPGOQSxBTp8LIWyKF+HwKEFWn5yXoFxD6jwQfNuf2+XH3jVKBQp03cgfD+SlFGd3YORBxGEpPESCUgGRVG/Eruto/sAEVYVEVEVRWu64gn5PeviMpzSLkIDEYmyrkQMdAxfR+LAxIyKxGnFUuOKkAOT+oCifWHBPFQxHbtwrjuIuJ6b85G1seHb1TgtPFWxgSLtwE17cNIvchssSaie5zWv4GvIZL5WangNc1q9DK7YjYxU4b2zMLSZGIkcSCo5yKLEYZjxva5woSwzjYcuOLCHzdhBtKLG2656iq40dEawTt00Qoa5bEsvvVL1ThqpRPWiD0xen9qILZJxURzGvekAtcLqUXbaDTmgFZKDBHJHE2lrXHm8es6I1CJljAXxcR2iocpoHaDbPQLHJSgzAjhC8rT1DHYTSUTPX9Gp9Nb0N7RapLqI6eaHZptRLCbi2gutuZaGYwUlh2dYztDkuSjajKXekoJMzumw4y6GuZbEJndOKntI9bdoKbZ7pqu6YoihGlJtV4bltSvBgfreP3VYgdMJojc9vf8+w/KsWWxVZVQibfiDDYZtBvNJ2dc+/kXmRfCmiD38fc/AJPAZDNDUtfWS+XptMej/8Gv0sSc8T++XY7170wdBacdxITh85zuv2wKcXupxMyyafXkHo+n7aKRNJlj528PP2tgBxTbllLPtlpf+Ytc8fh8Nx9G25pNPaTR+HYNAfQp4MTkLqAdCwykjC6ytYhuGfo7d8rOfwII7YMVEy3kMP6wlMlf9QUKzn8/51BYCW50MLDjzzLOY5dRkmXmF9tB9D1rvXkgVCd3MeBpnk2Z+y5pQmJdw9RtvvGLFDDM8GZgyFxhwK47v4Yf/YOOBvlasXGcn0fO1dvE8K92+Bvg5ClXzXsubepx1pICgUCfrWrfF7vrZvXbPKx/ZgGNmMiWg2k6fPtrSeuushLpYXxdzoqjR9rjiCUEnQw9Vx/3Nbx+wo8cV2eknHm+vfjjf3kLVPbJxH4zCP9qLcz60VTAEO9B8vPlHP7HZtG289/5H1k4j9WQmNf/qvl+55Jj6BZtBGCRCcGD/AQR0aeZlOkECsHYvqIV6H9VYvBun+dFnH9rwUYV2550/xvADfW7aaC8//7INHTKChl6zT+YutAx6kwYhW6Ta0C50GDVHKgm0aCH9Z2NGj6avqxhFj1Zb/dVyMrDJ0NnRiZw7DyeYRQZaaLuoDW/A4SdojD1QXDf7xp0We0OBdjyOLArIroXrrkN9QrC9bGi35NLQgYyixndw5wZrAJEKJ7jQMfDakM63JxnBntWG03w62aReAnIxfFuVZeWMtjCeSyqq9IOxu8sXzMchpdpRU6bYSu6vjdakSYxYWcT9TIFIc4DadC1B7tCSQislQ5Uu7CR+dwHTuHOps6Ymxdq+HZt57pGgQcDfPDsFwX1MaWhhukAcDcuCEvtbo3QOgsnkfqEOEbpbCTla/esZ1qmnX+gsQYfu3CigzA181P/Rz/QLZhkFDi1gE/pXgUH3TxEsRAEPYDM3DaHfV5QavE/Qh+TBJYZGPUYxHNJwQSZACRrYp/S3i42tIY8BA5GMycejwzwTKQNn1djEsLfm/Z5x9VGkVxNuLLL3YsHoCpOZwipIRgXuaE15jQQuhGYcy7TXOD4FuTkRA0PYpbkzRCKbwW7fXvIFbaAYfIxkDwZeTbde+NdDl8HtXwOtFX9HzYjej8RrBIs5iUe1dbCFaNHY/b71Mv1WJOrPsTaIey4meixACLeYwqyIB3JWKqSq0VAbSXOy/Bq9LoZThdnVsG+/09/7KE5J7kjOTO0BvUAY5XS+Kyvp4kC0i8QBBi9JlzAwTWVMqsN1899iR2nkdRm6g1OnTHYmYwRMn/XLllsmtNtwrYWUEAgi2rQGqG0kQ8+NElSB4xwAtFpGBEVZkaJ9NJkadUKRMngfNSl3sh5dUqTgnuVoNZpkJ3IucljeVaXWADl97ktU2Qi1LGDgu2lIisVBjoA59KPjj7U82KKSzulRjVGUf83RCe0Zr2MqY3VYUHUrHIJ69PR3pYquYMvhau3RrzE/D5wOZUXahGoH/ntMUMop/fVO392KhpSR8+GKLnIy/pRDH/5+IYjw6+/+X7+iwueBTwSDA3VjKrA30kgcUzDSdtHW0ZSXaT9842XbTL1j6FHATWXVduvZ51jFqq+slTrRylc/sUvOvgLSRbrtoA/siOtOsw1ltfYk03crViFMG5/FYEbU0wcm0d9kDBvMspWffQ7h4IBd+t3LbcTQERwdFLlxMpshYpSQDWQCD97yHzfSn9dq37/lB4w0CbdhY8d5n+B9d/3YChkHEomBOeGMCyy16CgCmmjbuXMrgxZfsfOoQ81AXULTg998/R374K13yYCuZFLARjtp+jR7/vd/tO04hMRMehmpf0YBd6XnFdmKuZ/aBROn2sxJM+03Hyy2wWeehpGPsuLEHsulqb4gk7K9Ju+yRxNBbdIw5H0EfTsr6+yFv75kl6PkERXbZc+98iI9T1/Z2Jxou+knt9kfXnnfFgGznTZjMrDgKFu0cqfNA7pLaNhnN//bpYxbOZvxMLDZqusI3ugXQrVFj/qrlcutuKiQDKCHtWJkDEXUNvqcFi78nInOi6hlXW/nXnQmqhzN9tprrzNeZbflkBlX7KvltRuhuo+kpJFKNhhL9rrFhkP0aKR3sXTXbhtPnTOfpvONTEjQex915JFuZ5cvX24zT5hJ28BB28YEYDVuJ5KNAY84xT0dxxamWjz3HQOLUHUurUczjA+p48hxkXI5utJBRrh38ypINtUo2RBIKQj1waEKjIKWIzXtK8jSDC93Wny3E5i3OYZG4vyxjImJs9GFMARXrnFh5iEjmbhMcFJKLWvqkciEsb/SKBNk5Wb7lOuxDKpsxCGVU9cqGVGCon6ZE++yIGVUct+SaarjuuQaouNVqokEmsZhKcNCvZ1ozgPIQCD78I/gv//BYV197Q/+XprJYbyv5YYOESS8FhU4tuDTO678TQOHFZJtOoyh0g8negEwBC26JqBHyqK/EznxYKSv1iUSBMZcqW9QExJshzFw3S9SZaApCaFqLHcUMF63VJeJdjqoeVBxYfHF9oMYwM+kSC5ShCtL4ASjgQsNRkwsta6YaBpfBUFyvYLP1AQrYt4BNs82muXEclP2ooepZQx1Dzm0p+wxGJeiSECQYAgu5TfdXbmjDpyTzJrGpqCb4X+njSi7l0wmBvJCNjWaPBxxCmSFWMkeeY+Or6T/bV2PnK07eWpbcliN5ThonJX8W7/D6pC8DA6rgjEOEUAYXcCEajLsEZuQK2nmZy04MWWdIkioefggB0MO69ipRxGBs1Y4xzKYPkOgpkolRJh6v8SUergiiYpaiOK8gKu9gQGJl0SSF35b6bXY66xF9YN1syvzh49wRX6Z9lbudzdMqGp6OOSwnAATclhBlqJaTpDwRPJ+GRTcvz2qyM5CDicWyCocBQd/JwUOylIFB/JMxMIFfwAAIABJREFUowQPSoFDNSyNHhHV3WtYwXTff9VhuYPTM/T+wyC79mLp/8ZhHY5S9Ps53lc1CGW0MkTtByEVJUCLTxpoXYx4qGMEzTJqA9999UWLPGqijUwZaLMGF9tQDEEfTawf/eUVy+xLtB/e8FN7jQwi5SL6qhhZU72t1P50639aRB29XMBo8dQbBhDITYQ9mMb8p8+BtwZkpqB2MdWOZ4ruSCjoIomUYmRyUbBYiVrDmy+8RLPrWPvpb+6x1RAWjj5mur316nP26RvP2vhhg31SwLlX3mzxWUWwxrrsCyJu1YNmzDzZRoxmxhP3e9+v73cl8+FAykUQEg5s32Xrli2zxlbGTwCD50+YaPt4rlOo4aymLnf3lTfY55tLrbl4JGSWZEaPoFXZtNdKMmKAxJOsgWBLeoNpiUBX1KmVSL/0PuNPls6lP+s6GK6N9uhTr9jyxcvs+qvOYfzKsfbI3+bZCiDU+++8yTaU7ralW6tt3Tvv0/vXaA89/GsbMxkdRkZ77NhVziNm4CmwYDNrsRv6vzIElxwDPldf3YEDFcwA+4D6Ua099NgDCMDSg1RbZ/f96l6yVRxcU7ft2oHGH+uQi9ZiIk5LeoBNQI456AtuZu6ckoFx48Z5C5DWTGzC8fSy7aGHTfPHjsdplVEj2oUgdSvwegLjVnqwU8kgLqnoH/YQ1EQr+yLLCsN51/HerdSUZTOU6IdJooksq3HfDqtFazAC1mOUFNOdbObUpcBuaw96GYb/lp0VtwCn1gC3M27waDQxgfaA+McSzMx+/z3LhRU4gp4zjU4RK1lag8uZSj2N7H/RosWWk52JgHAmIsmrYFOyf7mYekoPA2mR0DSIJMo3bUyQ0DpG0t6RAPrVVE/PlvptvXoqNEL1XMcjQp9fO65/cFjTjz/TWYL9Khb61UBT7+tm4v4b7XdYAUU9cFhfZ2eieQfRraLHb2ZYMgJBTaxflSBIaUUbd605Mor4pFSPUJJhXokJI6kTNZjJoAsKiiVzUAqckzPIb0yGu4oputUwmTr7qMEwzC4BNeiIqA42nLKumFBjMxhwrGZQ0aRHz4YESZW6i76uvxsD627J1s32NphzB/cmDTulCb1Y13637NG7jGs/DMh/SPVaZBOHg9zqggerCK/mVn1PzcoqrGNQo4hcosDBMlibYWRYwxnimIW1TuUaxSiUKobeRPekND6WLMdrh9SDolqgKGOo5LC6obgKxtAoekF7vUgy7du1jYiZxl81/OIkOnBysTSCNkDPVaY1gLqSz9Zho+7cs9tZSdOmTuFvxzEum6wJZlUeG1MQWCfRl/JGQEArhaGmQnER0aHe0+W15OR5ujLjjUCCYk9mACl102tSRj1sAJFrB5mSisW6lj3okO0t5+CLiK/n75i6Hh8O3B08+4AsSrGe1BYGwXL7yfHH2TBYROF93BOwrzJg7ZXDHVZ/64QyrL5QhsWi/e8cVv85CdVbfW/7XvjXM6z+ydBfH0H5RK7ZDynALQ531cK1lps61HIhMHTQV1dOVNo9vMjuZ47Ti6gDTJt1qhXFp9rpxbC5aDathDq+/PXZdtbEk5nqO9N+vfBTOxcCRsyAaHvl/qfs0xdf8lExScA7CUlZMPWYgYQTaKjaaWtWUltiPlY2taELv/1tHNIUK0P/7ck/PmZXXXSR3fGjH3uAeM2/XWtTafptIktOgrL85gtPWs2ONWRvIAU0nJ50wfU+ZbaTPfvXvzwNEeR4K4JCLgr0jh077fp/v9G++93v0sC70U4++hh749kXmHhd5fXHWKCmbkZZ7GlstnyCyITdFXbN+ZfYQ3NWWfL0sywaiamZ4zIsse8A03DjkfVJZBLu/uDsY1AjGD3TgwN++HEEa7m2y889y+YuWmJvzqbJetNy+9W9d9qG6hZbBN2/tnSj3QWU9xYZ1qplG23fii9s4vBBdtcv77Zs4OsehgyWMZNOkNt+CElbmVCsdh3tr3gC6A4QinqknDS5eAHrnMGU51/97tfOklsAhPr2q2/ZUWPHQ37osuUrIMdwzlPJigZgyyorq/0cZ/Pfq6lRiZFZNKzE689byMDGAMtLbePLlSu8vWAY6ycFjH2aciAYFKcZB0tyAHOzBBOyeAQ2iM+SabWTVbVhf9o1mRxbpWbeGAXzZH/VWzdYKzWtaMoFmjTcP+ixn8nsaq5C0xw9Etzdy2gXeKOp+RYzaKRT3IupKa6F1RmFTRhPg/dGRJJbIF8cA+ynmWhDUMup4myrJKTeqw0QNRIJkiTovYepEUP4Xi3rGYdwaDfOU2LCkRDjNByyuQG1eQIyOSz1wLoPFSzzX3z8g8M6adZ5jov016sORZayKYdBgLLHDgseBgHKYXkDrcOJXzus/p7lfqcXFK6D+oHUy11jUFGrMgqYNXIQom9Kdn8gSsCq/ai+ImelImg3Ub1q64IYDmIUp02bYYVDmSXDJtN04xqiowMUq6Xh1heOlloCixMFRVajoDmsmmOTEJeGbWOENwKkMbAIw2HdSCeuS/UiDvei7VvsQ0YpdJM9yE2JYROULUItwd7j45bWI36HQ/0fkU9wXprnJYhR1WfuR4oMEk1V7iUHL+29RA1Aw/AW0VA5FHmqdIRVE3GsMS51pB4ErgVn5Eoe6v9SJC4CQwOMPKazdqN40cWnjLxUQ5RhCUSvIirsomkvQgK3cliSuSIbbeLnrbCI1EishlsdxBrWbwWq1XJYuSgcxGJwuny+Fo2/pPExsAUlGdQNPFmFWreChgIi7jYiODXwdlB03bpuvcv5aKOr3ulQMevYpdocWL0avbskI8P172IURRkHtwt8Vc9V2Xuk1kxyQbo/tm2kC/9qrSCUAPEeRw/YdUdNsFiIGOFkzQoqXERZWZZ6sgQnh0g7YgeG9ateSGFT7EERXXQaQ5lS/z4OaKHah4dBgqEMqD9g69fUDB4t16nnqFf8F5BgADEGB+6b8GP/eTr0tw87jIJ2dS29FC/RH8GJbCAybrRZM88AMhtEM+cQ203PStfYoXYeI+KbS/LtuJmn2NCwJJsMrNJJH8zm2Z9by5o9djFMu421TJE+utBGnDiBekK53fa9m62WQn4EY0pSMwpdZaAwB4VuSA2rFi/y2qSahLPRA7zt9p85nL1owVz2UZkdTfbzU5zWRArnt9x+u6v1DwPq2bRmuc1992VqJTwT/u+IY061kikI06ZkY8y32jPPPmcXX/wdV3HIJDp/5705KEa8bP9x3fUgALstA8h5EXWyHTvoGcPoZ0P33iKWKc+sm9efk1lgQyeeYQ+t3GWZJ82yqUUpZDr0eIW32phBA8lu6iAcUAsBLRmYlONMzN3MJ3sJ53zk2BI7Y+ZR9vhfX7H5C7+iJ/GgPf7EffbUR5/bguXbbCxkk1OnTbQ3Vm22ZXPeoy5YYVdcfK5defmlOK2htqW0ktoQkDYwaTeKL+s2rvXaXjTBnOuLYotqyLIWQzRZvX6FXXrt5fati8+H5l1nv3/o95YJTJeOYxF7d936Ldgw6lc4LPWK7qXhNodsSs52C8SZErLOIaiF7KQmWQ1DdwoOQG0gq1athqwwkfNGM/+O7RCvCMAhqmjvS080IwddRokOsI6JkK4ixFDFYamnTENGVUYQKSpKw1xRoKjZuZlxJEwcl5C0ygxsU3ELpJ5Du5fvabEiwznXsk8dBMMtkTQG549BB5JaFllWA1lyTXm5jRw7CngfXUUgyyIyyEqU7xPoL43DVqoBOw8WaD09nE3AnwVD2Lt79zibMJxraaVOmkSQU4vqv5iCmhTB2Gtrr2eyBJBrH5lWgLSII/C103IaxTc+YGJGh518yvkOCR7utPp/75sOy52Wag+hDMuZcaG61+E1LD/HoTfx7C0ECR4y86H3EBWwS42/RFkDYacMILMSkUP1jxaKvhEsdieZRBuirDUIc8ZoTpSGqsE6K4DCm8fBTmEAWjNFf4k1luPRe8PbLXVgpGVD600fSJZCL4dko1KYVRNJRBjBoY+Po4kNaFDhvupU7UQzczeusy9oiOzUvYWU05WBBZx/GcsAGnLISBBVCA4N7g+modTcMdhtvF4O0EekOPMvgB1j2PwDWAdN+iymqFlIUTKF1yZRVBYDT5HO4Q5LNSyxEPtET0f1u4PG4U5k/jv4FCFDVHWtTTeFT2cJ0njdSzbkZAYOczvRVjO/o2vzfiAX+u1iRk8ditWrbDzwzVCKz+ES+0VGqRxYSDVDqUvXgaP38gzSaGaMY2P2Sq1Do2FwwDE4xRqaOfMxSurl8PqVGsE5dGpujKafR/Or5Bu0fpWotm+nM75FChgKVrSHfLNJEUOQhHOYQpVAnBnXmEyU+K3RQ+2sEmZBQSzR3B9HuVkvQb0SENY9aV3DEPM9RGmn1tmnPr9+h/XNHX+4w1JGq136jb1/uKPxRnFXwubXQg4rcHaBWPS/7rB0P8hXAZE8+gEGlGJ/NHWJyXkoXIw+EXpsnh1kxlLD4Fhb3o6i/ZxXLY2R92NRtBifnm21CLCOhGm47KnXGBGRazdee7O9OO9ju/jO67j/MHvn3YX28H0PWCNBTnJqlqVhMOMhtowflkXW0mGfUVCXwxIEfMops+yKKy+z3RjQJYu+sBOPm27P/5mR9EuX2fQTT7Lv3fJDeq922OiJY+3jN192xfQk1EjQZbWzL7/RBuSW+Nyvjz7+GAismYztOMsBBpQk2bVX/zu6emKaDbAzaJT97NW3bcumDVZLLTo9LdnioUKvQm5qCAa+kcbjH11+k31a1mAbMZjpQwrsrPOOYJxGuY3IIZhNQlAZiSk112akcB/UpuN5NO9+uoKzv8VmTR1lBYPS7JEnXrVlS76yGZOG2GWo29/319m27IsVdtcNV9lOgrrVG7baJ6++agMjO+yeW260YxlpTwpje6rqqQmzJ6TCQxP+XrKEHMRcJVemPsZOyErbCJhXr1tp1WQI3/8ZArmovs+FRr+Eey/CfkWBFO2grlVRUY1TYrYUTky2rIZ5UUOHFgH/IQYNfD6SACAJJ7SBup7g+nHjJ/CzUqB6hlxOmQolvoLsrBLnRYYkW4JTT0ETMZGJ1FJMiSZrS8AhCrHQoNZ2Mql2qaiAvkSqLkxtuxFYsHnfTpr9G7w9R/WuQNAbm6ttD4lCmbT2ss6l4q5WZMPCmBxsmcUWC0MxhuC4lMbmbBimYgluJbPPItNTP2Q5znYsNbpN/DyLmlcE578CFnMBz60WSFD9rZk846qyHZYDmlRzALIcSYJIWlRDrBFkTA6rl+twcyDD8D9xWLNOveAfHNahoYwhWPCQAwvh+u6kQqzAwx1WoJYuKm9QCwjsu5hVAenC633qC8AQqHguHFVqwelI7ceBz4oZLPaO+l/qkR3RYMJkoK1RDMwrofNaUcoOdL1KwXmzmSOTTBe5erniqQWlguHH4wTUWLuGOU+V+yn4paivK4JDCzsPNo5IF9FkWYnxGWwuoheurZvPViKPD+nMX4HRRn3FBVhlTNV860P9ZF4cAg0cmLNC+/FW/28yLAHJ3FMb99TvsOQklGEJ8lN2ksLU2UFc7zBgjCI+44CEpEwdq/UUZKoCqRf22Vy8jxM6cFiRrUTbdP53UjNQQVgOS7CCJgor3T5YUYbkTjNfs3mJsqRsXo+zatN8KmHUrJv0HOWw2qmhbaLwK+x5IqPGw6WmjqNrpGcqCU3IFpxVJ9i4GIty5o28Jp9oW0mBCybhsNaDV8dob8hwu9kPuih6yEZyhw6lEK6MiDXh5/UY4q1s5Hq65lVf8qZ0sRGpPzp7iaYORX26f+ks6vriIBJktjfYf0wabVNSCTJgFnl1UA5LGZZIF3yK3OJMU8GCalhXcUM9b55lHQYxaC/65tPFhjIsFQO/4bD6s6v+emtQCwtCPT8TOGwHMf3t/nWHJZgY0No2Heiyu999xyJzGPhXRO2jtMFOHXMhhfYjLIJBgjuiiUqHDrA7Fs62zzDWg4HWFC1PRjFiZD1ZM5DXptk4mbHH2OAxk20VEf5F3z/HdlW1Ixh7l+3lOXdivBJwcokogufSlDyqMI35TnsgBWyg5sC0afbXlVde7s3kZdQcXn3pRTvtxBPt9ptvIRsYaT+69Sc2gjEqqifWoVf58tOPWFgDxkbSUigknHTBtYz/oPeOZXr6iSftiDHjrbBkuBXTGLub2tWVV11rN/3oZkbEb7SZYybaJ1DM9x1kVlJstx0Ji3B91UEm3NZYCVYsdvU2u+TC6+23n6yw1LMutcG59JNNzIP5WGZjC7MhFqCKQ7CqBvVcjHc4llew2J+few3YLd3OnTnWtmzbaU8+85ptW7/VbrvpSouhHvXy58CBazfaU3f+0N74cout37zTdn76tk1lsOXdv7wLiDLPdlY3gkxQK9fzBlXYAztQWppi+mnCttTtmyFLfLFoHqNNVtmoIyfY+ZdebPW0dnzy5pvUIQ+iblHoNeZVK9fynBjXQz0+DTivFjkoBXX5qH6IYSgmYjGSZ7IP62kcLiwspBmfGWJINcXj6IfS5L0D5YwDZCVCoSKhhKu9JA0EKgJVlRjQKP2eBkXq7BxEcKFbs7O6NWmYjAoCVzRqQbU7Nlpr1V4QE4JDF0oIRgepptVDKcHl50ByKLo4QUO2oy2KBubBY5FrAkqGrHYQW9sMxF9EM3sVTcKdwIKCAHfRY1YEK/IA7QA9IAU5OLhS4ExNIE8kQClljw0ryPf6eiZSYPUMn2zHaQoZyc5Mor61C4elgRFShPFw9O/Cy3+aYZ0661vOEuz3cqLbqt7hhjn0FkE8KF2qwAkdah6WIxKcJYMTqu2EupBDmYkiVA1jlKIEC6mMTA7MoSSJmhLR02cibFfTZeWsqqGYNtAbIcp5SckIHuwwMGSMKHCfNOwk0dPKJFUZa+kQ6pKSSF9lQNQ5XlkNZMGDVIOtKPGx9KjEJQmOohAN6y0eemUyzJ7EmDQ34J2EH300Wr7w8ae2FRilkwVVz1lQsBLlT/9q2ygKUGoVQJtOwwzBo8pqutUIisFuwfn1Eukro1JUrsxJEJh0BTPAt7P471FkLIO4Ni4HZyVnJvFbwWQB3b/PmXGSaYKyyuGJkCp6C1EU6s7SAZOafAtQX4ecFJloIyMp5LC6cFgqxIpl2c6nsj6vOXGfvWRiImg4xCjn6H1NOBAeWA9RYCeRnxoR1QemLFZqEtEUSKXUHC4BXNYUBNMbXSvoaB9MM6SPceFDPWOClSKV4bA2UiYPBjlSzAXa2AkFtoq+F2HwcgDSRuzz2pSMvthn3K+kn3hNj09RpTcNJzuUiOyG6ZOsuBdBVHXCsz5qYdDhE9soimxCJBtlthq40yc2qTIsUdx9RpbKgmK3Bo3rnhE5yU/pX7AOTn7wRxpkW96wrdPiDMFAfNkdM5F3mByWZ9weDvqbhTpBQu8dytj6naMfFrEAA5UVvUrMyG72SAPKCckyet/9BUQEkSN6bGR6jBV2FtopY69hY2RYR36Y7UvYby0jUu36Z/9o1cwbGjhhKkoIxZZCu8CpVBpX3/9nS0TI9OpLvmfPvPyunXXzpTZoYjGqDMvsoZ/fT68QtR/2eGbmMHqhCP4KQTNSeB2Fc29LgFRTgibgT4EGGyC9LF20wPbvrUBmqtvefJn5T0dPslvuuM2qgcVGU8tcu2SBzXn2CRdfbmTfTDzlLCs6eiZwfr6tXrXWFcsdGsQgZ5PZvYRg7ufMhrrq8quAh0ADVq+zMv72zu46G4IzyUf1fBGznWp4rt0rttr5w8bYyNFHoei+x8acdR5j5NMIWBm62HvQMtKTgDqraMXos3z6E5OBx9SHWVnfbn95/m0UFpLsjONGIh81z958f6lVYLD/+syj9uHqzfbx+r0WW7PTvnvDjfbmnIWsz1Kg1c12/vRxduMPbkSiKMPKahgL410M9AayLqtXrfQ+JD/8Ii1hc9TM/Pm8z5kbVmEXXnuZ5Q2j4XvhItu+Zr2vby6BdDkw4A6cdRqSTbFkWWL27ScQ1NnKQOR7B6rtGZkZNgqG3W6Cuf20ioweA+EBVGUdWcxwiEsK7HYj4VSP3qrOolRuYrgWaQ2GcY4SIaAkM1BS57KDbKZGCj3eqUEGBdQqElYnCur7EcjtIyNM1Fw3BePSRhUdXtql7GO1rKhuLrahGjSUOSdmI4bNfklJhqFICaCM9yjkOakOvwUizgjqlAdxpl2c/0zo++U4JdH29+LQRMAqJqsu3b2bRuE0bDXTC6hXxXAGGrEl4gCI8n8QiDWc74eR8Qc4jYQdAmKXMyBCXf7/SGufdf7fOyyxSkKRc7/LCyAw7wV21+XZkr7khn2sOYfykNNzT95v3GXwMRZ8Q+/pNTC9DgvvY0YoIKYir59IdhUtTULJ+vCzRoRx2zFYEp5VplHHjR5kZk+PF/5RihCJAGPcAqlAT2EAsFU3hlyFS6lK5xeNILJhsJiMczhPIJJG1IgGxgKA/eIIVM9KHZDlG6GTRe+kWPjs7A+tjGipU9GHHKtnUwEpQPfpHj+UXYX8tq9FQA1VAx4/xBC1SGHeHRbNz6TJepkEJ+PYjKlstCw2xwim1uaGxtuLJRij2owyOZE05CzVKyEoSgZVDou16MMRdaA23as6Fu/RSvbURSRVRyNvXUUpB00KCmDG0F073WGRlSnDUyFWTBwgjV6pPEtwVxmR29agtuiyU/3OV9RuZSvOKkQJAFmZOKLZgTgoqWVIgfMAjl3FUxk7dwRg6NLOqwTekQXPQb5FCyaJKjEld+9BBJco2jUCxRTUBBIZcW9eDBxWBJ+9wiUoZmsiWDzXFq15QhAJbppGMyy1FI1g9wyNBxDMFWMvso5SvBCVuE+Oyr+Ww+L31HzsAUdQM/Lt6yUnYeeKOjko/8Rh9blKi14fcliyBnJafpgCZxi84WE0dw8QApjlUMSnPcQNu8Ny2JeSZDyzzCaTlQxOtjU7zG6//SWeZZ9Nn5Rvqfs77cTB51hW4hGWCrKwParUosdn2l82LrTHNnxpkaOp7QE3jQNGG4Lk0sjt++2Dh5+wb804x84++zJ7Hvmg639+BUM9zX74vZ/aLjKpVoKVOKSbktGoI2G1SSMHWyMkhpU4DgWLgu+mADle+2/XuJr50396wi6gIfi399yN4V1vP77jDjuarEttKIMhazxy561WV7rFG/irCB4v/o+bLRatwUH0bf3t9b9Rk+mzCSg8FAL5xVOrvfqaG+zoKcdCajhgZzA7atH770KWKkP+i2ZdWJFpQ1CCIFAdiqEse/8zu/XCq+29rQSuReMtOj/XjjthLO0YlZaXi0wRjbFRBFapGOoUathiGkexZ2Z/vMxWIJt02tThNql4iP3q/j+gC7rX4iNb7XeP3m9/fOZ1nE2jnXDseJccWrd5n7317DNmtbuZJnyba+cNKhpHEy/BMnXzWuplXRAb9lWUM2wxFVgQw8pz7eHMyaks/mqphYFJXnT15babbGgPRJN6MtwkMqBkaOl7aMRuAl2QoO0AWHRSy9egx1xaFTTJWCzDPKYZa/1FyMjgd4YPH+4KGdUozIwEspfaeznNxdJdjeGshZOZJZNdJ8IcjBHjmTUQuUNr0IDtaiCokB1SG2AYrwnHwTYCCzYCy6lPy0lT/K4cY4/gLPayi2sL2sfmdPDZgn1hcqPZoLGod+RYMnZ61/pVlFUoZZBArAeOTiWQTQTN2EfCUEg2uHv7VoY3kq2zRhXAmqP5vf3UtvT3JD5Tf7AqqInBMxAkmQHrsYk6Yy8tA1K8+H9yWKdQw5LX6/9wOO+wj8MjSGVHAbU7oLfrxAYEilAm4r4ooKEHmUkIUnFmYIi8gOFQpiTdvBQcTHoGBUockBY9Pom6EjdUzYM/yMNqJP1XPSKJ73eRUbRQy4rjIclTq6inQr2Krwmky3IeMZodpfoTaW0YDyUPGmYfkeBmhr519dVBKx3hmzse7cEo2EExNOVpMF8LUNgTb75lDSww6Js7IRnxIMsKIE33PE7ZD+DOINAO1iOgVvA7OL82VTJxtHJY4RKZZD0lgistvDTuMQNnU4IEf64kpoCGDndYUlDvdoBZmSTZgiIfsQRVe0FLrAPV5m4o7sqgWjSqhcPTSP9YE9FKGAa9HfinBwfXIfFZDHHgsFCLkKSQCBq8Rk2/uuJ+xqaaifsVSPTY1UMR6C4GNlcjUXrIuKL41EeMRrZwPYLl2ij4Nhyodekb71HCWSQzyyiKWpicqughgmyq9qPSAfECm+yj4yN4c02G7fHGRd9FQI2BnZcT6xKzUk6J76djbC8oHmxnUNiNBeYQ6idnEg+8Gu2STOwtzco6TAzXM65+IkZ/cNXvsLxZ7n/usDxK0yNR0MCnB37usLQPDj8rPibTn50HHQoClHoH3XmepWsfdQs+LuZRlDRaW1wN232UPf77LYyA38a4i1Q7BmJETm2SHZlxKudipPUdgRJ+HLqORQl205tP22ai+LSjZzCyfIhls7ZjyjHsNMZ2rCuzHzEgcUNFk+WhgDH82CG2vbzWvv/dm60JerZ6aTKZFCsdysH0OhXlZdiGNasg4ey3XCS/8oBvbrr5e9SRk6wU4/vIA+j2XXCB/eqeO8gU0uzBRx6FdQhJR5qf1IrXLp1HTeMrNCabfW7azIv+zZJQdFez/u8efMRmzJhpwzDA6elpTPOttBtvuNl+euvP7DNGbIwns9jFGI59zE0SlCjZn26YgKWqkTIuJW5LmV153oV29wdf2thvX2EdzNY68tgRsN5qbDizqsJACmqZ0p0NQSsDyE6phQKhP774gfUQ0V919gloZFbbHQ88Rglhk33nzOPt7JNOtJc+XGtfLZ5rt/7wBlsLLFheUWOffPCODcmOtyeffMiqamiPiULtwvc5hhbq+HZqe9EweUVaUpCjQaoqVwjK+3LNChvKnK4S2gPKcTQHyJS6oLPLrvXy7Pdy36rTx1DXleyS6lcdOJHb6pZ3AAAgAElEQVTBZMrbITAk8H05LCEVu4HesghCsildCLKPpc6dy7pUU8vaj/ZhvAgY2JYYnHQ6wWMMtHf1rcbyHvFCHbAxdQT68je+z9R/qVFFMBwPMnaotXIvKA62N6QS06OeSyFAYkV70M1r5LQ4kAw6t+gh4+i/FMU90WoroOzz+nH05TXJie7aQS9fge3AmYrGr1YZ2UcNcNxFi0wWzjeWgLGabFilh31kYAPTk7kUCeGioZoGS5Tsqp1r03SGMI3k+Z9mWCJdyBAFWUOIyq4vD3NcHkUfIlsElPWAZBFALS5nL1ZY6PxGOTTkQW1Qn3D4KRhBL4q66jlDSSv1YPWQEiW4yu+rb6eDiFyFxBpUEtoxpooskvi5Gp8FYaloV85GUFal6E0ORMPR8iFgFBchJQR1shOIRJ68hwuKRU0iPBqds11rcZRdjKqmgRgH5fOyNKIa49fJQ38AllM7792le9K9KZB2hytIJ4C3+o24licgoQnaDPp+BD2p0bUD46nemlio8xHSr+N31DcUi+FP5H0Hck1DkZ7K5gEnkplEcmPRvFm0s2Qku++mzpmC7gQUAIhtCG22mUMagSBmG5lOE9FUOxFKE4yddqLBbpxVl5ySBjWqsTjksHqB69RUHEZ21cdBF5NQ29Mx41ATlNa+P/WWw/LHH8rC3Im5OKVqelwXtQz9/l7YQ4IOszOzXM9RYrp6XnuISAfTfCmWoOSThP/vP0B/CxTYFjByHSZlU7L5+vOBwwI2FVwhYoP2ktZWC8z/x7If8nDaV40ZYdPzEJhtOeCU4jhETKOADMN9vQNhXHkzp7jrHrwvK9STFaRCwYdj3apHEWGK2dmfYemu3BEFQYiYhg4N6n31eh1wH1ip8FV12FCW1Z9huQahnpduTBmdXqcGGd0k9y3IhfXq4PPPi1+xS+46lQh9C5eCbFbLNLvq2mcROA23I0uSbCRM1nFR42x01gnWiaZe2OAYqx7IfLH0bvv3556y9tHjLXHEOAYxjrIB1Gu/QwA2+1f0BzF/66qrf2pPU1P5we9+aH0ZcfbCi+/bs1DWJYXTzj2kIv80CFXS4QVZnIEeJgkvdpaaDOTMU06yi79zMQhGCvJDz1I0T7V1GOX33n7LTj3lVDLBO5xI007da92KL+1pMpeJCPCGAT/loiR/7MlnYZizbAX1ojffec+uveYaGwh9vRgK9LPPvQKDbpPNOu0cDDsalQSfSz/+yKqJursZWlkyfowtRiIsnJ6zPfT33IEg78G4Avu4rNlGzDrdwpIZ9jiGse5pZjnpCcHYGoLCoRhEjevp7g63najBPPf6G5ZPH9tls46x5V+uYr7dPNuCdNO9t/2QDIDhmBtKbfESstUnHrRH/vhnsswtVrlzPezIfJRAfmA7qlEaRzw7mgyml17PLhCKveV73dB764n2DOe6hnO3bNlStz3jp06mKRZhYJxOJ3BcJ3XYDLKghnpmVjFFPIYgQ7P1MqhTaeq3bKeCcGVT+rcYFfdqMpIyHICajRWEb2Q2lRqN4wm8dm3e5nZWH5pGnMQEgHjeKwobGE4QHEdflujzqqM3QaBS7Vh1bmjEZFb0ZoLC1OJkulvqXExbvan6uRjAUpERLK8kRA5LGEIjdfL2hCxLzR9FeQXhBWzU7k3rIFoNwgFl21dLl1ghGZWk2cRDiAUhq2QW2kga0HfSUyYHmkFCsRs2az4ZdGX5HhT9YVxiCyReEA9EKtm9ahR6khOojKuR+Z84rK8PLqWf1JTosFmnndfX38wZOC5Zi7/Psvpf5MVoDrL0xwSwSFYnaPjS60KKF3JMOuBOwAgN6BIcyPeENwtMzKAoN2IYTBQMeybCqxI31UgL9RSINCG6psQgOzSDiY0wgGhCLlx/U8Ke1UBSYgU2UNsaiOCqRqm3AJlNmngURAuYbUQhETxEXavgqnB6ASI5nA3M+umBlZIkBQ0opzJyEuOs5sA+9dbbOCwepIyU7kUQjgyTHIkIF4KXdJ8ODYpwoDKHJiAHBX6v2aiGhcHsA56Sw1K9Rw5CEYxS7wT+HcjvFfLwsmRTRajA4MXq5yEygpQsvMFWqhCqaclhyXHBsmusYfwBiiCtbERJ/bdDrGiEmNLOHJ8uYIYuHJIy5DYMvOZZKcNSzSqC7EuQYJgyLDUTOtNNzy0gkbgjDj1kqen/3fNW0OEjT8gM9ATIZKjtskkRGSZal+HuATpRsVcTjWtQDUihAB7JofApzqxtDQzHneD6TRLu5L7ksJycE9DsgoxPcJnfb+ive2YbrH84dbrjKdRexUj6PFifkUA2gkyd4i7lC1dv5170r5iDIQUMjY73fgg9w8Mdlu5WcPH/zWFp/zoEyfWqoVrFd5yuZ9eOIhx2nJS1hZieIe0mbk0Zl8g4KLmQL3Zk5FgHcjuX/+z7dvIFI+ziSwvpc9tuAzOn0YsTaz+67UWEZ6PtW0dPsMhdDXZs9nQbkjQR+HCYre5mpMPRefa7eW/a3yR2XDzCskaMt3EwDYfvKLXBe6ps/tMv2yVnXoVa+nCropF++iXTbfPeSvv57b+1/cBCEnUdkJrNCPlEmj0TMTpo6jGwUMy9ZFoc1Ix9GQSM46YfZ60Izb5OPeqoSRPsL089ZduZxP3zu+9CsHUSpIdEH/D56/+805rQ+RwG7bye/XjuxdR0ikZaHMzEp/7yHNkDpAka1DVqQ2PSBQ1edvk1tgJllQtPP83WzJ5jy5ctsVrIR8kwyYZQI1sIpJQM7NhBo+rPv3+nPf72Qhv5rSuslLNywqzx7GWac3HEGqFeCwN1ILZkIGNwBHNJTu2d+V/aGiC7sfnZdvFJx9ljjz8HSWIXdaIKe+HBO+2Flz8BOmMmWGK3TZ9xsn25fIu98drLDCbdbN+/4WI76rjjbM/BLuSn6FHEWch5NMB6q4NwEUtA1IX98Gni7J1NGzfw+uV+JoZTg1JNXahDI47Kg2IC94MIDjdAukgERYrDUMfS0qKAOxNYTA5DbTrJ9J7moMXnmRU2UbV7iRJrekURwV8z7+fZmwJ4zQEk0E/AYcWTvao+JtRJTkDTJ3TGmkFjRCnqIViNkqI7dag6nEdjxR7GGTFHD9KG2oEE4yvojuMehWgEfaPQ23FYTczLGlAAxZ1p18k41SpUTXQG1Du2nraWSOxIOjbgAAzIXBiQO8t2w4zMp8eqgSysEeeGkgj9fQMgwvUxGLQVW53JcxIsqjFLmRnJUOa5HrRh/ztI8B8c1umnB31Y7oxCzkf9Q/09VILG+r9WA6wyJVfnlhETvINB8MjSHVYQlXbwPt38zIt5oV4YGXdlR6JYFgM/6ObieDhqanVxVo2jAApsxGu73Ijol3JipLb6b2UUWmSxCxtYFMGFqcjJNPP7OaTOSTBywom41J8Qrc1CCq0HE0t0E81Gk5p0UhIRLuwY0eLVEJfAfJ0oBvCthsL6EaMduhGFVe+1PrQWLn8fYH8eKPvMsFC9TjCWsiZXgVe0LQIDcFmTGGv6+1K2x1jLaTm8peyQ1zDphmZJ+rFwotEaxMZ/x4n2rpqLCC+kHF5Bk2eUAefnXzssCrAwGOWwmnBWUmtXhtWGinQHyhAiXXiPFoepXWrOMrJyWLB8kAMAVpRKMnW14IkH136Yw3LnFao1yskGgr5y1KoFStePGpJDhq6e59Iy9ZAphLG7liPZsPprVIdSsKGAReK7UtnehiJGPesuSND7rvoptb53uFaRVtSLprUXASNoLxYm6euY3lVrFxTl2Rk0OGfi1TpIyTSvLJ49Ea0+LTknXZt6TRweDByXVL6d5v4vOqweBT3O4mS787zUAqBMOKil/X1g52vnwraeLnI/akHQrDVo+IwibxmEOgRQ3kvvvmGvvPCQPXDf+Uhk9RFI0ZOSONV+fNun9tXqKhtDTWeKjHxtLNN2r7SDTC/InJBtZaVfWc6oTLv097+0FlQSYkeMhfI92HIZ4z6e+uaqJ1+0eFogfnvH4/Y+jbTn3Hi+ddJv+tHHa+1PTB/uEi0cI5WSVYARirQh0MWzyFzW0rhaCwGjmB4hnfEbbrgBQsBY+/yzudRRGmCtFdiPfngTQWaBPfv88xgd2h5QmN+xo8zu/dUvmDpgNjwb8WnO97mXXmtYVJ+T9SBDFc8/n7lZqCNk0wtVtu+A3X33PXbP7XfalrWbrZgG4UWMBVmGA0sD2isaM8zKWdLdEIyiocjnQDo4//zr7Y7XPrUpl1+PGkObnXX6VPZDnRVkp6MEXuujUjJSNf4C5Rrgt/qD9fbenLlewxtfkG4TB6fbMy/9zZZt2WdDBvTYbT++xV55/W3UJpbZNRBBtmzdxXnpsw8+eMvSwtrsod/cYU3s9XIyto52BaSca86vhKPVeB+NcogGcHZzrlo5gxtxWuuABzOBw9Jw+vU4IJ1bCdqqph6DPZKD0jijeOo4cRh/lU1EeJGKu0ad6EMsQQl074QFLZsoUpN61jQYdzC2UiQGlUKodqPaBK2dv5WEOkkcUGM49i1RzMEQB6ABWFKjSJz1qiG4nMEOSBL1u7cx2qaSbBFFIcggOpvt2ASpTwTHMbD17QTHkn7qoYcvetAwrgdJLOxL+a7dkC9ga/O+ewhghvFc98MuTqU9RjwDQeJqhJbgwCBNbWCdmtlzWRkpVlm62wrQrxQTVadmIN9ro0erF6GA/yeHddZp58LKFsThJgyHEmCaShH1tQy7nJKiWJEg2mWAKLQq1VBzrIyYoLegDqIjGmbNGBjdlLJYeX3vmXHjx8gINkM+DiaVBjLht+nw+xOI2JSRSZKkDoy0CT0zx2HJEjokoc/XbUTVbRiMVuDCDoyGrknd6CrgqR9LWVcVE1YHaJNIJUKNt0Thimo0a6aZKH0/2Ugei3sEkVwMG1xKA+0cti+2bLQ19EFE8LtqJnbATEQIOWEZLKyooMz+USJOUHDYDuMkVp9qetxnOA64WdJO0v1SxMdaqT/B6eC8lzh1miGah6HNwqDFSo2cvxWrepYyA/7P50T5u6sfTBkH2SGOPxxwuu5AnQ+rlDxOs1J9KbZXVVgzeH07sjKKqOSApEqhRmZlN6pRqZdL0kd91LyUJYhsEBBnAhEpfRVkWUqnlD0GDd76HUEGEql0oVehdMqouI8uPVw1AvOPagkabV/Ppt1bVclkUnB2oINWTVPmd2qJuLbDFDwI+7NL8IM7ZJFMAtadMizVrsQVkhNwiCLIY/zqorTeHbU2mj36HYzq0ahERzGOpI/Cl0+gjmCcuNRSpCKsjDqUYQkaDByWsqz+NJK/oWsXc1JD8BRQOCaqzao9ESB6rmjCs+2RHJiYsPqBMkkNaWRf9gcvoVULnh33ECGHpUXp1yqkBtYGm21BKezVkUdaNhmLYpFbv389aEGz/fLXp/HKzXw9iOx0tF1+7VPAq7E2oTibumG8NUy40loQhm2B5ToFFZcxnRW2fB2Q1pLFNujcC6wW437m6DGWvavUSui7ms3crGMKj7ETT7/U3lmy1L79k8sgHEag9vCwrae3qpMeo0iaj9MzBlh6crQNL8xBjLQGp/WVB5RDCgtsAppxl19xtU/SXbRwMdkIE4t3bbc3//YybL/LbDTKDkmZKMKj/H7XPb+h6L7JxqWzV9lf46fMsAnTT7Y+DOjSpcttJWKvF13ybaCsVHqRhtnjf3qaGk4BKEuWZQ9Mta20k2ylTWInEFhqTqql0MezqQbGK8FPLZDhtSedazU9ifZpO0EdUOjUySU2PIume6DBbrKJcM6LHnseCiG9BEIplABWrNtu82EcpgAVn37UUDtQVWavwwzcumm7XX3hyVY4ZChqDdtsEfqKP7/7TnvmtVeBJpts2Udz7Ojh+Xbzz66zXRjT+u40SAiygbIFBBY4LUm0OXqvPib2hurtW1DJWbuGxl/aRBQEalhqEzZS43fSQHwkK7Uf25SMMVdQp1KIzoqCh1TYjnvJKpUhSRJqP7p8lTix4SXF3qO1jabqYsZ49JDRik3YgQ1U1h/H/LUEINtk9WYRrKsMkwgapXYPNRFLNktIV7vUeLBDmsOmOVd1u7d6EJsK41D7Xw5L7EVlqH7AORtKFCRu3Aw0nTh0DLPeMiyJn+8F7pMDzS8stPXoCGYTKIhQpvFBcdjzKqDewVD3yyCcSGc0HTtQsY/MCz3ScuC/bPqy5KhbUOVIo1YaThLRAupF8Ya/7PUjP/vKnvvV2v8hwzobh6UIwtUqZFRZDMEsIk64ogCLFqX0kZlR9ZL+4WaEHUdQXJXzagXXl/iHaljKquS0egXPiPWmC9B7h4yvajWib2cyO0a9CCn0WMlpiW0WDYymngBBgZUMtRM8KCKGsqtOjK6GLKp5VX06co5SglCULgelBldF+01kW3KO6nno4XpEGJCzktKFCqAtbCJldhKeVJd/JcVExu3agu0bbS9d2hLM9Wga9pMUHGK8/ibNLTYti+j0fVeiV/YhcVpNxsWxKv2WQ9OcKDK6PpdVUgM0/UMaZc/6RymrIJNIYrMP5jOXVfNRl0RbYrtFq/aiwqdKJEFa5/CYsqFINiB9n1ZTRSQOBCSJf41AEEvwICMemsDF2/mempSlW6gaQ5co+xqkKGiQ7nnh6jHS3+M+WsGR+2AVwgjn2jTEXTChuwuvnXlZRgEDz0rPJkGImp4HxlcbSxGiaPOC2zhHBDiojVSjQgD5ZehwRo7z/UYxCrU2bGZlwztRvKiC2kvw5nh1kOX1Z/LfgKBDSs2eB2oN9K94FDjpscC5548otiNTYWNRsO3lPmI0fkJTjbkhr2mR4fm8C8+0cGQheSVfUBV4VW9iXbwuJSV1Qa6eJct1i9ouLxrg+n0idfB9r2eq4KbBeepdk9PTpBp9X6/n993RUWMMxN0k7Ml0YvbTFtgmv317vsWVHAXsd5N3/u8A0v4pfUGXfWecXXPZMAwHauwpE+zlt9Cre/QjGHEZNmJikc1ro4Hz4h9YZTI0aCYyn1i90c4rzrAbfvMbW0O2lsY4nvINa+x6WH4Z0NHr59NI+/48+96Vd1pzH31AE1L5nRKr4ZlffuFVNK+rtCGDwc+QCMtBkHYQzmvT2q+sDNgogyGeRx09zS74zqWoyRSRWTR4fTKWIOAJ1NCXL1sMNfwGG8zPBlEzriQYefTRh61+y1IrwoDqTJwAw3DIEZMxbin2h0f/COU9Da3BEzBg3AuTwC+5/Dr74yOP29yPP7FTjp9hG1cts89mv+WSXikQQIqnTbfZi5YCNeZZJWoVv//ZPfbvz7xtcTAhI+gFOX/WRM4mjLwBwHbsuf379jpzbQg0ejkWTdR948N5QHG0sjBqY+a0cbaVoHTOB/NtLQ70oQfvZ27VVtCJNlu9YrFd/R9X25dkfJ9/utjqKzbZxecea1OOmWjba4DGEBroDNU9NbuuCbhNZzXCVfoZ5cMxqKDXSU3Fe5nmLchMCJTsmNAiBXIJwHhCIhqwMRnU7AfgLOQkKoHHkqj/yJapfpUOWSGFksc+lOU1oie/YDCwZ421sMYlZDY1fH0Qpyn7FqOZZQQSydSQo5gKLVRBTL44nLTPmiPAbQXaa5Wzgsil9phw1GzqSrdhL/ZbJtleNOdBCvKq2UtSSgGboH19tmDrWwkGorJATHJQFYJZ3YpDaoTxVwKDsQaouY6v8/OyIIbsJ4POI4OuQLCBKQDMfhP5a4g7r+0EtGgv4mxjEOSNJKCUQsgAbH8i/bM1sL+j+L4KPk5p95qLDvw/ilN7DeuUWWeHylD65YDY4B3+IQjM+7Kk68dG6NGBBt5wQ80btwseEXPOFYH1b1AL8Qg35AQPQYuC2JSR4GwSiRz1dQwLLNaenKIYfsrglLHIw9dSC/EeGBEaFL16XP+1YVNEkEqYpQxLaak+XHtQf1/2yo1UAE21K0vjvRRtiCigAXUaYCgPXzz5CFtGJ3+n+o5CckgRGD3VR0QOcckp1ZMwcoFwb5B9hknfTvJNMuyKSsSW5L47Sfn7xFpkXdqIJGTo6YMNpufyOYBN4g5L70ch3Pu0cATKZPUhSnDQ8S1ygv4XYgfON4Z1r2XOTiRkgwayxU4yzi42VRUqF61g591ESsLVtQIiZUhKSWxCieFKrVnOXJswSTVB4Bf1s0RjvBNZ13iRHkIZgTd6+7prVhP2nk2VrAZdsjc1QHsfnbJn7tcHMLIOzRLipDE4DqPRoGZlDmMeB0xDIOX4NadoD5t5L9TlFiI/DQJ1DTPtS98n/9xhOTGDDC9SzElFutTj8riec0eNsuMZxVEArT28ix4vScijAgBm43CgZLLYVBzkkFyT0+glxyhHQtYqNqbYZe6wtNwB3PtNhyVmVq+CFGVpSkOplfbpuYqsoWTKo1LB6foxh05/hKZoBhPhrEAkcDSPzl5gc3dDkIkaaBdf8i3GbhwFWSXNHn7sfib0/sUeue9Cm3AETecw7uKSptn3vv8iLDLUXOh9iUdpfWkO9O6zr7ZavP0F8e02cd96lMtj7OJ7f2vZF54P2zDCptIzM7E9wrL3t9q8J5+2vNhs++FNd9ubXyyxS+/6tpWjgvDxp/Pt2d8/BjoMtERQoD6ZARS/h1HvSSJoWos0mSjVhVC8Z6JfOBnZIA3mq4aJmkH9YSN6cb+45y6vS51z7rkWD2uwoGSkPfvSCzb7nRctR4iHVNURfD3rsmuAq3K4p1576IGH7AyU2LMRR80vKLIlS1fY88++bD+55ae2E7miwdShq1FmmMOwxxjOT0bRUKvjXFVrj5TtsbHUU44+6lz7EdDgERd92wbmp9uMkXnQrnncCAMcRA08lQAyj2wmg7Mtm3GwqcNefPUDSAtxNpDMdNpkBFwZjrl2U6Xt4bzf98uf2RefbIGiDtNvWC77kkCva4C9/d4TzGdrsCcefICs64CVNfYx1JWSBZci1LlZwZ6QCdkA1YOFsGBwt6N6v3XzFs5Yk02izncAaLCZALmVAEeahMrQKzgDIkmk4LjV36VySS2Qq+jtyrJ0jvIw8rJRG6grqlcrFwe3k76tRGqA+SiIlOGcD+IQFFxJ0SaRZzCA0SZCdwRXxpMBDaDXtJe92szgsmayPK8x47giCVS6aFuoLt1l0ZzNNLKgTmxCBwGxkCjZTE84COTa+N0GsRoh9MTQIJ6cTN8lAbAcUC4ZUwp/YzOBkqYLqw4nVXkNcIzzCRsJto/nVgTZpg70R3wAye+24ODSCGqqaXFRbTADsYcD1ftCwxz/hw7rxHPOOmQtZNp8yqq8neYOYbidCehGQ9mXxGeNIWbw/XXg3UmFXh6CmILelSBtDuo+Mr5BBBpo42neEoU4ZRhS2pYVl2dVFiZPT4ai+pi8vKJ9Oa+groK3x7Dr+gLtQpwc2O1AsNIyRliowOkGEMMUj1FWT5eo1d6lLoBJziVEuVfNRU4rC72wAqjuX9AYF8UGEs4cqwnFHF7BobHoHAYaiWLQ6N2D4r0nQJL2789EsFZe6+DAtpOR9Kpngv9Wr1QYKXwMLxBtW69OwTrmcS+5HsRrgi39Zmw+OSytZTfZkGAwF90VSiVnx9/RtRyEcRTB4a2HYCF8uA1YoZwN1MEG7iWD8sAC56apn5o6LNaQINoo4JkyVNNjWZdWNugAnLUixB5wacBYNA7B5kOittoDzvjk+pnIjsOKpU7EdRAMxPE9AiSPG/RzwcFaF/XOpWIsJDcjmZgyNmQiwUQ3m8Cbinnme4jCSmEKNlDPcsFjrab8nWOCoR4pX109xMCZ6cMDJdZMqvIRrI1IIXIOY+j1ymPtTikusBEwfjMp3kaqr0ukF6LMHmcKkrXjsMI1UNQfn+5O/VcBwUM0de+tCmiS/7XD0jwrHKWydf/A4fZ6III6thyW40PqURR8SRQL608esCeqy+rZ5/X03XzO2t/z1Osw9EbSx9NjTzz8INEm98Nb3vjdq6lTmf36ntMIJGBz1UfR+1PAKItngJyybNIR9CgxLqT59GusfsRRlgUMfHlYk00Ob7SXP3zFngHmGXHttRZbWm9/OvVMq1iw3TZ9/I59+fEcO/vE82zwsKNtafkuO+36c0EAuu3nt/wcAsUGb4FIwQml0ciaQV/gKJQ26mB6LV+62Ak1xSMYlYExvOKaazygrAFyH44D/eTD9+2Jx/9g3/ve92wM6uNJKJ63so73/eFea4C+PJYgooHnP3nGLBsz9UQo2EPtow8/tjWrV9r5F51P3TieWtho+/Ett9nZ51wAO67GTpt1rC35fAl1rVXUhNY51JVNFr2CSDwevK/q8/n2i/NusjkMe9yZW2AVkCGu/dZp2IkKGzYmh/cotUFAZFE49EIC2GhBuUDEi1dtA64D6odCPW1sPmBKqz381NsY425GaKTa8dPPRB5pJ/f0oT34wL127+8ftxZICYs+es8yGOP++KM/t9W7mefWFw/VW4FJN7ApSulA2yIPiQEsaSENeo0iE98AGWEzShY5GPQh1Okrcf71/G4ngX0qcGA7EGt5eZXTuqUkM5CeqgME2xKoFhy4GYenWnwxQx41UXwf7MSiwqGMlk+0tWvXMtx2vKMr+xjloeBcCFMsjiaJACGG3q8ogssIjf0Bgk7gzLcRXDVCApENlThAGH8nlqD2AM6kFb3BbNasR+NbaO6P5+xq4oLMuVijnZzjOv5WIyYqIbuYXjIYizjeyn1lDncPA97dtXkTTlwBu1r9gWYJDvQ3s7mX3Tu3UadCUYg9rt6+AfAH9HcHo5JRAYImu5oFY/sgogdhsDEj1MriGVbgL/4pJHjKZRd4sUkwT2AsMI54aQ3y06crr8tBMDMllsm3dXSDt3NRUUTJIkDovdWjoEWXg5BzUC7U76C+HiOvgj1GTurrZFbKEAR9RcOm8z8aqgnJaclxeOOsO8QgApehEZ1ZmU/QbsrXHCTdoHp9pIAhFo8gRqXsfm3K1jBInTwwPQQZec08+j+kvQeYluW5/XtP7733wti0zDEAACAASURBVMDQe68CKiD2gqKoYIuKQjTGlthj3TFGY4m67V0UaxQFpPcOQx+GYWYYYHrv5f9bzweJOSf7uv7nbC65wGHK973v+9xl3eteS+9J+Kp2AwZNHGPL87Yj3CrnYl4Lny9YVMu8AVRtPq6b9CQsVycITnI51tMFuYCt9MvXKLC1a6hKoHLQJHTfbnV1vFrxI/U+gsj4KQSrdAVWR/FwWsqeAt/NhNTBuOjqIV1ohuUGU7Dw6pjtMQyuo8OSsWEDor8nCBLNQG1aCBbdVsK3SpSaY7l+k6goGLeKhWpdE+mTCfap5UD48VCG8PCFEcj93PvinQja0k/nesiMOxpb6y4q8mAlcEGirtPkPeuZ4cDINoRLyn4J80CqOZlHgktYFrBBA52V7pTg3WMIaRaB49dwaAXyeWDPM7/+1W15PvKvhOUejdM2M25xnWdMEHUm5A5BqmNZrm06uM/GMQAejQFkADJOcpH2JtG6eaSSrO6rOiS13volewW3aO2yrVtkd7/U5bpH8VduAxRpWkZ28KKSmmYIvIcuCC5O+UVdmyNhONyUl64SgMKM4LGfxdG4c8ba2rKD9jneT8shPyRG5tjgPv3t1nlzofSGUqXusT89cafdeusIu/hCqOZ+9TzH/e2Dz4rs76+vtySe0zQg7DUB8dZ94S1WBd14PHd2amOBTc0Mthtf+YvtyMjCKTbXBjYH2RwWi+tR1l6Ln1b53sP24J1P2ZbDJTbg4pGWMSLVdhPEF975WyfJpGVY6b3FsBeYRPLKhO13ABJB0fEixE0jrG9/dnEoIOfPn08HUOQG8+nQmZ98/GGK1lp75rnnnCpNPFDctoM7bNPKn+wUrrchYod2+tr5V99oCdl9qbhjmF29BjEhzqaeM9UpQkDphNyx0O5YeBdOvEvs+tmzrQKK+Kcfvk8y6LTYtCSrgbBQ7d+Ffh2fv3av/ddDL9h1f3nLelx1vdVyn6+4eLA11wBHRQdSiDH0p5CIJ1hHOuYcARsIdw0K7Se1D9VUYdMm9LOC4pPYZqxgoRoZqDkzgOuSmccctF07IGHcMccWfbueFRGMFlcttqtmjrPzL7nUXb8m5qQ1xD09Hno61cGoG/HhOQJ0d2zkOpiExRgxau7UB0sOPyU3oMAGkoYzcCVpCQ06xTkQ9Kc9LBk2Cg6Mg0ChmKnuI4YRh5AjCeRq1tsLFXfNr0pZJRlMkSBCh+ZFIn6oMHfzLLox/9NeXMFAkCrI9UsFu7q8VpK0K9C4534Ut5WFBRapeMp5rmKkoMQnSxUx+DT3Fsu4jp22Ku6vH9qOIdjJBPBa9fUlhUfpvHMQsIW9yMw6MY0kRCJOZSfrOK9RybeRZNdQX8uOXSIdbQEsyFjkmI44VrjUb3T0IqHld7ZDHmtgrspyvbRjlYZcDyQDXZ0v/fX0nw4SfP7dd7vdi5SiNwdW8yHNLdp4oD3UaQb8VOVtsEa8gKsO7Mt3VaJM/py0D0FaMkEyBvQjUKnqFkXdUbMV4Aj4HnxfS6JglTyAKdmYAhJDdBHbmyRwS0YXpV3dhboJVcRisDmZFF644ENugltS5nt1umG9PhbADcdEUPCfuzmtDgIIIXEJYhSrUNlfMzAF6zouoIRwRbcNdgxF9oj6IMBZgqQIQUqEBpEj1N1ot4P/c72OpJKc4rwS1mnWoz6mwNRGAFXw7hB0ybVo4fB3cuMlzeR2oE4nLMF76v6wpLNUvjRFhAAFVwcqqZv0dKPSxjhTOzgVCnVZmp0IkyZhaUbiEhbJpV729ii1N8GW8uL+SS+wmYvWTKJUZyNGXzv3Qw+I4FB1FWLWRbGkWQVZI5RryR1D01BxWpNIzSf5GhERxLwjSIciI+UjPTpRyFW4yJ6bxNuu2O36ZERc2RGLi02gqmOPjZ97DIxcBnlKmCpi2sjqpQynC1DCKIfiKxjRkRj++et/Tlju/avqI2e0Mxfy4fpH8CxoFinZmmnMRg7hdBtKMEljzjqEAzKQbiGGWQd3xzMAEzVVbFbttnnaYw6FiCT/NwkLiFHdlRaRtZOl2RwBDd63G1prNeJMg6aCAeDSubi24+v0X5//Yt7D+tvEm7CMP7DKPnzra667jFZC7MF77rOxQ0a6Z/WNt/9m33zzji367DaLDT/EGWJ5NnySXTfvA0RYzQb162EtwEabEweb93nzeA0tdqF3jQ2vOITkW6Rd/LenLB1yQjKiuXOA3KLLIC/t22n/eP01G5nQz2655SFbtGWFXX7PpXTNHfb2e4ucurq07NTZx9FlRXG9sql+g/n/jZvXw0JtpiOMxfKiDxDXcDtn+jRbs3oV7sKTEcldZQ/ee5+zD7n44ksohqqt35A+9uorT1PcADkdPADZiGAIseLC62+Gfp1IkK60V19+zS695BJLA9qKR+Hmiy+/QZtvg92EonsJpKco7qtkfn788XvribBsYjaGh9xjP+AmHwb+QzoCLGP4NHvoh/U2bM4c65URaf16gozgDJwUH4nAajGkC6m5Q+YicWn/saC00jZu2UcAbWJ2U2zzLp9iP3z7kx072YQt/Ur781N/ti1rdzhF9vyCnbzfIZZ3oMDWrl4GJbzMHrlnvuvU8yubrMYLp2UtjysG6LcqczEGXcIidhFnGnm9B+g8pJAxafIkurEaR644SVeRmZ5Fcqhx+0tyTYinM5IlhxjNx3j/aVrCrWTOBDEhG6KF4rJYg0IutJN1mLlnMK9F1+8Ii8f6PMXAQM5dAKzBAAgY/nRoAYqBoCmK5wr+Kuibcat2yBUxQkVqF5T5zroazj96n7wWraSksNAsB3PFXjAX4kwFaw8VjBhAmuJ74q8Wh+ADdiwoW/jwc3PRTtxL5xfNvFXEkhCufSvnUHte2vcqgn3dAwSkiM4qGvivEbd4x5aGVyBBYLETAwm0Iv14SfHiNLv2/5mo/i1h/eWtj7sr2UCuq6tz5lwSL1Qn9OvMpu5Exok6kEt/Wo6sBtbqqEQILmyi0hR7Lx7KoqRYCmkZC44UCojyLL/SpQhTljyNl6qlDOZOyWEskda6oaE6FefMK1hMCVDsNOAvN71xtG4JntLNYTDWCCYrSRMx/rS/KWaMmE2BPOiqVpqhwLtZFRWwvp+bO7hM4NkZU4EdJhFJQQ5UNH0RdCyDVrkBtWcvLfcpPfH1gTwo0vcLkvWJw6rp1ACxVVWdWahVwtLPErbdqopSlbYYM0AeskwIFOwl3Bg4IJT352AKkrY/QTWR6iGZLsCJUnqmfw5eUoKXjqEjmbkiw8OY81IHoA4LLUEN8jWPUocleZ2y4qPWzLxPlGsNakVs95BTkDKi8NBh6aCAKOPABNApRELdrwVCDJMkFF2uOqsAsqlSjzpqsStVQHQrQal6o9sO4CEO4hqK7ejgNE4BfESStJa9IcPw/WMQ+SynuhJmXEtQHzBqJENb3SR204BgpSV4hMXQkyhjyLDz1+nqTPvveTD1zn8103KwoUgwig2emZ/2QmLiZJJXb9Owojh68AgwHQeFzBYAfT+cQiuXqnwsgT6NgS99vccJ+rRqhZ5tZ8Gt6/vrDktUdVeH/LrDOp2wqJbdTpfek9YHgGWljq95p3vFep36C5W2NCV/2ZhnH648YtVJmTb7D7MRYa2ne9ljTz7yNlBINn5VYfY6SgxBkugKD7Tf3z/femQ02zNPjMOdYC9XN4Ml7P529dxXLJ7DPwDTxY2+qEZMusxa6S774wZ7Dcekb2CnLSvFmn7dNhs+9QrLxYpm7sjJVkVAW/f1x3ZwyWo7b/QsC2AdILh3tE24aAznt95uu+P3tp/5kVhiKSzfRrP/FStRZj6vFChqH/CUEIxECo8YNPHuue9e9yx98/ViFoLn2meffIK78CJ76cUXXaDywQamAbr5ulU/YFdfb4e37aHICLIeI8bY8CnnIj2UCjS4zDau22Rz5lwDLBaNuG6uXXv9TTZ79jXOCHT6pMm2df1aW7XiFyTWyi0Xxf72uCQ7iFZgX9wXjr7zvi289Q/2ad4pO0XnpqZ32szhVPQoSfiKrcTKCgkjDo29RJJWCM+7CFG7Dpba/kOljMOOWu/oVjtn0hh75M9vct6C7GRBnj3+8B/ZOfuWOWyzTZowyHawtxUWm2FvUgjEopDzhz/+3vYcJ3CHpViDDjxnTyo2qncc2sLMso3lfK2mSFFES8V7mUH5seIiM8xS1CpE+BJMJ4asiEglnBUV4iF0NqK/68ydpItSMpJau0YymVlZTp5Jyu1Z/F0qMxLFFUyoxqKUxWPN1LQW5E/HFgwBIwBNREloBVMICXGSEIDgw2Yp5ehZFzOZDiuK5zREyZbnuILFYnVtvVHsEAtbzNtmKtLmZnbIqugI8RZrZ4YVhk5iOK9XFkMnYDMOYsm5iIQqZRqxHUUsiQJG1tqRWIIS741h7NIK4uPgVGD7mupKZmDpvEe8tDjukUCFzXRYHGDinBwdThOYHDz4HzqsF97/lNUVX+drIrhMFhMiGGjO5AzzFGj5eAsXvI1B3KZNW7lRXHbRtwk7NWysl2G9nZqFLEuglNEjbc/O/TwMiL8qYQjCE2OQwxUeF2q9h/RiXZvAHQosSCDsYiAYDO4aGapkARcQuXQvH0QeY5Ld0xBJIpIevjxhpObdBSsxTK6bVOl6YGK4Qc11UDB52MRadHsOjigi2RF5QKE+AVzmx+vt4IKEUn2I9OGYk1TejbwLgVTemncoufGzpIEFO9YlEwnIKuCXFOD3wsMhiFXdgURo9Rog4lijS1h8jKjaIZ1DHlR/zdtIMgGIiIZz4f3UYfKQ+PMek8HJU3nIxWYSQcXpEaoLFax4piXmp0u9XUGV+2yd2j5nftLC9xPjrxNcvp7rfooqpoVio4suRxVzLa9XCcvNIXlNjQRv7dVV0vYLKg0liTUQUIJ5cIN5HXpABE5qwVldoLK6FC3UHSXApOwA4gvRDM7BXqdZgrzuDjqpTlFl+dk+dFBuKkWi0jVs5bp3Qn7w4SD6IdXUAAR8ki7vWCEyM8flPuxJSV2O7XAmOel6nv77P0kYLm3rSnhmqW6+1k51jiaeyC28h/QMhDpPm1rK/iSIg9FOVauBeAT3N4V71JsqdmgvGHVR8imjGta1d4UI31/FgCoER5bwJCv9qWfWCefKXVmUean7Sy6Ls9HFAeyWqCcdu7OFUQenZ10enFzj4/U+9vgr71qVN09WZLZFA63d9ARU6fJfbNMPu+2TL3+G3hxtV513hd14zRzHTC0Ghnvoj7faHbcPselT2U30hfVJ0nr7swb74M1Vlo5Sd1LPFNsMwaLywiuQEQu1GVyDmQScfkgd3frxW7aH4qJvyhC7NmaopcBA864ptg/eecsiagPs/oUP2o9b19t5Cy60hPR4AvSX9syzL/CeYLAB5SZheR6NckwmjL4EOq4De3bYcQJZFIXdkKHDIU2c77yO9qK6Llm0BGZzC+6cT2cdY48++jCLz9tt8lnjbck3i2zP+hXWDGQVDQRWx/k+Z9bVlpjVn0sdaP/92hvs4yTa2MlnWQxL1IUUMX964kn77YKFsAV32Th+1rqVK7Fi30rlHm1xBPBuLIQKeLbi2c0KOlxov5m3wO7+co2ln3sZHWOVXXw+0GA1NiWJkaAOp9yieyyi2pEo1OsRE8S1ct1OK2OBfcfmbTZr2kg8rNrsvS82WtWp49Y/J965H6/YcAwFj1V2zeyZ9tkXi9E5zbVNy77l33ra3Jvn2kpEdLsgITgVCX5JHs1jdku5p3UREYhOi7xqBrVr9w4bgJeU5KlOAp2pI0qHUq+CQYiHSBhiCQaR8COYBZaAQEj1R12XVDD0p0YcSliKZ9nZ2Y4pqOZCnlpV8gEkOUoySnHPm98hSlqaZwGJaq8riGdWdZrQF6EfTkNQ6BG/4+nCOvkeLSSRI3TFGZmZxH+IGGIVu/FuN0kUVITCWMvE4Sy+BwRJCFswZhHsv0hg7SArxlJFRJJapKEiea+niDWxFDn1/L+uSQzJrIzrkZYUg43NARiwyZ4FYmC2UIqkGu2GwRD1c3wGj2KMgJD/mLD+8u6ibqmfCxKUb40CiBbUtEvgGLtcDA3TIoCGWtiP2orciVQlfLnIlcAiaf172dGKUoIUSQFYQbMpASOiSqoEkpeLNwlJw8A2uqwAHES7uFpOA46DGh4UhrVCDwtBNiSKIFJXXm8JyWxY82C0O4ZZEx1PEAGiwaLppqK5oZI8EXtL/YmWYwOYg/lDrRaE2ABc0sYdUtWhSqaSjkxMN+0HqL0WOzGWC6jEJ0JeM6+2lBvmS4JWMPflJgVxkUNIOtL5CyQQxdM9HIciq2radR8kxhp2otRmt/L5guHEqFPg6QCK6NSGvGjq0Jn9mtohNlD5czO8lQgJ9mkk6lQYggq+nUrm/KxOVYP8XEGqmvuoO3ZadJrnCS8nQTY1krBITK087B1agKaVLqcabuUAaCelnffLlMslLMGLEqNs5XcztHL5i0VTTGhXS/OHEF6fuj3FWu2C+XEgJI+kH6nX4gvjKEqaX3RqSrgKzJrZaKYmLFyCvG0cnHbuhT8QcaB2txwAzQEmyIud2MR7a4U+7Q/V/Tid2KFCmILFbOy7xHh6uKqE5RLUrxKWa+//1WXJ1NLDJvQwBrMyUhEZ1bI5lSJ4fwS0XnkRtdQyV+JzpWbShBGkF8vZ0RIzJhB4gyJkM48b0ivLBvfOsvAAQc2KZpo7idWnCkWsT7ViYv15Oj3wcjomnmF/5igcfrfcrDkWc71uIBUZUcqpWYm+lQcqAAv6ncUV9iAVfBDBXFJf7eGJ1gcX5ZnXoaJwfLm98eq3yNWosw23RxCWzWUeoELqh+8W2deL/2YffjSXQHOYipw9rKYxdsuCt4HZUPsYMMSqgr1sJYaOXWdNhPXVZXPQzRwZALU71MvmvvGK5Uy60HJb4+wG3Imb0PorL8639STImRPOs3H4W20vy7fzrp9pxyFY/O73f6CTOgKECZuS953A9ZEVRM/0OAq3egLuTveeNCfJhrk3d+5cV+lv3rzRBvTvi35esV1Lt/QA3ddVdEn5+futT68e9uX7b9lxusk6glQAFTlaQjbzyuuBlJKtBE3Jt9543WZOnwmbMMEGATe+9srfbfOKdXb25MkEPjpnkvCBvDwrKCugu4vBX6uXHWTskAsRowrW47iEXAvIGm2vsW81aMoENELTiV0tlshrD1YxgqJHIPczgec3UIUq56emycu++H6Vmzce27HB/rTwFlvPnysxjCxkzHH7tReiHVhlh4pbrPjgHrvykqn2AdDjXpyBK4ry7PxJQ23wkAF2nBXUmi4ECFCkCYfc08X5EKPOKWeehrTaiEHqqMpIJnmYQU6dOsUlCyUt6S0kobheh6h0RTlCCcyIpHQRJKEDxiylXJ/omBjXzVYD9cdTMChp7ed1aP4jpfNDdFn6mD5PM7OG2moXS31JcEHEKonjyuhRDhgid3i4BhIRYNpG3PPV2dd8WitLiv3scB7GCzCKrtfNnxj/dMndnGAgSLOY9Z9KXq83qEAQyheRyGdVk+jaQKd6AM1LP1D3TVR+KaZoxyyMuZoQMl0HveYyElQcavvlFAhRzK4a6eSaiaPxCAvXwsak8iWGewpYx1R28eA/dFjPvbe4WzMrBa5WHoomYBZV8O1UkdrF0k1o54DqGykgFuYXUKFjXc6bLcE0MGlQT1uZtxWqGYddrYA6EL6Zxi7dYvQBpXjjYqt5SDeBWYrDmgeIpKCNbW9wpVtgFGWxaBRFAG9vImF2RSJxFG67aOEDmLe0AgWOQFImneQWwQHQTC2UHZJjmII1kNCSWFyth1QQwOwrAXXnfGRNBC1G0yarq5LTptgyapFdRURwVuvqR/VdzwPcKAVzEpOzAeEt8IoJJuRbgqooIQpdhXQ2TSSFaOZebSSOU1RHYhvpQIvg4DTyFFBZgu52MzQCIJW/N689hJ8RDAQlNmAYD00GPy+THSJVRupkutEWRB8FAzUS6OmZmOBAZVQvMqGo4WcSllr7NvBiJawmFI8reK+tVDKyFNAcENDQJSw9pNrEF3QoK2sxJzXk1DBUsIWCtD/3S4vcQby+AHVySli8ng4tJsIcE/lGA+ho/l9W245II0iQ58OLGUcnNFZ/knYgr9NX6vqCwwgYbueDBNZJkdLMA9mQwVIs9/rgiUrLP3qSBXHtdHkWo92v06zAf9HbzxCAPNioG27z+VLr188YDzxWRQXfSmCI5nAGA/9EwFLsgEHZzAHR81rPc6xnUf5G/lqipCgJ1uuiYwyClTS2d6YNyoFpGM8eDBYHZGZnTeJwYx0Ud1YIQkCkLmEBO9MWeT6u80DC6uIwS4VDuoPCLFsJELVaz0Cl4vm33ocyfcRZwPhgb98aGGPzH7/PvJL2A+sctuce/4hqNgXWVI49gUZfGjNArY4/++y9VKnFdv99k0A1DvCScu3wiQxbeONfLbYx2EYPzrVVAY1WNG2SVfbsY0M6Q+wqZgx9UuPtjS1rbBFSQIP7TrThLcE2G4uPqsO77dt36fYOnbCFN99tBcBOyVhwDJ000Fas3myPP/EUxakCbLsjAkTLSSA2zHpmJFgJQ/Lde3bDFozAjw5SBwP/8y883+3x7dqx1c6bMYOdpued8eObf3/TsVATUxJsyeJFtvi9t1DA8Dw3svtJ6zsUyHI65x+zxx9/toM78uzq66933lZ9kCK69oLLbeRw3HcJpoNHjrT9dGzrNizle8J6i0Q7Lznd9tSdsgnAUEcWL7UHbvmDvbRhtwUNGsuyfjeztKEUhpAuWG+I9eeeNCCsi8J7PDIcUnbwD06zzfsrbMPeIlTVm80Xssb8G6fZx9+vt6LSJtu4/B/2xEO32Der9uMvx3iEwto3IsCOVLXbptXLLa67ChLGBBwdQBESelGkkgRIVP6Cx+WKzvvsFPFJUBaBV92/uqGjWjshXo0ZM9rBbpUEeilHCMHSKsgJyAoqggWpaXlYBDF1YnIpLoUNqMJTsyURmgqx7+jJyoHiteZZKh60RyVIT6s73rxPPxCeMLobf/4UaiTRas3zhZTp0W3n8wKJTf7Ede3khUpcAKSg+MhhpwiU05MxCYlUOqt6XXI01jyugoQlhm8IslvB7NfpdZWx7pDCSkIHSVBdXzAJUyQPf2ey28j+XTwkjFLeSzIIGAlPxDmaFhnyirpfy/cW+a0JSLALiNstELt9VxHPPPHGhYdfky5eWbrutNeEqL5aZOXCE9C8+LORTKkA18WLaJdSgnaGJJBIgGqgiq1mklHUWokR3VGraucAMxR3ZnoM7L1EM6fjcpI52NTLxlz2D86zyFGOgVpwDfVlk/zmiWdbOtBVNstsYh8WVcBewn1V5oEt/JbJX0ILC8cEhGC+VnsCfIjgQpLR/9N1SNOvW5Q9skYb2lVONkpw0ulhietc3N89FGrNztql66UAp05Ay7nglk6CRwGSLkO0e/3Se69QUiDgidbdxowsmqpIG+WlMPQamVNpeVbdWydBvov3rK/VOo4PD3gI1y1EFHFuchhVRRYJJZsfJIZRN7OsWi06k9S96WLr5W6quRgPgazUu2lH/LQUy2uqr8V9GcMaVUrdtND1qF2X62GVSjOzCB2WVpVwYscJHhQ0xvWQDpmGsPEwiY6xHKq5nBiM2sWRZYdEeaXFLtBNl1DqDrHQk+uYdUXJIVSL2gRvaai5vQYSpj8HqBuYz4uuW32HRyVSiuRS9uDAkpS8mBfWkCTbevawE3TJR05WAwFB9WUGqiT8b7Oqf1LZTyer00xBR9g5g2er6+G5jKMTyAGeEkYuPcOUtGxH9gsDNpOEl57fJuAjQbhiP0kp31duzQx6Rf8XhT+KaxQMQ6lHJMu40igkcXlTBLhfKrgc1OeBtHHN47lmIZxDrEpWivciXQDIa6LtnrkODntFWKRF9hplO4/nWzS7Qo8/8LRVFeFHRUALYmAdnTvE5j/1GzrNVbZ54xr7+ov1kAQy7dLpF9ks2Ghir5YBv/zhwXkkrHNsxDDtEkI5Dh9FYlhlX36wxoaj6pKWm2I/UCBWXXIRMkKhdmVbiI3nLOQO6Wez3qMbC4u1PiFpdn3vYZZBQVdBx/DZS69b/9gcu/m62+3DdcvtqjuuZuYRbH9+8VX74osvOPdyyAbSB8aNhTnYC3HqYPQ3t2xaRYHR5OSCBgwYgNnj9bDBkt2caRDyUNXMOJ57+in2hTBDfPRxZk+460Lpfu2Fp3npCL1ixFlHYdOApNi0y6/BoTjLwauvsw+WSWc5YvRooDuUH0pO2Z3zF9qcm26yEjqTcyacZbvWrLR1O9ZT0AVbCoaCofD/q4k7ATUNlnii2a69/X676/3vLfeSK2zNph/st7deZWkhnZYVzny26ZjVFa/HzRiYWKwivzirofP8du1Jq+yMduy2/iGtUMV72zcrtjFj7bK644dt4YML7e9v/2g7Nuy3ORcOtM+WbYAxGW8bcFoemhVpN/3mZlu3N98CKaDFQO527goeBrLigxAAxRydlWaufQPd4nYo/WkUMZlZGc6pt4ZrFA5sF0pxW8lMV/M7IQVyj5AYbhXyUs6XjjMr1p12tiT7VM7cSEWpzB+VzCRLl8U8s5r9RrERRZbyA9KTXJNYgz6cPx8So9ZIArSuoxEPZ0GFstRBwjmxyZzvFqTdTgFJa682gUQpZraT4OOoqx4rpIsrIs6I4dsNazY4CCgQCFNdUwhsXBWNBQUFnEt1XvicAS0W031Hw3SsJdEF8BoUD+uJRyqIqui8Q3mflczeg4h7kRTs1adgpoplLSk5t8D/63GB51iGg+l7Xfv6h6phVcZ6lmMJjFJ40M6T+Mpi2gTQViu+aKTSQUXdzqFv5cFpZglz/4l8q+NQ5Z/Mp7Pg+2jRkgvvxQH2Albq5re6hy4Gx4JXnIq2SB2SzCEABINrz6ZKSmVpLgsYL4wgEQDDXJ2x6wAAIABJREFUypkY0rWIaqm5jRSDZUkhmNOZ/pEUnSYdFzSQA9AmOIZDpbmSs5xX3FZ2dhn69JhCXZ/nvbs/QWWsEGkb1wnQ/rYAbTWTYDSIlodQeycQE99E0kmCzTq5e/ESnCSIhWOrnc9GehVVR4uG96ehOxgBMMREv+fncsMDwX7DCLgsCtDReFsoVUsmMFQOCSuwTdp6JAmuSa0254E7fbiRjVz3GiUDfo7IInpPovo3kLBalLC08EoHXAfrppIF4CYSllSiNfMTFBfAdRQxpU2dBtVMPQ+N1O1FuqjkYRG0p87T2bPwO4zXFcC1EUgn80XdH80mWvi6aKAqfw2ZRchQEOfed1MZhQimIyl00WlJwUQMTjGnPHtaHGApoPCgNnIQvfv0sVLew1EWnwsLS9yDKuadRznwzN3QjfLAcB7isOfvZ6orx5jkosqhVJT0sxAprZAjK5961tRpVnC0yGJRfmjkPXtUQDqwVK+1dgqlehJsz4R0a8OKoxuPLQ3mwzloAbDxvJgDsiFjwzLi7awhvXn+pPpB0NEzqrkZD71M78CVQQlQpVfCcrAg15vr0+UURijgCBRNg4ZbbL9xtmHnZirfU3YCE79P3vjAsfqcckgQ86AZF9jF84YDja23t/76mdWXNHPtY+zeB/5ofVAsb+c+//zz17b4i5ftnbfnExzyuLfcmYARdu1NL1k1kNWVE0fZCeZxS8W8wjwxsS3QLuQcTSCIbOPaP7BiCQvxE8znWL3dM2qKRaNwcHjdavv+7+/ZrCmX2JAJXK+mKht9yXiUHDrs7oWolEPzbmHZNoj5sOSEkrEiycQQsbHqCArniJ1yXiPowCRt9sD99zm5omMgIKPpHFYs+5lkc6s9+tiTNm4CMlIE6hgKga8+eY3uu8aOHTxI0qNoY5fn/CvmESdQc6DbePGvf0Xq6TpQi2jrQQf31J+ewfywlMXk8Szz9oRA02o/rvgJN+AiS6WYa9PiGvt3/YYOs32LFts17FEdaA2x5bWwMulCamsK6EQvs17xCE23lFhUVwFsuB2WEg8BIQK7+44kK66Js69XHyQmhaLOsd+unjbCyrmPi5dux1bluI0emm1pJPqlq3ZZR9Uhu27utfYGS86ZEB0+eus1G9Qr1XWa9FZGOQSLNoJZMsaEquUIto5FLJKPIDjOSyuQYQNncA+rBuMnjrdaPPzKSTAtPJPS//OnGK1DAaOaMxFB56XuSwlGxVgEna1IECJeqOOSjVJ+vmxJQnAvTreDXNdYYMIwnr1K6PLVMAzlkKBEFUKy8CWW+PJvggb9SFhCXdweI0FUY49gXm8PSBFtFB01yNYVoZozYMBAVyyrg2qVuzlQWS1FaR5KHrWc9XriZRBMxEAUS0ROk5SUzDpPQerStFkn2o/z4nRMNW7g79V0X7KQOYpifB8kpw7s2wPxIoVYUMR7DHemljWohfjRfck9wTN//1VcOB0lXMK69L0vOG8aXPxLqFbcfw3n2rjY2m/Sgq4+xZto5AphvmkbwVYBvaAU/DIpzDblrecCcSjZcu3SpimtvJfIDQQtsA8P/i+CgboWVa0O90eSqSPYpqVjlYA/VW/0pbTE2kpADCNgRJB9hbmKCBwsMVUFTNHFRLmmYpMZo6zuu7CZaOb77WEQmAqGO4i2Vcu2TuxICU4J63SycglLuZjfeyubbSuCnBXMQupJkE43WHtYPHBhsLfSEiIcpi8T6S6q5Fr2LDRIViWjzyoBhqxuYYFXbQn/BcJ+6yTptPMeNcNirAdG3GqhXNtAEpRgsBDeRwYBtxeBIlwUaRJBm9hFJM06JQuqKn8e2koSjgRsRUt3S8+84MYaT4fldTph1ZCwqklY8glrE21db05QG8GxhupflcpxIEORasSs016E/HxccaKEIIagOiw+z9+xUDxwog8JNJZK24vgHkGlp07MMaNI2NpBUqCO5LnylZit9pF0L4Up8w1U3NRxKEWr92YQG5STa1Xck1JuQDHyTSXsnMg/px2M3FNO/KqE+LeEdeaBFQBwBjr0LJArIQ5GP69ZhpR0FpPPns7AlzlCWIxbYm2lI9Cy9imouxIybeQahsMIS/DiWeH1J+BieJyuQ2sUYqGGaD+uhYDRVmnTBufYgEwWMUUN0bMmSrvIFsBaUtGQW7ASvVyciUTWxWEUzFxLx90y9SIm2clAtm048660XojLfvz267YFBXHfDpKdvp4AM+/+a6Cjo2y/f5d98NdPmMdlU+RF2d3o2gnelL3Ho48uoFKttbtvz+Z+shju2x/2WpT9/oF3LLaj0SZMHW5bKXLyh0+0arqWc5v8bTY1czQ04gf2rraVXI+eSQPtEv90m4iiRd3hPNv67XdWCsX7mktvth0M03NnjLX+Zw20ndsP2mP3PUgx1OCYZGEUY9HoBPamS0wM42fkH6EgOOrUYcQkGzp0sN104zyq6sN0AxWWAmHjcazmCwqK7I03P8TGvs6yeyXCGPzCjh/Y5NT2SwpOkcj8LCN3uI2cMhPJnxj77quv7fDuvTbriivNl1lnVmoPmw00eN7UGdYGUnHBeTNtyT++R5NwJZ0HotnQqLti6e5gN04bMcB2vPWxPfTwS/bckh3md/YFtuPARrvq0sk2jKSSHMBIo24fVvG72CGUd1Y6wTwTg9Yk23W4wvKOgk7U1FvxxpV2z83X4W21y9Zsy7f8LXvs+htn2eHKEmZoFC6VBNmeGXaSGfYxdriObF5j5zI/rGKROCJzAO8JFwQJB5ymuotpq7m/WLdaIdHsqp3YUVxcbEeO5ts5M6a52V8zwV+surSkdKDfFrqnCuKteARRrptt4ZxKKUPJSXCbEqHmVjoLIsiJ0a0u6BjdTyrEFBXnFRhkakdWfnyBdGS+JAMV8f7MXyXCKzV+IUcBnG+eRkRxxb6kU6ypsCaSYgGvbxDLyc28nnZiv5JSDaxTlbYVQJkHj+STtDR6oNvhOQ1lTiZdQFmniOCh5fJosQX5XlqJkC5sOCOBahK6ZlwNIHYqFJtBPhSsWoidbSBFyWhK1p4sISgTwxSruX5S//k3BIb/cwnr4re/YFeU2Y1UGjSb0PIql1vihwo6ytgKeArnPrI154KpqnUSHgTdvQe22qiJA+2bHz41n3B1UQQVNM86gbq6xVyBreJL4urU/MhN+OVd5JFgUn0f4hdDa55pucEplhpNFUQH4kuy8KW19tc+kHs1FESqVgiUbQRJUcYFXfiRIAQhetPW1pEQlu/faUn8rFnZval9BHB5YqL701k9KOvqtzyufGxzYa0V8SBq2baBQF3PA+PH6w4EUhyam4oSRjA3BIV0zZkITmqlY3hPrdwIaYS1cPMbCJhtJM2i0hpo3mxZUTXpgfHnPbh9KuYDYdzhSH6mEkgogS5dHRa/I/m7a2R52rS7o2X6ViV1HrIODmw5XaeTvKN79KabrK0BvqTq6aCb8uLrBQlW0JbLY6aNjkL3UTR0JSvtnqm6q2J2owIkNTmBCqyMhFfv3of2bUQ4UAHgIDOFbqlkcN8zsP1uALaIBNqU869b6FNyUwcnPx8gi2jxxMUclfQUkI0fPzeYIbRclotPVVsF/94Gy/AkzNGkAX1cB1xK9SxvrEIWOdv4WWfAv392Wb8iWni6rDO/HEvDw+x0FVM3Mj8MoPFaEiwyYcJEp/DhHQ6MCStNqhSCbbWJdQx4qR3STT3JKRH5oph2kPJTFSx0Uy1yb+XFE6jKTslP1GRgwlwWUWcOzGGOAVDKofai62CQBeaIR5LmExx4MdG8ue5dBOdaOvNqAmntsPEWiHp6KIe3CEHYRlCHAZmpdu8dd7F/VU0nzMyNg+zDx+5/4XfAPUstb8U+W/HZZii/ETYCXb1LbrqN54kAgQX7A7+7xe6/f5CNH8nMl4MdETMO99zdtvjTdTakb4YNHwrbqqrMrrziZvNBHDb/ANBSn+EWN2aCXfjx3+wEFfoInzS7OxuF80pmnQ1l9t5zL2Jvk2yXYoy4iL2q25+ZT2ALtheee91++OwzIHdmE0C2mdnD3I5YnxyYdrj87tnGQi3XR3OKgQS1O1kmDqWTryTQxnGfN2xZZw899AebNPEsW7jgt27uMXLUAJLSu+zsFgG3Hcf9thKDVH8bc9FVloQNSTdFxCsvv2zZmHMOHTUcpQ9IBCjAL7j5NrvvnrvtGM/i+ZOm29rF39myLcugcyfR2RALgEWbeC5TazssmWt14byFdu+Xuy1n5jT79IeP7b4F1wGJdltKILGi+yjM1B2WmZxKEdaT51hnutOWrNxkpa1hmArWm2/tMbvpirPttQ++QPbIF5HXHfb0o7+zd75a7rqEUBzLi5lFxZCgPmUeSMPmqPjrD53E/iPTxcl2PtFpnkoeTpCxUAbNdd1eowRrO2zXnm0sNAfZkCGDnY+WFCY0J4oAEhVrsJLZkcYKEQgFB8mh93QxJEhQ+oJa3dGcUQmhka6nVy9sZJgj1ZBwcnvi8ktBqI+r6JZzRBAJKwiEw5fE4qW9WYpPX4rpQIrpEBHLQFn6M1+WknsHSEEBHdCQYUMduiPExq24cG5qiUNerBYdgOxxkk6ulk48hNcoDkIiBJIiZmvpQPRH2SWTbYoQFBE4ynk/+lOJS+8hhBghmrwg53Jet3ZotQAdB2rV1lIP8lHuyGl+Uqz5n2jtV3zwA6QvLjLBsoFBdRlEBpew6KC6pJWlZUlBPo455SFheIwgFFIQV2zBs6VvCst5K6SkSpeFtBLU4W5enFSEg0Lj+R7BPGB0CrT1EicVjqpsL4KBKMN943IsPQI7BdKM2DLakfH4+J6pvpV3ZMXhsbvwpcMIgYwQ1KzqWFb00DB5jbW8jyyGz1pGFpTjo+7E0bW1RQ1swJ/qWNStOAiPh70SzLWMACzjM1HY/TikyWzZiyXYXHXSEoA0FbhrYdJ0gDNGMvD0IRgGiWLI+0BqDFVnbztBJdJCwurSroUYhk7JQhe12cJ5cMWA1OwohER8JmGF0dm5vYPTaiJuGVcMO6oQ7jCBQwvCEpAVXIujKLTczhYABxKRS1gMjivZmtfeg4adKjrEdKzkoVD1JQX7FjyyYiUOzJ/1fFxjKAmEOnNJ17Fqz03wqhbJJGDcZUnQjttIBDFAuc5nWG265pfa7+IBC6AyjdK+GHCFiBD+HCS9ZxU06uJquR6l/E6CHIEEg1VAPOjiHpVg6X6KhFWAGnUb1dW//fqVHJPn4/9DwtIzwedGQMZJZ2eoATh02LBhYO+Ib7KUGSVYUPMzlToUYGVUhg1cC5kY+KOukBrAM0mXCjPDQYoDB/a2fTjvdpDAAiEJeIMaBHc2Ym9RaYOxvzhrQE+6bDlhS+kC9ABUu1vkDOH8Iq9QcdaxJHsCC/r1PItxfQeheJ6NekSAHduz0VpOspQOdv8UcFkI5qLtsEZb0Rccd8U0GzelBztkq+2Xj5aZFy7D7UB7s6j2h02dzNpHiC2DUv3xJy/a+2/M4tUfxdmXeUXDcLv+mmehcdfbzMl9LT2sw5IoAkcPP8sqW4PsFHqFzanZtiaww17P22xZSX0st9LPrh81xvav/Jl51kHb9NUSu+7yG0lUJPzIQBt56SSewQ6744b5VoJKg5bh/YNiCTZxFAURlsF8r6LkoBXQpflzjaJxCR8PJHsDsk2dPMOCqQYOGYidyHP2xt9ftReef9EGDx3q5hthoC4fvP48yb0adYVjXEfmgJGJNvm8WQRUWIM8C6+99pJdPWe22/8ZOXys/eHuB5yd+qjxky0biaj8ffxs7H9qmzEqBb1J6z+QFYFqGzN2tOV98ZVdP+Ma29Ycafu4R3Wsy9TUn7C7rr/MMik4vZuPwcxFr67+mOVQ4AgtquMMFVXAttxRR0eOovjBbTZ1aDqmsqn27ItvuRnyMfQG7/3tAvv4H9wbktDsS6bbe++9b8PHngU1/yUYiMF27vTplldQAqs5h6SluOjptDpJ7FKNkRyS9EYlkAaOwuc0YIi5yz2vWvY9ASOwnmQgoW55WqnrEryovTaJemv14sxysIgIZUCJWjYW6UK7Wkp+SRSihSTTUFCsBGa4RawJCG7U6whkFyoMQV1/uh4vPlf7gVIlCiZOhBFnQkCzBsCebqXoCSPOH2ThOYt5s2bz4gPodUnlp5z4qI81wR7My9tndfwpgYMACDSis4sxqE5Q8F8VyUndlJw3XH/gzo1U40E2SGblFGJpLPcfJ8nF0vkXoaHoxAl4LQ3M0gJI7LpirkD9T6SLKz9dwroUXQIVXC2svxPgxcWF+/h7JclErD/xxhQkztg0yLTx9KyBP3kpdFTMqthU7uaQSWzUiyFal5Qp8MzJzsCuO6OfY7BUy8OJYKvKLY6hvuDBdfu3YJFAQJOaBVm8Uy6ZXFAtpXY6dQn2s5QbpHQgdJhEAXpquWHJNoAdl4TgCKK8gq7mNo0WRZWvB7WcqrcKWnkHlbHYjnrJso/WThVv1imgNxG0mrmgDTxUfuwKiRnYImUGgm+DFB24yOEw8VKgDsZEBVoBzKMOqOCpVNxZQDitVQ2G/ZCVUdXUi8Sh985cTskimO+nIbY3M64wl7CEgoIbE/wzmMP0oLsK5rC7ekDQk2BY3Vi62Xqq3ECG2CdIRBKKlT6XNl9lBtfZoj0gDgJfX0tCrQFDVsUl77EQrr/mi1rm1s3W/obQ1zSUlAsLUFDg45rvaT7ZLchOV5fP00a88oNDJCWOy4OuGU2s4El9UPMqVY1ikcI4DOWBjSDxi9ygnKwOyyma802a6IDLea3NbN13MW8IYT+vXgvdVH3FKDyfIKkUaJFS0Oa/6pF/MgX/vav6Dx3W6YTlz5xw0MB+jok1CpHWHJhm63bstpScPlS7HuV7eSUVsMh+UrYQDLi9gJFjA1Ao56AFCfFT8cN71/U6yvK4r5RYeN4VcLTR7899i6O7SKdo6cnuSHJUMFCHlmQpgJT5eV8Sw61BfeQIkF9BeIqVwyQMY4l+7Ohh1lVeaPlbVzILikTY9Tv7fvGPMNcITiSCcu7XfU9jP59+0o7u2mofPPeVJfv3YKHWx65fcIOl9hvAbDXGnnz6z6xzHLd7777M6dCFRA6zQ0da7N7fPWgJyOhP7s+yP8/lpBFDLb3HANtUBJEnZ6AFjB5hf1r+g+3k/iZHptv0wGQ7FzfgxpLDtujlv1gLTr4LFzxkny9fapffd5OlDYLIAY37b08/R7HiIRiFQUMPY2WgF55S8aD6h/ZsRkuu0EJhdiUCz91GlzVu7Cj7/tuvUTTIcknmXjqjUILvC6i0C9IaOLAvShI/2aofFkE+Yu7N967GQLH30Ik2cCw2JOyBLVuxjLnGPpsLoaMdZm1Geg+7FvmleZddYcUU0SOxt9/84de25/BO64RA0ULRl9q7r63l+o6KTTO/PcW2YMG99sgn/7DR826xz1Ytt0svn2wDe/eiG6J4KWcR+/ga6xnVYCnsoHXQzbb4ptra7Y2WVygNTm/bsuIbu/u6i4HdG+1DrsMBRgUje6L0QQGy72iJbd8E7X5EX3a1tqE7GgOVe5udP763RaT3ZIkWtm1gLDCeFogZYbDfKCUV7Vlq3i6KtpKWFMgrQTkkuTRlylSIEyecfZKo7Rq9iNlcTzEotnaw9rNITIKb5d8nxwklNBWmMZytVskroVCRiPisjHGLGYcksCbgC3olkQC9Du0QBoLWBAPvivIuDoHguyB+hxJjObXWD4JMELFEjg2FQH4SrtWsUjb31czWaigIG4EIy0AlRJEvgySyZ+9+QoJY3szKII8o1ggazGJP7CAM2BTijSSmIkmUlSA1er3lnNMYuq1GCv84JPFq+H8J4Kr70tWJJHbVEc/YmiXee9Ci/5iw5ny9FFII7SwByhua8+79m5hBlGIFwcCSLSUtAzuhRZc8PJCMZ6nrNN6mUYR2jrRgycPHraPLikN/CqYKN9avm0sBi6+dL+giiLfyYiQnIpQ3A0rk1OFj7M1ln7GrIhqddnyk5k0X5FiA+uYEFcFimjdQJXTRhgR5hVqKd5xN6DGKXQJhpEBTak+kL8iBmAh+Xszzkd+ALBF/+jMv8ecGB3UxG/NppWNiwZgk1EHQOclDVQperM3t0TycjAc4UH5WVM8sBMZZTGeDDcaXOzwm1N7f/KN1sOAcQnI6O3OgxXWiTMwSnWT4j0Lf1MA/BPxfnai/KN56PQT3UBJMlCBBUcjpjDIIdFnMsYIdJKikcXpplT+ladgoggodVg3XokW0eTEGuZV1QDXtHHYldSWs6ooT6AlWO/aQFqMF18j11GMwB50drDsSz5pu/t7E4J2L59Qq9EBoZqlXGKBKgBsrjUTVNbHsrsh2RA9zDPNHCWa6Lpvv0cy8oosHMEIL0bynQGH3QK2BJKxGiCphdMfarzhGUdBEJbhbKvJU2b1xY42mYiwCEjyOS2w+S5H1LHv/bzossbGUsLSC0a9fP8vt0892H8w3n9AoqsokZxQpMkgD3d1BdNM6Re0NgpRD0orD/nwQoqzN7G0dJaGF4H5aiLldbmaSs0zwoXKRc0BdRa2lcR8aCCzJIAe+0KoTGGWFUeWPnTLe/IERG4BtGjr8bPmuAkseNsV2MZfIQeXDj6JtWA8YV9Ultm3DjzZu9BD7/Z2/hzJNNy/jQYgNoahZL3zyVss/tozZyXbbtniPJXK9fnP3BZY7crxVtPaCVdZm82ZfbbNmzmB+GsYibwzXs7/9N5bza9lJGpIZZ3PO7m+1R3baHBZ084qabP0JEsUFV1hX3342e9Hb1hibYv0bguy+EedaS8E+ayrabx//+VUbBaNx7MRz7audG+2elzAu5Dl4+rHnbDs09eaGSgIcBo9pfQluXjYgJ5n5ZZlt37iKyp9nFhJKBvuTc+dej13PEHvvnXds2jlT7LOPP4D9uMgmnnW2/e6ee7GjX4/m33n25IMLkF7C7ZvmVJ12q0+YnXPxHNQT0uh4OuyTjz9xs7AxY8a5M7R3zyH78x8eQrn+t7aRnaxzJk1h8L/bdm7ZQOALZzHd30phCsVAnQ5lXeJ8ZkE5Yy+yJ79daZNuvcXeW/IVmok3wQLFNBUUKCukwvasfc9690jAqy2NghSbHqxbvlh2yJrRE2wE2m3ev8HuuPIi+3H1Flu65YAdZTfp7vnX2k68xkLiU61g61rpv9HJ+tlxFpRrjq232decz0Ky7Nt78qxB9GFs4dZBWJ3Qcr1WNzR/cu7aJCxfDtchpI00chk9eqw7oyo4VehpRthJnKsmEXnBOlbAV7AV7K4EJVhN0k36pd0mSWJpXzYbOE7fQ8SNrCwsYXgmq0BTZPfkRUEewvdRpyU+gWA8J+dEoRZIkRnO2Z46ehS2KiXEuwZs7Y/ixdXLuRCLaq8EpW7pKB5XjTQEIm/kkbBOlYsV7uuclFNZYt5LweHsaCBiNZNwQ0HXRChzyZa5vsgjKuRVG7fCCI+GBCZnAJla1rBHFkecEmJEtUQR///ewVLycjOsG35Yz1K/RGK1U9Rou/auY+bUZPsObaJqbnHzJP2bsr8LbIJuXLby+F1p0VKtoJcGygSDSZPPt6H9xvJCYpwaRgiEiBCpUvAVNWh+CQ4UiaCYwLBu6wYGsKPtveVfWmu0OgwCsap/kohHW9bzc7TU6mGvAZWhgRTgRQVAwhrXcxQVFNUDFW5ZOYu0BNE4vn6wFA3YlzpOsqgm6ciaPoLvGemYhiQBEnELEIgXUNZRBvOneF1apByAWZlfM8ZxJ2lPmQl0UiWxUYCzZoxFEtRe3fittbDXEUw2nZ45zHoiSMoUzQX6EyerXNUgE0gphss/SKQQXynDM18KFywpLgoPcTrFQTYJJ9At+JLWVE2oVZGGF1WMS1g8CNVyDqa7aWaPSJqMSlittHQuYZGUqpDmb+LhlC5ZuMgeVGN1LLNKXVub8nowQwmAdSS1DnZG3CzOGTgKW+dnCOvmuvpJqJfX18LPy4B+2wYUmciDJPkm7UaIvqvVhlZ+jg8HMpQ5kdyStaemZKa9C83LpH1WRrXYzIPe4+yzrYLXUcu9ayKwt3JAy0lWRSfK0RWsoAr0HLx//vr/CAkqYcnaIBY2o4bRI0eO4ZlVwmKXKBXreR4XSeV08XmFaJlVAxMa3Xg7FWgohVXf8GQYZE1AbFQowEhhMZLpOQgUTBeMVFIb16UNwkwzXW2vTDTgmIUFszvnyzMahCXHGCxCRg4eCCyIKj7OtO++u5juiAoXam8l99EPqu8ApKEy4kPtwM5V1kA3oK7+kQcegWhEl8V9rgdRmHrlHBs+LZ7Atdm+f/NHay9tt+eev8H6jJgE/T0GFCLKlv282l77y8t25y038z1YrKfD6YJp9/AzfyEg1dq4gSE2KDHQEjkfo0ZMtV8OlFoE3lshQ4bbD8wF3tq/xzLjeljv9hC7CQZeBSoWP5NgTmzbazfPuskqgDOCcPvtP2O41XKfbpkzzy1Hax8nDPp2FO8pGWWLjLgQK9yzAUfZA844MJAAmtkzx/54/73O4PPgflxoszPt2Scft9UYTL719ntOdCCJwrSrudK++eh1kl4Fi+5VJAuCd3iCzZh1HesImbYWs8fvvv7GpqNZGMdeZY/e/ew3c2+0dOLIYArJMGSatuNl1QIsVkeB5s35DofMcwTFl4F9e1njTyvsfjrGN79ZY4FDx9o6OpmUPul2LQvAOZHEqOZSKzmylrhRjJoHxUcwYrN+abY1v8tW7sG/yQ8twgPbLbaz3M6fNtqe+evLVtkcZgU7Vth9Dz/IvtZSRA5CiTc4NCPdlImZ5Jaty4D4T9ncG260jTsL6DYSKd5iSVq4cIOeqBgVc9ZDwhC8pvMsJmaQbce0UqK2McCUZQhDSwxBZySSuaMEGnRWgnAFFtSm+CytP4/zBVMG/l30d0GD2u2S7Y6WkWVRIiagmIOnSIRNfI3UiIIg8YRyJv00i5WMk/bSZHwHFT6EAAAgAElEQVTK+QjmjJ8LtOonshWvc9vWLdYbySx1gqOAkY+QqDQTKzx6jETKWggxph5Voby9B90OqmZlcXR2jfKJ41cYz8QpZmmRjCG0G+YgUo1liIftxI0wVokaKJ7jOLOlzDm146cRRgywe2sTcapZ+1ha6vfAL7/uslzCuvmHzZouuS6qni/Yn78FHDPafl7+OVWUEocaWmkCejTuPCq6HmxTyURwotpdLVh60yJ2MlT18YqC6tifgWRvzOFSLTcdTTACwL6SI7YtbxfK7ngaMazsxYO2es8qK2lG/QD/oC7wS2U2T3KUky//q07LfVCwleRvJBcVzh5NtI3LHWnR7TxEvpiR8Xqa2YlohWQwOBo8F40qjUkqgRvrgDs9DECkmGA4kI/sOB2OqioabpbtYN7UMrvj+wd1RwN3gd2za5AC/FNXT5va1YCSdaK9vOk7ElYgD6mvzUwbZkGnGGHUc6N5CBytFfhCvjTidmtxWI7M/pAkQkikEVqgJAF7ElYzCQuygm6k67BOO+zqGhPIGjT/QnWkhodIdPsmWGdSr69l/6QRaru6HeoIhslUPafnV7IGqJGNt4gq/FthIdANFZsekCodcAJ3gBge2hURkUD3T0QFFSO8XsGtIu71yIKJRRKM5sEPcurDBHotM4sdRGcQyPwumIPlpyVc7oyWRSVj5PQmgXXL+Dw/glYgC4gHqfjS+/Vhf4NZAQlN1dexY6hdHD+FpiDMt/9FwlKnr2TfD18sPbvnnDMNT6IC6plAS8jK5TERu1GzAbQXSeIHOXCtmF+2kYi7eaM9gmJYowCiYFZXzdwqLSfdNq5czsyGw0033UZy6qRSPIV1Tc+0HsAxBCBpL/Jzw2CzxqAMf/GF57BnRCFAUbaNJdYdy9fagMHDrI5dlTqYWZk40EYCIyYEt9vOld9ZNkSRNatX28fvfmSdFCHBISy2A53f9OAsi0rvtP07d9q+1fn22AOPsbidwjPJs9DYYQlAjPf//h6IO0E2MDLNvKqZsTFQL2Ym8vFPn+OtBVNyEIv13o02ulc/C8rsY//Yddz6Tb7IIrg+8z55w0qYF2RGZ9rc7CGWDlvvyLoltunzTyy2IcDmXfs7e3fdL3b3648aIx378bt19tj9j1hCBLYaDSjFxKSTtBItNwWVA4zq929dYxUUekHQ6ENgzc6efZVdcsH5tmHdestCwLWWWcTDj/3RUtjlevaZP1vert02ZfJEW/L5u7Z93U8sFEuVHNgK/m3mwNE2YsqFkDH80Cn9mXFEPm7HcxzbM55l4etmXmaPLLjb1h/Za1fNmo01y4tujwkeG4oJMM+Abk9QsQ9G5skL2aiFN/zWHvrvryz3hjvszZ+/t3vu+Y2NwlrEqwNlhiakjwq/s5xwWIM9+1Jgw2hr4Z7sZMG3TOrrobZ382qbMCDGpkwYbL+598/Q83nHJ46gn3iDvf/lPxyCkQoVfN3Gjdaj/zDbv32d9QOWvfiyi23TlkOcfdwNeF8icnncIQQNCiKUuADoiBRvBEOTTLbjUjwZgVx16UIKRHcX6cLDDGRtBRsnMQa1ZCu1FyUtLRxLBUNkjRiULvTsSyVenyfY8MjRQgfniQkouNyhM8TmIIgXUsHw5nP8KCKcCob0UokJ6TD5Lpt5npXTZTUxg96xY7udfe5UYMYS0Iv+KAQVOF3T9dzfNmBJb87YUXbHjvLv0j4N5z7Im1BK9Al0fieYq4eBqDTQVYmT4FiDFFmVzOCTGAVVcO+T2RM7zs+TWkcZRK4oJJqMc9iC2oiPIMH/KWHdtnRzt9QTFFDUURQU7sVRMtEWLX4dWE+2HDBchAGSMORL5ZjIDg4UjCVreP4Kh1wLsG4hmIPqG5dOZcELaA+22NAEmzb6LHS+Um0fMKN3WCAV9gkrQuestK7UETWY+Luf7XZ5aInFSnTZSqK5Aq7UgWh452b/JE9fAjHKAePocqKbfS2TakkqAa0EZcFWw+KQ5yeIqHuQsWIZM4kSmDo1BKouPxSXeWCKuAGF2HInRCNSgndRJbTmTtrwgA4UHpoZFqMg0EE7G4A1eW5WrMWTQF7f8p21xnKjKd8vSmZmUMvXAh3W8bqqROiQsocYZLxUsXECSFL+wAQhJJ4w3kOgWHxUXqlc62y6mUDmYSJAqIJS0tIidCvXuYWZSScVVDWf26L9MC1G89DVVtJuU90oOZN17ERxIUxBFJd5ANXhVNNaS02jFvqoqrUgZoVhBOiTyDfJEt45Pmvvi+rZ7YtIA1CzN1WAbBLGIYLqQ8IJ49pEysRS9BuJZZJZ2kWthX0YBDwQROfhR0BR1ejPgyZtNUd84T2pbyqngqzjejXRwQ4ZP96qJOFEQqtGqb2AA1VZ20CnhVKFBIkdkcc9Sv/i2PxzuHUmpblKyfPYOWDajbedskAPkqOMK2fM4MBxYGqaCPCZPTHxieD1UNEBzQWzi7Vl+0523fghBKAmXm8Cs6weIfHcF3pkyCWVQL/H6LC0lxaPhl0b0k1t7HOJ6FNRfMr6ZveyWtiNTgSYZ903yNuuuvoidDDloUaRxhz14+ffIGhgPU+C211aZnVg9knsE43u15Ndrwbbs/En652ZYC88+zKsuzy6ORFKO+2BZ280/wSG3uhVVpW02UXnXgs5iXsBkePg/oO4yqInB3yy4Lr5Nj5tAImJATc6WlE5KfbLwV22H5p0r3Q/O3sgCYRiML3fCPtyHTJJI8+2ISzmNqBBeAtQHZxyS2DJ+N5REy0SltY/3nrDDv+y0S4ff5ml9hli69i5mv6761BxaLFn7n3G9lFte3kTRID147L7OEHTfj1YDj20haS1gaF+GF1WtPVhoTgRo8E5V11tG0nIZ08ebx+8/7a9/9H7dv28G+zsKWezQwhcBZnpfUwrE4PpNChiqoDyuyDBjJ12uaX1GWw78g7Y1i2bLYICcNy4cZaMqsXijz63t59/yW657VaKnAqbMH6Cffvtt5A1ip04bzBQEkJt1nv4SKtDOHf24JGMH6Ltzb0llnzh5bYB5vCV18ywEX1hIKNZF3FynYU25FnfPomce9AR31iK2khbur7UattjKW6Az08etrt+c6kt/uZz+/zbDXS1LBhj8iim3Z4jRcDkjAn65tIV5vEMouACnf6Ci8Y6K55iVDP8gpJBDvW0smgrQpu0QJ2muwx75BsqzdZAp1zRArlt0llnOURE5AXNs4SM0BO6v2vmHknXIrah86mi+NUulbosee6JhVeFUHAHH9eulijkkmHLoHCQxJ4cDeSHpQQVTNfvSyLxBwUS5K0xgmbaMmYcitTWGNiLbcwdj0HiOMZry83tRXILpGODnMP3PYyRZClJqhEWoVjeOyhEtLvqi8hxLBqGFVqIJnk5rW7ikboxKdHLeTmMhCqZvDg6cwngSpKpHHNHwZxiQzqIknOlOZYPKJjbdfQc+H92WREx0f5ec75dwdhINuqik/tZYfFBi08JtFXrFlOtih4NIYKIoqzaJSrzmczn6muZO3ILVO5L0QLcUwt5viFxNmnkDOubNdB2odocxgUeMnqQvbb4PasNomPzoWpnFgRhyCP75KLVGeUDj4mksF8XmnjVcjnWj9P6rh8XRyPCQKyrJ6eOsqhGb+tNBah9GgXMLmYWaQSoeMgPumDdmr8QXPaC9VbRvbQB0x2vaLdiAn5pRQEHTYcfNXOSqAbw0ZApOmuQ82kHg2XOEuvXYoOzEOGkZV13aBtVehfQkLeNi+lhUce5ESgAiZFYRUV/nBdczttowALdlw4PARNmWPDTgCWjOBxoKZCwMGvjZmbIhwqFYrX5rsNS4BZVnoTTRsAXU7CKqksswWatG/C666HgdgClhHCfWpvrgWbykWTCLoCKTIw3bdariyungtF7TwfeK2J+IzhPyiVSMVFdoVbZI1FF4Cf5CsJsZx1hGFppJbCY0nm4pHTtI2hSGDxdVYssTDgAIZAMAvVblA11bNzzVpE5uP4ybGQ1145QSZZxDwOYYw3D7rwe2EyeWM0kO6mA1/L+izF0lPq+tu+1FK3r4Kxk/vmUnmGJ/pqZ8a+E5XbhnRBuFKtrgTaRxCiRjxNAeGIKBgDP0Ue63T3pne3J222lvIcmOlVvlj3b6MazI5JsQk8YZxzEY03llsxA/tTRw2hNsmwJe86L9y+q/7pfVttZzFq1NN1Cl+jPTMebImvGjKkwFYEBqQjDOB8/v/sVyiPYj0sqjOuzD0iknVnVpdPOs3ie9XLs7Uvyt/H8+AKbPQk0VsZri7anXr7FfKJ8bcdeDnptJKaNk1j9iuLahtoeJJASYOoJ+1+2ZJkt+vtnNp3lZKtgbZXnILJ/pj2x6C0Ljve1Pumhlh0fZofRbKzpCgOe7cAh+FHo2Cn2TcFRe5vl4JiBQ20I1NaFY8+2vT8tsZ9IZJGVbXb3vN/bT0B6mVdNttxJudZQ0WXXXDaLoo99IIbvfqycBMJCi40Lp5sJtIPrljq1CMkuRQBBzbz0UuDI4Vh4oAvHdUqHpPLYE4/YPkRV33nvXbd/Nw5mYSHMyeVfvuks7Tu5PlVQ/VtASK659R4UX3xtE1qlG9escbYx3py53nSMC2+6HVp6GsQOLEdYXF6/cZ1T4GkBPQlh6bRNajcsH/eE3Vq3fovde92t9tdFP1rD4Em2GXgqa2APmzK6t80c3dMKt62w3Nh6oO29nA+sPfB6qmiKsB2HYcAdhQDRhrsAsluHd62wN5//vT361Iu2f+9xOwms/Kcn7rL/xpalDXWebpjGERRrJ05idMhcqbGhyH57z7UE8YN0UomgPXLvFRtVCYuzIZ4ghYAmGxJhaAHlkJLF/kP7YRnGO2fnYpKWrIO0qhHGnJUT6LokSc5JGUOFfBMdjlPsIVaI1KLuK4LrJEUMJbIEyFqaDYmRrGSg71VDotA584V4FMDzGMj4wFddltMZlGw10B4F59kTx1l/WIJVkDaOMmeTAIE3z1hvxJVlM9LJud8KdNvKa6hSl8uZ3sUenS+zzkiSYaeKX2C/DGZqUr4IwzFBn+MEtR3xQbYsMuKV7iuoEciOuBM68x2wtCMoiGoqjnNyRAjT9pdHOOBMTHAJ64ovlyL5J+VzdTnd4K8nIF0ch9lVxEB6N9UAsu9OKkPJScHjNL7o9pu0v8V+lYKNmG4kCi0L+2CDkBCZYTmwlhJTMyBJ+EKwSLOf8lay+8COTi3BFSzeF7jEzaYc9ueZ47ikKuq8uPins6uSljcwizoCWSF6ERyC8KaZlDGaZU8YXNGprsNyMzYuQAASO5ncGKeDqNdM0pJYwG5mQCWwkBr5emmWlUKprS09RIBGpgc4MsAt1kXitElixGLci2o9DnuBsb2SLJzglcDDEcaPkeJFO0G4q54Ly/DRG5jOi6TaTCA6zPcoYGhf76+FXIgQqjI4mBHcsGheYDDD2ESSViZ/D4FNpG00R7rg9XdxHdu4ni0sXbfRHVVLVYKbLSwYyg8kANhbQEQhdD+taG8VozQQRGIWVFDGArEeCKfxxd91HVOSk+xI/iG3GyXChYj2SlhK7kpYjngh1qRmbkimpGJh3gDbKAOYR7R5eZ0piUiarRk/Kyk7B0uLTHCgoEcxDnmdeoB9+TyuglXC0uw77Rwr41najc1MTv8BVk1R0iICCe/nwOFDwDCtdozB+/8uYYk+DNTKoZByeG9cWiNhQx1HfsmfoX0oVgjeJPJ2iphEKsR6yBB5CIg2kYD8ode2yBK8scv6hCeZL/AK/FXL7J1uO9avAmoKtNScNM6D9CPb0M8sZCh9ys6luj8lGR0ZClI25fbJpnuY4HQdQ5kfbflxnR3atZedrg4O+UD7ZXeehbJIHEWwGT9+hAUR6HeySBvm324Htm2wd9HfGz+qr91x34XmHx1mK1aWW0bScPTZMMvjWfNGy25vPsu5JaAekCv8gQ8fefgVq9vfbOMT+ps/HXf/iYOtvWeMLXjhTxj4+drwPgnOy+3oyQY6B2/rk9vbbkOtIbRXti384F2rZ3cnOSTVpkakW2/u0ZZ/LLJdS5ZYhncsLscP2jurV9hVj97mmKqrVm+yF55+HgIOSYsuPzw5wyIhOWQAiyfiyLuba1UrSrMEiJknDh06xO69a6FtYL9rKLJNO1kXeP4vz1Op59pdd92FC+0RGzt2GIngETr5Guzs/RnyF6JggY1NUi+b/8cnbdGX38NoPWoncCGYgUI8pn3A2d525w232V3zF1gez/M5M6fblx9/ikMxPmgwznxIWl1Qwdu4ZjKTiSqvs0snTrdnvl9pA+febp/+vMzumX8DARTnYa5VfEeJHdjyOTtmLGnznJhPInc/1b5auhd2cYA18qweR/A2J67D5t90AXDss3Q7rJXU5duHb79m866/B7jLh5FGCn5QBwi6/sDRhyAs+dgtv0HVfe0WXncWJAyR2SR7TrfB+ROxSStEEsl2lrTA7c108YfyD9josRREfFwdkeZSsiEJgXEq1m81AgURPENCUoRGaKnYD8RFcUHsPNHD3RqLFPLpuILo0CTdpL+rW9PsSTFCRA4/klYI3Y0fpAgvrpeP1Nwlyk0SCSRWXjxjOp5s4c5CRCLHPZmzyc5o7BjmWRR2TXRXWzZuYiauHV0/tCb38XM5c1z/GGDjkywvp7Enp/UozdgEfQbwb/JXU1cp4kY8M9EK/j2WjlSFtuZxtZzPGFCZBnJDZzvSbRS9/zFhXfP9WuTRqLDlVqvBOvOevVA249mO2wPlvJsqoZs36iQunNCeWh3PLozr2cj0XvIEAlJqg33nE0Y3xIMo2K47gF0C3whL8I23Syedh/7YSkgFXjZp6iT7cecvVlRHhcbp8qKy8kNaJhol4GBuUhA3Q/JH8n/x54JqQBhPgFGm9SUwyJlJqYt6gcNcYZksbQaQMJxbFQGqgYXaHMRE5a8ic8VG4DFhquUE4J1VjVbB14sK78VNTSXMXoB9gEJQs7oOqpS8skYrABrQ//t3YN8gGX3mGVncyFiqDlmK1PH+EU/Cggd2JdisNxR35vFWwo0/xtyoBpjJyfrRuYbyO4aHFSI/FHfUi6kuMngHIQxh3S6UQ1qpMkh47XxdI0G/lQetXp2R6g1ZAvBvdRzEljq6G4JJM1VgNbOpUOaG2qKX2oUvHxeVXVVLNENNsZRqwNwlqyS7DR0TwYJKWCoKWsGYdSjqOTQ9UFSXakYqBUeUZm9CZXV7VT+Ap7dTZfvQLWqfLEzdk3abeJCFp7c76NTP6mkDDmpHDHfRQskWccB6s3PiTwUoBqXU84WH1wE75hcWc+iZC8l+5v9Hh+UZaHcCe1IM0UkmsbyazJ9lVVgaAEsHgtcHYvynOk2Cn+lAVtuxlhDbqozXEoCcjDzOknmKMiLinNRYGgoJv2CPHoKbwODhAx0jdh9FgYRAj+49YD2QK8pOxAkXgk4sjL3QcH+7/LIL3P6ZH+fg6O582/LzSh4kFPplZsfHynk9sldIp3LtO344z16j7d2x1sYP7msPLJhvs5h99ByQaEmZybZl8wHo0ShU9EBNHtV31oVQoThkzz3ygD33p4csmHnwnsNNdvdNT9gFfSZbDFh0GvYtw6dNtfc2LLcP13xLooy2nPRYrCtqrRLa36mKOhZp6VCQxAllgfv6V1+1zoGjLAR04NlLr7DmAztszVcfWfHqnXbOkHOYjaVZbUK4jbhyhrXyLN573x+t+PAuyFsMw4MieA1JCNzGWS8IGGXAbQVY2vvQZQliOu+8GZaTncEi82X236+/jlnjRbYSzcHHHnuMWdazzgVXFulesHU3L/3aitgTSwOGrkJM+yTBvd+YaTZxxiX22WeL6FxOWgZyPpL9GT56jP39uZfsS+DBW+6Ybyegz2fQvW+DgXgQdYYkFPglYN0VGscsMNkKN6y1Jy+92jbJSRhotTNnkB1gr+r2311jE5IhHNShYrH7e+prGJ2oy0fyngMC0kiGDfb9L7tJgokUdC22Zf2X9qf7LnFs2DnMxgKD4piNsyt32eX2ONYsPjzfV1xwgX2HCnx7Z4AVHqaw6BVjw0YOtgNH0MuL7E1CEukAYo9cAei02jmHLZw3ISEKpRrNn+TcNSAFdxZq9cdw7GxhRFMBvC0RsCgg7HIo5V0UWmF0RuqIxBoUKiaNvlo6MiUcES20kyhZOXVZ2t+Sq0M8xZk+X47F2qeUe4YYgwEUpbR4bqfQH8KcxM61YyphZ7k/B3C26ogdK1etgs042pG0UlFyL2Hh+QSdoKBqOTcIGVu/aYsjmEWSiKqA/cUkVMwWZK8mSOIT0lvVvFs7YrHAgnW1CBNwhqqBB5WwKuiEYylOmutR/EC53TEF/1OHNWfJZuSbgNLUnjj1CS3TMqRncNHYXOMWzdRddRIgtOrpDeYvORzxIrR0qqqhgRvQHdjKUSy3wop9tOd8ovQH0QT0846xvgmDbCSspXaqjO35O+04YrlIYrK3BWFDQozQ1L2gkk8Fcw/qDIL+SsvKvMlHekqCrRQ0ucEtUNFbGIa3SpGA5OXHHfeXyaJeGDdUdFKpNqjzqS4+bkPYDWllD0rCi5rpBOPHtb+B4TZD6/pKTP6AOy4YlIWhGUlFsJiUkkA1m8lnpcxXtoBX62v7wIJJkUkhIr5Bst7gtVTwuYUsb8r/KIDXEcZ+lGCaUwTHEr7mJA9TJ5hnG220Hyy5VGZbSRrYs9eTQlDP5HoGIxYsAoVHfINrwffuZOZUD1GgVtUYGUNuw257nnvQJC1BElYw3V6NdPR4wbUs9amy6uBABDL72r17N5WNXElTncFbt4a+Eu3V4eBnyhJbg10RMIWva0+kmT8HDuxvBZjO5fIwq5v0c4vPJDplXaj0lJfWIRakBGXppmVT0sFBCCRQObsRLTbqWaHTCUfk0x81/DoeUnXdFbz/Zl5fO/9/ijlQJcnvwNFil7j0zDvh4l9ttnuA639Bgv+UZnL/4JlheXbI+DsBoE/vns6YMyMn27krt1O8uC4LCIuLgv5Zo/VFq66Ual42Ck47kiTSyLMSCiU9hwXWOIa/5XXlXONyFCN22dnTz3KF2QmwexEATqBV2AAsct7ks6xNVgvMikLopK+49HwqWS39ImHDc/f2c38DXeB78blpyOds37rNqQAkYlqXS/JOHtIfZ9t9tvw7VCW6m234sNEw7bK5CMzMWtCGrP2BGTLOvyxkdnSGwkQrt/964q/2yt+A/cLTUFShoNx6yP720FN22dhJ1kER059uLnLUQLv1xcc4G5U2qE8mhozhFC817DhigQ6785HHHma2lm7LmGd+0F5H1xdpgyEwPTL9fCvasNk+f/6v5l/eZldMu9o2AN/NAN6K6pdiO/OroKcvsHoYXX4s64fQxQYQBHNQcw9oLIdFt9k5jgsKElusV24P55Mlsk8lzMoOzt2rL7/ixFBffOklBxVNPXuy7V2/1DYu+woWLtqPVN91bcDqrb4264bbkdJiP3PzFtu6ht0nWIPJ6ZmYW/awW667yfpDAtBgf8y4MUCHa0lKVPvElXACu5cvVHU8vXJ6pVnZijX2wp1/tLtfeseyL7vO/rFvv11y5fmWBPQ6bVg6bKyDdnDzUusBlT4nszekhAQ7gvbioqVbQQSouSNDgR1P2sYl79mbL99jJ6qO2XPPfAuM22lTp/Qj8HfaL8v3sVpSbgOAWbdt3+8MGo/iWnzZZeeqZoGBClAOXCbattTSAwjqjrkngXFes2KfRiqyYjtGRxkLYzAN+FpUdwV22QLpfCneNgBFa9MxhA5Jm7HOPVgsOO1uwgAWGUOBvxIkxB+IVIoYsifRuCFCeocks3pmRdLq8+fztAsoZfduZltSwNCZClNTQC7IolC4nE6rFj6Anh3teGVlZbmOTXG0ATHjvXvyrAKESl5j5UCOh/HECuaZ0gxL9HqxlrXHJSKII3Sp35GFEmdJQrwaUWhfTYxmV/RqzKAquQMnkDYB6v/qsM7MsRxLcPaSLcCKYmXIoVcJC3hQg3naVd8AkEQ3V9CelccxV7MUzXr8mFuJgt5Ky9tFxZ13ZKtlDYizZRu+sfYwWdwr6AC10TXlpgyy3OR+dqK1wrYeUNeG9h3tSAdtnzo03+5QoLJwG9dnvMUCJ0bx4PnLYluq6Q4s88gXnYQYsePwHggccTYCjTrJBkkBXSFMShr5DOyOQS/PSOppR/L225R+udBQZbMBs46v181v5nVvoStrkGbasQKbM2m8u+H+ZP8GUZlFF+dCUtPY6kN7qOBDkXsKt95Ul9lUAFL5ZozF92RbvpLdDS6yurhoqhQiNDOUKgK3n50AvmlFK7EZKIV2yBLpJNO5H3H4DLk9LL4muJuZk+juvA/h0/LREoutDtyuWrtUQuvkSyNVaG6hjCo7gAQDpNDB0FyKF1VleOowW1LFVoLish5M+ZqlpaU4d9I2zbUE6/E1ftoF4z2qw1I6ahfDjW5WvmU9SDJ1dJzp7EcEadGarkGbWfIHa6fDUsJiSgo9mNaef9fsUTYiGgY7jygy4hF+dwwcyPsg43MKS44dp8JsY/FzEgGJoMShO8FOUwsFQt6hAqf/p4OnhHXmoXR/+b9IWJpNaRFbS765dA/+PIN9SLq1DKrbGATHp2QxqwKEpdOp40CkUR1Gco/X/PKz2yuhX7ROVAKCWW4P7wq05Jh4ujOo0OiaFRceYhcIC3AcqUs49KWwt3Ti9u/eA+mghw0R7RfCiz+d8gze28B+vZ2lhPLn4tfeBz71VLqaGTYD3TYA2wwbNoLcGWU9x4+z6IxE+2XZN5a3ZSWyUpPoDDPowqjy2kusvPori0kKAXqD9Ub3t21zja1ZAv38tkdYeI2yKpJ+LQy9V19ltoL/1PnzrrST3viCMTPqrOmw1/74NAvIftaPbrED0k4dXVYd1iGZLHVeN2+uxTFIv3f591YaibgpEPmNQ2fYWPYlf/niO9vy0afW1zvarlpzXkMAACAASURBVJh1g/35+8/s4c/etI64AHvylQ/t27fesSTt9TDc96HLTMO+PgN6f8XB3U4VwplsUqQmpZK0KCAee/ghW0N3NY6lbrEEH3jgAZs4ZbLddtt82waxYvr0SfbBS09bw8ljlsho4BTrDo2srETjfTWF7mjdjj2WDwRVDjnnnGkzMH4dYju27rS/PvEse2nXWjGQ0nSKhXf+/oYd2buP2RqkChGYBDPJcoiuPhsU5Zxx0+1PH3xl4+bfZYuWLbff3n+n9UulOyYBpTG3/fzN/0bYIBNn4GEWnp5jhexufvTdEuaHAUBcUbb+px9I/oX29qsP29MvvGVLlx0gYJfa7bdcbj9+v4LiKIJEIaiuE9ZbPeK9RcSGk3bD3Nl2gCDeiU0SevHM2xgj/B/S3gOw7rpe/39nnJO9d7OT7r13S2lpgdIWqLIExcFWvIpXvK6LIo4rKg7uFUVEZCujtJRVVktbaKF77yZt2jR755wkJ/m/ns/3nLag/v/39/8VY5KTM77j83nP5/08ZE4q2SvzEPm0bKz2mEaF+rADhxgoHj1yDJpSABLIiKRbJzBFCvB2gS3aJLzKehZ0XYmFg4yLJ4/Xq+Qnh6I1KFReGg5DauzqbelxvUZZTYDgsR8bHsf4RxJVCL/EcLlvPoI42XUlKBp7GQYqetFcJG543wPMWMnIJmNXRoA6VYbVyYDzFkqDPfxdnJtbt+8iy2QujsqWKJmy6WlJYkTSLipdCpnYoYFogTBweDnSwWK8IYvvOl7Fp72a36K6ESRR+pcO69o1WxgV8KawHSu48BnijSNaj8XYt1MG0tS1MhyHAiTDUhorTlAZSaeCjtd/f+cGmzNvkj268nfQMmEMYL3uE0ydFDSqm+jCz3twcYP9cg7wa+EkHSBCjBjUgH3dCTisWfDrJVmh5hkw1EKpubSTp7XSsOwiY91yYBuy8902NqfQ0jgWGcxWFkANN6IGEEMPOjVTK8fbTiKeETAaXEC02cQG76QXFwesfRAbeweb4yAMFv1Ana9edKHVtdfDuLHXfKSqASLdUGK0NerzcJjiLUSFnGiyz4rI+OYw4zOW6f9GmBrOUA5sJDIQ9icBZ6gIpfoksvUMMTcBoe6DkkqaWYK7Z3J9S8mcCokgynGQg7nmybCD0Lt3UhvRpM39bJI2nFo716VFJQSceTx0Qi4D5rO7cFj91CPlpBtwWBr0q6dB2i19LJ5/ArZlsWZo+l3IueNIifh4rhagZjU0l+RKkJyXHKUeE1VVFiUEQVzFKp8mHIWuAefkSCgxUkEipVgcVjQLMYZFqAxL5TjHoO4ajbwPDrFKdEmUg3Ssccwj7MbAHKRnVTlxNLRc1OO5kTVE6i0gnI5AaSOYfo9mwZSuy+QJj++yJv3qZVL6+mcZlqOKYv2plDGcso5+Hz9lEr8zngH6LJ16ej+Nax+ZXrcUkzHikxg03vDum6ABj1GOBCgxbhTHjX5VENdANqwh6n6qBcOGlNi6D96xqbBFhAhIjoCMEseiJEs6yDI1aNkHYjIKpNvooWV2BRx2KpeHcKANu47ZszC0l+Agu4Abn8CYqx+bC+x65PBxFoVjHHUBfS/2xturn7LRZPipzID5YdjIRhqjsWUtmRQzRkTb2i+797bRO+iFo++z7BnQi6zxM1zDXo7zc3feahVXzrKOSTmOW29wLPDtDTX23mOPW3lJik2cPMzq4e+rq0HviFLxzXfcbiMnTrV0Zoi+8e5zdgZ6ofaqgM0bPN1Spe/14YfW+tI7djUs6AF6JgeSQzb681dYCyW/X979A+vZtcvi6G0EJY3B3M/QwlzLg+F51+a1zATW4+RT3NC1WGyWX77MrkQ7axuZkgZbX3jhBXvymaehb/q1UwwYMRLkJBMgbzz/ONkbQo1kZK2UBuugVZu1+NMWRZm2CsP47utv2ViEK4dNRfV46RX2p/t/Z4/+9vd25fXXMCZz1MZUDrGjO/bSxjhIH4wMQdJGjAtkU1Y9vPE9+9F1N9le5tK2EpQEC4eAGG612z5/pU0elMwAfK/1UDrr4pxysQvtiowplT348NNkDUCxyUzyIdJ+/L+/h8rxLLv2hktt8RVfpaGA7HtLrX3m2ovssafWOiX2GdMnMtgMBRRyLzXVBwhAmG9aPM/2HgFEQEukhzWm0vQAs0tyTtqvvSpjaohf9GxCB7OWWwi41POTA5IyuFPt1RA8/XCtbYHjVAqMJsB1JNzqRbNX1FfXz3JOem0na1WCj0IWirpNCEIJY4o53mln0QpIYy0m0CqJJSiPwrZLoFaQe2GpUrAB08ZPgF2dGTcqCvuwj1m8n5KaUrLAerKrWvbFfh7XHu3AFu6GQisduq841osGhgW7r8XxSjZFNqIN2yEmDTF2pFAebu+gj0n/TZlgrABn2DMBnpqlQMx+iJQEP5ZhLaMkGOOUHhkgxXBIe0kXUiKM0RjYoPof0lLBQ+pMBJX2CSQgcUF6T5IdCGJ4D9QdYKai2F5Zv4rsQAqYGqcNN0HC38/KHsv5ORg3hk+ZCcYtGlTTlEHjrYRh3PLkAgg3KV/pKYqiMZwtkjPB+x5Ca6ib2uqkvCKbBGea6rdiOd986ridFheibg5T6WdOwzZMbj9raAnZBgg/avXNp+rtslkX0h8D5sxib6csNRVesp6kWPvw2H5KEb1w0uVTRwZ6zeLp5BxUf/Vh1AuBSc+kkTohaxB9nnirIVpqBoLfhsHtYwHVUXc9xVDkUUp2sSl5nDuQW80CaQ6CqHiAx0u5kUNZoKWBBhtKaTOLkpoALz1ENQGutxjbA2KP4NpIFFKIGpUL+ynFxAI66WIuQ/Ii4kjUwHA9jNua4dDi16KspVkruPd4spzjTKyfovwTj1NSluqXyiiLTQOeMoQxlDgTcbKdfM5MZA80g5HM39MVZWkTOb131oUGirWgAEkMUM4TKbEeV8lQ0Z/q7H74IOtxYsdYdLWcs2rnQin5MUJnMITzr1xCvw+uXDeMCjs+WeGZWr7IXLpU7iTik1Nyc+Ku+Cl5es8Ret09BZFeJBpxXlpLAl2IFy2TeSEpQ8+YOdPpWDVRgvETlYZwRioLBuH4E3dlGRstxKDpqhdfYG0RnDFInFox2AIgXONZE1H1QSvD2MYQoRw4vs+ND0ycO50ZHUrdSJPIIIjsNpF7PmPUOGs+WeUGYr/zjdsogZAdMzifDOLtR3d9xwowmiE2rQQcm5hL8tMPGgpMOw/HlQlEvgDAxorV/2MXLsqBMLQLQ1Yv+TinQebzZ9G0L3DzPNWHe62hLZFAayZ7j6Hu2AZmbeotzZ9uByj/3vPw/Xbtb75lb9UeoQeaYNdWzrGHb7vb+k5VM/MSh1ovTCPlaXb9tdfZfT97xBYs+QqzL4NtfVSbPXlyvzWjnTXQFWfXjJ1pldybdx+439LJfL+87EZ7jSxnzFdvtjOVhdZIpvPrW2+yTLGXsO5jskrJFAcB02dAdP8WUGWHnFq2kGcpGP2iwmK78ysQ+QbVY6ECQdbwHZgrFOjcc893KaHtsE9/+ipbB+jjyHag5vR5NAxffRp9OWAei6+6ASHXKNCdB+zddzcw53StXX/jF231qtX26//6uY0oq+T8KNVXltlbb6+x5hrK35TpEuidx+fQx2INDx5Cb2rPQfvWDbfYzx9faUWXXW/PwOKx/OrLbOaEShuaFm25rNtqZgOLQCN2YQf9zBo8SJbc1Ewpn0pBHqCOfVs225oXH7aVz98H6XIaEPt7MUwCNPTavBnT7PVXNjC8j0gjgJKPPtzBXk2gxHfQps0aAfCs0qEMM+FKbaJ/3su+kH1VhhUiw3KSJK5XA+sM+18qxUoOSjivZpDAKr8F6fVKUV1lRYnZqhQodnTNeQbZU8rY9E/OKV4Et9hkOTpRNslBaNZQVbMkSoEqNQakuCAwmGiYCG6jSDioKTqCWx+f4z4L5LTGNy6YO5deIjOBlHRPM5gsJhz1y4RIFFJw7/adqFozYoB90hxkG8HoIErPNcxi5UPRJNkTMXh04IiV5QhJ6EkFeXqFOucWAjuVBtWDU3WoHSV16mIOKX4OJcgYh1CCS9/aBCpbkEtoU4icotl0qrWKaVhZluZslLhq6ka1VkcvJIp6DESMJDlwXEKdn2pF5ZcFsLtqlx1tr+a5ytrCM1TOEHkQdee7FPXrb45PGzQUdVSgQlaZUWKjmMgfBKQ3gTq2J6ao28kX3v8kYIrdlOnmIKs9mKhAgAbVUNU4DGFoVRYKcnwHmJx+Az2bC0ZOY9C1nZo2woX9jcxarLUxpRU2f8QUHFotmkSnARD4YOWm38ENKwQs0EmJU+cqBgcJO4qFgllzlwmRPDvm4layuWYZTKKTBuDRdTiMDUd3WKMPw0MJIB2EpORP4riJcWy6BK5TNA4rDZbjMbzn4J42GyZ+QkpKSip6tIjlADCcAl5I+iSoQVxl++Ii07yUJOCZwQqwYKMp07VjOM5IbZhykzJdSWiLEiUP6p50IsMm/l5LJJ4oIUluvLIrv0q57hYwO8TiF4VLCgtw8OBKa6ZuPohh1HgWv08Dwxp0VDlYEieSA0A6YgDCTel6KWPT5Hq/GMt5H0Vox9l4QXpIfshKncOR+huf9eGObTYa/aIerqPGDupYyNLOaeY6VkHV1OEUAgRQEVrSi2P+Vw5Ljp0+mtZiAieVwWZUuSIHVoV6McrjjPslfEmWlUDfJcQ9SGLIdBjZ2MZ337HTwP1p71gc0gw+aH2ayfbKFFBkD9i0ieX2PLIWZ5pibDgUSQLAHGFTykl241AC1PYvmDiFXmu8Hdz2IXIdi20yIApltzEEXy888Tfb9PZ7RP+VoAqPUpYFkINBSiPiLKL8lEH2VDm80DZs/5vNuVTOqQXjoiwY4tZm5nh8+TwGeo1113SK6+PLAHiTCZ1NKddRJUpQqC0MsFNi/N0jf7CnN6+22ffealspdOZ0+u3ijNH28FfvhY4oCSZ0MejvtR98/247tvW4fbSrG3WFayyJ8umv175qR3jOsQ5YuzOK7D76RVsffcrWPvsMFYwSmzZ9kf3+rXV27f/8yLrI+l784x/to+desESMUi/ReklFkS1ffoktnDHFvvqNr1Fuwo7AxJLI9cqVNE9+Kpx+VzA0mo1i8XDQf8ft1ltuhTT3Fpjcpztw0OjRg+2vD/zIOs8csQJ6gcqymjvo9eYW29jZCwCOBO31NWvJPLsYRr7PoeGe+etT9g6Q/OVXXImuFpnONdfABPIL+wCuw9IiZkABQPTD7hDMxPDS1J83aKhNGz7TfrLyDStYsNT2UZ144Ke3WCtB3YV8/mn63Q1kCGXotsUQOB48VG2/eOBPwN4rKDWKlKDPVjz1CFI7Z+zl1Q/YmjXv2Xe//UdaDHnoeEGwS+m29jQcgMFWJ8+xcf1W7jfBxolDtnjJLMfBV30csUIooBSgiedPMiQehZqcl4cgVDnOG0upA3QDgUF2OgEMM5VyMnyppdFPr1AyJPonAIbWnIaOI2Mh2rMq/8m+ig5JsHddM/3s9LC4N0FVhXBaUaw3KT4nsx493Syg7uwZaSD6JCXFXvdhMy5ZuNAKcFJVlCzrsBNC/4kOTZRwAWzIToiJ28no2N62BzBGIvYnGucXEGEC0Pom+mqJVNJEC9WEA9YYjkZhxFnaLSkgcbfirCQ6q2ONoiXTRyD4Tx3WknWbBqrOHLNde7dZNgie8aOmWg7DvrG94n3SbA3mG4MQx4mJekeZmGrjquZpYFIeOaABV9zaR3u20djNtf1njjsEjIcyi2RZ3u+CcEe8pkZT+4BCCcKbSNqYChqrFLoWTfSnEqVoDkHQdFn1AA414AcIQr2+mguXBJhiGKW5LGq6KlU2cuKC1ydTlnhz80dEgAJcMDPFzRw3rNiyyjNs7c6NSNsfs6vmXmzpvfEQbu4hUh7L4DG6XJQg5axi3eyR56gIwl10r3NVf1OSGMwju0xTA7JbyNiacHjN9KfW7F5nAUSi+gGQZKaX8xy0l0TCikOjI2dJlAQSgCFPpkc1hGHBSsQv0/gSsEFNSUHaNcsGE7HiLZf6O/ScjkDilGS5clhdfPWzYFsxys2N9U5bxsdCX79+PY3jJHpRGtrud+J6QgEm8p5xXB83IOgQgkTH3AM5ejVhh6Jv5Oaz+Lw8ji2WzDIWT6kinWTutWh6YBJQ+dTHjBFCt47ZXJ+heTnJHYqt4aQkYSaOswClh14xx2uTsIhrUCrV4GAGYA6VK1TXrgP62kC54zBAhjaOMZr77ubCwqwf/xuH5RQEFFgoUuV6jqQ3o1r1FGaBGinbqfeqUnUvzjCo4WBlXNzEGUTE0RjKlzHKPYBuWjEmGcMnUFLjxjYdt7Lo4/atWy+3/JLhturdk/YWGkkJRKGJ9C8bGHg+DhCnixKzRC2XAh7oxSBmwYF5/fLLYA1RiWbA9VpWPPMcs1esAWhoukG1xZAqx5KZJxEgzAEwoD7H4TNr7bLPlFtiFg6NoDGO7KyliWvnHBaAEakhwAji476crkG2HSLpPoQhD51UP6CQjKuQLDdkn7/tc5azbLwFZpXbSY5hVMJQ633zuO3+60s2rCIRRx6LM+izr4Ow+/nPH6Wxf7HlMiOZMm6MPYC+0x56zs1IwtwMHdTywgp7+Ac/tMbtu+06mDLqG2FgGJxHD+gztnXPMfvRl++w3OZTNndIjl1x+SKbxIBvGtRK9/3id3Zw3yFoqD5ihq/LJk8ts9vuvIX57VzWYitRexpDv7PtmSeetF8wCPzT++93QIOFi+ZYJ7RVrz/3Z2wOOmvsxWZAUU2tIZt00eUY0xK4Fmts5Str4KwbbN/85t12CKP4x4f+wPptRQ5jsuuzjGdWaPVLz4M+PUwpbBBs58zUUa7MR5KkBej5L75wl61+b5MdTC2zo6CLSyvybMGUCitLDcHEU0C5CuACvTx2h5PoeeqpVbZt627mowjC6HW1QSX37GP/bcsuGwT44i57+vHV9vxze8kID9kCgDi74T4MUknxS22c9Xy6hpIxAXkLwftVIC5PVJGhM9vZRV9NZXCtd30p2xKTuUZIJBOUQobhZIHaUe5lKF72pxvFBxl0ZSaqDKiy4e0XkTcT4PKzkICRn+W05KgE1hKgQQ5Gr1WpUOw3UmwPqK+vMRoeT6EVEkfAFxcWe4yhrOp3+na0hjScjd2/8rLLXNm9CicvxKDeu5DMq4cZ0wb60jsYzI+FgPwEMigNgDAEwGgCjq9SZC3JQQZZN0vVnbtf4AscdYIQ19jtXBxmLTN9bh6Lx/NzoHeqOfLPHdYVm3eDVWqz199+kT5DAmicEWhBTYM2iFknMi2H5ACmruZaIpByzQ7HAQ7owogpRdXFctLL3OROMoYAGzmIoVVpxknNc3IS+IsQvEZKOmpRyDDpS50KRRbudwx8MtFJHOWlATX8NbiKMeyIhkyS6f4jiMZlYYQWDBsFuk99DC46JYd2LmAThqqYoU1pL60/esoOUlcXTDOfiz5nMv0DqKZefP15h3gZnjfEChH0K0TyQf0bCDPg8BPylKPBeCdw3OrVgFR32Y4EGfs1D0Yanyq0D8d1hMWwhfruGZzohgOglVJxeAhSZqZCb+RHkgJGAqEXlWWlkIam0fweioGvAChQwWZK490dqzP/iRlDjU8Hv5RzxCnJYcVibDUErF5aH9CjZtjOlZee0pS82O8x+CchcFWpTVnKrOlTbffOHQ7N4/iDMXqO8y/cDxRYwct2RcIesqls+F1bPrRRNP6TuHdJYnFwgYU3zKxhAWUyAziXXlB2iQQwPr3YZb6cHhFZD727fZQKc9BzOqOhb71Wg99CAqm06T3d1dy1sY6hNCoOyh0AY1qYy5A+mo5dLB3/rCQoKKF6b47HMvzPSdirfMhniMqlnHJfDZnbVVdfRcnxNNGeONvgZeMqBFlP4qFUwDGWaf5iUGavP/+cq5XXi1R08Bh6S0UMvR6ySdnNtnRSIXxqEyyj4mL6JCfs5XdW21Ai533HGuzAoUYM2S6cfp/NmjzBpuAoexD7++LVS3GEzMWIURvQxwP/9UuRvlkxFYqG6mPMmCRR4qFXwuDrIMAeg8mwPtq30pZdP5wqBiMJ3CwfgVozpaW4uHw3v6X5nQBrWoFTe3uIkkgh11HzZFH02Jps4SU3MvM1QLmuyr7x82/bxC8vt/epctQzI3Rd8Wx76as/szheX1JGlpncDrXRHNZRyF5/6ZAtWfxFSygdbu+i0PDXusPWBbmvr7bTfnvdl6wdeP5T9/7IRvnS7N8+c4v98dU1dsl37rIGQFgfkJXFQN921dwRlo/8SnJeBdel2R569BknwNdMprT04qlwio6nj5htDz/6PCjOOe7c8hlqLkPC48Ybb6bflWp33f3vsETstas/vcRefuq/4RnEaBF8nKC/2dmJ2kBblF366c8weOIjM9xnb0J99ZnPfNYuQ9ixlkz97rvvdoKHMsifAkK/d/1Ge3fzBnqW/ZaZmA7BcLpVgcodhuH3Hzlld133RfvWn1ZY2WXX2UY+d/HiWTYs1yC9Lnbkq1WoCZRWDqW03kS/7W+U8wbbO29txWmxn+kdbnj7HeizVthD/32zLb54mt3x5Z9jj3BmgAcuW3KJrX1bzCD9CCqCODxCuZigWJx8Gdl+m79gNpRH+3CkZTyfSoxQv4B/lFUF+N7vkIPqR6lqQXZEUNWJjS0rK3Olvi4CPWVJQhM7m8e6lWirFNkdbZ7jLPR4+yI2VhmVXutlY2jEsT6VySVSTlTPS2NM2sWxOLd4sqI4EH2x4hmk7aOMTdmVsh6pHmTg6C5fcplznFXQvsmu54p4mOe2ErQd3HuQTPW0I1FwWRZUUB2cVwrvGcCRy5Z0Y9P8tJZ0TBK3jLQApIauWTEfyYIC2oK8TMQoq5zd0ed4hAKUlbOz/FHX7qsd6I/rsDXrVzDQCSU80cnMSQsYkM2k/EPtHyMW1uJ1hK7SaFGjXs5Iw2MyhpJodj0FFfnwmpJUdkPA/E3e2INRe47JXUwZOzfKhbNzrSwPC9iviJ7f8UuumU/rBiBCNFBxECn0oNJYmJdMmkl5DbSMQAgs7i5qdUHdBAxgAmKMJUkIzpGOthMl1FF2+xAhvcNHDiJtjS4QfYO3d6y17VX7Mcxp9qVR820s0WELVCDrju2xw+0MNGN4k8WPRySQw0CkaInaKH+cCoJc4QaWwTG4bMwsCpkxdpzIaA3M1/tbTlsTcOKoVCKE9hj4xwZTT2f4lvKgUjOp36ZyI5OhaargmhTRpEWw3fJZ3NEYViVXquHGqenJtVCGJ4clni4tUGVY/+CwiE6DRGSCU+8lU9TUu5qhifRK9u3Z7Ra1Y2Ln/skhCwIuJyKHpb6YAgFWpM0EqHBw6zYYErItk9TcOx5P5VgildLJUqYdgFi2+8ghS6Wp3u8QcJ5Dk4puF3NPTTBOdACH7QCd5IiLI4AZ5ZCOgV8IVO4Vm+QIukhCQO5HQr4BhBD1Oy9o+X/pYf0rhyWYvo/rWEK0d4JIbuHCizhmKLroZ8ZSAZBDHQAAEyRg6KJvN4jeimh/PmSGZ8v6d1xpUyFAGgEQVVyLb91vBfST5k2ZZlMuXI6MRrLtOLDeKkaPsw/21dnLb+yFQgml51bE9lizX7rqOvN3NFEiHM6sV6YzQvHAm1eg07R9/Qb6XVxP1m8vg7IqsavUXAArfC591br23fbpz09gz4BZVCBAINbUBPUWDiuFkhzUAlCNnWKP0Kdtj7b0nFL2HgTCJ+KR9njIvvpv3weQMJkot8OeeeFJexaY9qhvf952ABhKaPXZdRVz7FefuRN5nHj6d/TU+qvtvv+83Z7+8/M00EcxI7fIsidMt1/C/rA/cQCgQYeNRE/re0s+ZSt//ZDtfekVWzZuuk2jtP7wG8/bF394Cywa79sIODbzGAtIzihmDWXad7//UzKxOrsIxOR4SqOV5UXAm1Ps0b88bY89/rx9avm1dulli6Ai2sPfxxBQNNsXv/AFu/e+nzpRwn76isMG59iaF/5EqZrSMuwXxw+BkkOtMZU+yLwlV9iB6lr6Q7twAC0wZlxA6W2ibQd9+Kv7f8nnXsT9aLVv3vE1+k+/g5x2O0aWwVsBn3DEOSBgpY49hgygBILrJzcesITxc+1wwym7fuk0ZkRHWkGyz6HbupjNyykqJtiB2YdV+dKK9fbqK285uL7mHtesQiYl7og9+ue76b104DQfZX+kcN/bbApsKFu2bMVAd7jj27PrEAEbmlYt9aA0IUMeN8L2H4CpPz7NSQapiuJm+rVHVClwpN9epUGGWj3pNDJ79Yw6yWSEFBRbjAJ7bZUeEQoo0NMaV4Kg4N7ZVskwUWImM1LwKEflEge+VFlRhUV2Vs8VAlnjTH5sq48SnXTYRGgr4IQyKjktB9zi/YaQbV40fz5I3xpUk2tcX2wMlE7t9Iyldrxr2258AjR33CNpDOYy5iBKsXyyLLUCaH06VLKjhFB/HrMvCL7OxY3Q8F1tinQSpwEIyYWS9KpxXkLjeljXHG4b6IttsYNV79suGNolujgoZ5iNGToF2DV1R5GjcpJ9ZDjVDVDQkwFlgi7JyypAfZcpdHFGuQsH6oq0UoapS30WQeG5MF6kLpSLF3k79mLNEOgCazOzUbPA7kvoKyAAAyeiC6yLHuRvbSzgTQd3grpJdxnDcYzcHFBaGXjwBqLDndSJRcefAST2ilHTrCIFRE43yDeihmYyvhaEjw6zmRpONQJ3R/ocmqZTRMSxoAmzmMEZDhNALVP7TzMXcgiHFRD/HxlkKYu2DhRMNlbs0nkLGHTeaK0smJFE4stHzXEMFtUALX7z2rN8Bk6AenlfPLXlQDI0TkOYIkfpk8Y4YBtYOTA2ZEqiNSrh4ucjplhEdpXH+UoUUU1pzSCI0l8lQDmsIPmzGpT/ymHVAp/tl4gjHG27d+9yzZ8ZDPgddJQPoAAAIABJREFUOrAPBKGombhvGrRm8fudVpU3uxRxWN38vQj0VhYLNEiNuQCARCIFPpUD1TyM0qydHBZXXZlm6156ZDisXFgFunEyGu7WMKMESzrYMCmTMSAg1/oY0BU3oQARIlHTPYuVYxNgQRuJ+34C+HwnhL7HKPWcol7f75Cn4fIvf/9kSdCtoU9kWAqQtEkls6LCZAGbo45sd8rkSVYEgW0b/GpqTouQOQoJmFaBLukDSqjl0iVL6RU12cqnHmf+jvkxhi/jyofaALMp8YFWy4KmaUhWEs3jYpsxGS03HyUbjHQykvPrttbaq+++b9V11XYU7Z8546bY/PHjLIse1KJ5M5wRkoRJPdn93x79M/yDVUg4DGDsTiAPzkYELZpRAOdflqjM6uy6L0wE5IGCNXRl0dSbG5swSHEaHB7MNeuCcBjRRCctAwUP/d3ugRarPjZgN9/4Yxs5EhHF27/m+pDS8fruT//DekYD5Z81jj4uw9K+QZa/F0OCltQIyv19vS04rhT78m1X2I9//QiG/3pmf0Za1IShdt+Hr1obMO4OynfXso8uKh9uf4SlPASh7A+Ambf0HTbLq7fxswtZszTPE4Zb1akYe/KJlQQxPvSd6HMwSpEEnDwBMEttbYPddCuMGQSXJWRVX/jiTYgNFroStpjvD6A/9jpD1r/99e9hYd9sC+dPpoG/hiHlXZQ9UQBv6rcWou5m1lTZ2AkQzU6kklBvr772FsPRzGKxP2ejNP3gA7+zzRvet6H0nwboKVfwGcd37SDz2Ws57PdonEMLlnIS8i4n1r5n377hs/bq5iO2P3W4naKdccGUErt0YrFNrci1Y7CK9Eh9gqH7DFhiBPgS5dZvfvMU840w1MM72ohh3vreK5Sgo+1//vjv9qdHVtobjB3IaQ0qxh5i3E9WN8Hk0GwjOKb9+w94/aRAE2wWE91sXauYcQhENbsWpO+nQF+ZTB8Zqoca1OiJ1xpoZ23GU+pPx/4p++gm6xLLjsZgZEuVKflZN7KXCvqUCTiHpUxL4yzq74efJ9YLr3yozExkahLUpsqjl4lXkHJkAvdvAIclJyhglZ6jDCte+1Ocg6z1kfSKxaQh4gDRo2kOsg5C607keraoHePUiY84IUf1tlLJ3sQjGE/7pkvafvwT6EKlTc2PSSIlmUqEEhhlkUkw/fQDwpHKhDJDrz/Xpzk1f9Tnj9RBdcWkefMRW7v5FUhXOXzeOCd3mA0unojgXS4osTYW50GraTvh5LtF5RMnSDklrtlDx1khEgDSberQrA9aNcn8LVHDoOInlJomJyDElTPGHKzGlAOke+1kSN1wFWZRUioA3ihUWCfOKiAGBP5Tma+F4dr1e7fYwrnT7AUUWPtwbKNGjHGAg1ayHlqYlLJioKoZZZNTKy2fqKqDGx8kymkBmppEhJWIoqXYk9s1oMbNbCFakXhaNrNes2ZOtXbktP+8dqUdpDY/kTmIZCnInoSlHSnno7Vo93CxtOlUSx9BlLt82jwcEIzvXY1Q2fwdGiZEEzFE/URlUUifJCaU8Zll3DjSax5PweDLlxXBDZfLNUmjcT+IG11AZhcvAAMZjdB88WRHKq+K8FKT7IrOXAlAaDkFJSzuxtMN9PtgSz50xJVm9+zaCRKHKXEa+uIOPAMp6AnmsTRTIUSW6sVaCMpY1YEU6k8ZVwCLf8llSxng3GhFXB+/GE2I6GOFJuQ16k06ZhHuZQ7r4dCmDyxI/6+cyDmAw/JxvAGiVjGfByQhA8nrThZWF8ALbRA5TH1XWVCOUxGVms3aTI303xqJnhqAyx8DeOF0w0TxJWOvY9QwZbhs6bqgjjzNy9rcnnQlS6+kHMJpywnng+6L4v1F4Cv12zNCLqnsTKQYdGhUjRjgiMk2iphJGsYme3vFC0R+AgihmwXTSkrlKIAaVBQakaCA6aCQvltxeZ4lsw5mz7uY0h2Dkxi0zfsO2t9fe9v2HWXODM2sG5YuIoPusGuvXMyQZoqjoYmmt/m3J56xXVzfDKKWaJQQSIWo27MXGJj3pVCdyGyxG+9cAEiWGTdWslRo607UY6AqyLDKOF1YvJsPOrRgcwtowsLp9GWP4gxCsEj8AEBAET2gZQyqXuuUFkqG5dmVX7rcrrnnJltXT3+FKPfC/Hm278/rLfbkaSoGqXYIiqlLFl9sh1knUn++5tPXQ5GWa7upXj9/5pA1gJKLgmvz3xZdZTv/tsr2wf/5WZzUrJEDNnIcYyMJiIL6RqIlNtqe4+/jxw6B428MmUExIoEgDsVEE5Nu99//oL326suu1J0CqGn+/MUM/Y6kfBcD44Wf8tnbtm3TdsAXM+0Lt94MmOEFVJCvsR/e/Z9WwzzZEQxdRm+VlaVB9ErGddHipWirpdgegBurX3nDrll+jXBBNgyU7z3f/y5tjCH0RTtt9sWXMOP2lvUQhAUw7olZzEFxL6LpAY8imKkE3Tud+/zgS2/aGGibfvW3FyiVLrY5I3PtkokjrIuyVhVAjjzWRwLD536c1rFDVfaf9/yEfQGBLAHQjo8IXhGF/Pz1M2zpJZPtZz9/miCMwA0DPmlqhdN9o/ji2B+yYck5sPekwjaMcZMtWjTbqQX3MLTdB8pavfFe0TcJBauyIPZSvVYF9DEa0Odxva/Qy2oZCJouLS0Pzq4sSY0hb3dEOPe8kpv6RB5wSkbfObTwz6p4OE4/nJmoy/Q8UeTFk2Up4BDhbTQk4aqgqLemsRsFlJK4l4rynFmzrZxg97Bo3zQKg6PziyqK7O8g4K9q6Mt6mT+tQSMwjhKjxGVTmPeSzRetlI5TkiUKOFXOlcPS8UbOQXOxcQK9EdgrUPUqLwR6cli3HW6kgBKw9hDljneeRIEXNbJ0mnSwrcfFF1s5A78ledSANXiGTEMDDLtngFNHURYqZD7r2kuX0SxlWI0L2JkYZ+sP7rHTTCoLjZKIsc0iQhlGA3QoTi1JQ7BEO+18YgPGsQWaoja+RFVSz1xUA9T2iuqHw3adDwJKjUNkqdCs2W1DK/JtE0SgAS76fKDpTz/zGMwVzMnTOI+BZWJm0Ti4BSdbPuS1rSDkGgAkCOMfz4WQgawECdeO9+4h4+jiItSQhTQdrrLlyxYDn+2x13a/bx8d3cd8LNIDNF+znEpnolXhGGu58EVklQXwjg0tKGVwdAQ6WifsqQ9Xcx6SyaA2y/n26MbG06BPLKXpWMlN5hpirIhZ0I+CBRzDnoazzCWqKVWmhTNOkEHHYanJmUg92NFkiZWZ6xQltg+uocpzblSc+S6Rqyay+U4zECjE5np42+JZeCVASXtYMCerj7CgkZ8QqaVYQqSOyzVTOVeDvpqx0KLLIBOSdMBJyoeFZFnx0gcTspOz0eJROdAtWPo/aXx0DX2xbvpmOSr3UYaU3o+gsX4cWjfH6qd0c0jT9fR0tNkiNXVXAhZdtQIVzku/N4GyayDDUf/qOIGBVKRjQIqqGfyPDktISVdj/AeH5RHgeiSZGfRENBgszzyTYfBT1NnFjyaqLbHohzjOENPn3VxHH4bvUuQUDsJFt2HdG46ktJNeUAyijgn56Lh1MtAIIjWXmvogJDISmOW64KJFMC4AaHGEvwn21qZt9uRzLxPJH7XKghxbfMF0m0F5ZPSIYY4uR+XjtSAF33vlVWYM2xy/5QD9lASg0lGAhxIy+il3Be3aW+dS+gaUoDYbx3kGh5WQXIbDKuWCUUpsZI4LY9fUigJB8XSi7ENkKfRw591NxjIUh5Bqd37t323I8HLGBA5R0qq27/zgB/bCyzdzvc7Qby2yqNZhzBHdA0FpKX1cejVn2m3ewiWsHaiRWNOXMTOVPXuc/XLrm/ZeT6u1dkVZTovP/mPWfOt86wkbX7YTcBKzfv1VTgNr1+4eW/XcDvo2M6yoDKZ6DV9nTCXYzLXM/Em28sWN9sAvH+F4AOkQMLaRVaUzV7WIa6gSUoqIBVgHGtN47LEn7Jvf/batenW13QpsPY4h/fsf+G/bT3l3dA4DsSeOuJJ4LFnbpVAGVcOisH79JhxGKyCOeZbJmEAtQeUTDz9kyxYtdXyeI+A0fOnpp62WNTDAeogD/drJ/hs2caLVIunxxYWX2pGDNXYM4tumoko7iq7cDVfMs4uZiYuF5UetVKmOF1SO8GDiLOG33nrPHvqfP1EFgWki2AGp9zsE4/VkqwhrAqP/zW//RkAw1Kpr9jHoPNvef38rcX0WvRx6PJSPJc4d6Ayh5ov9WnARDB1QQOHgWwDyKLB0Dov9pAqT2M4VocoZCVClrENzWrkgYHtgWNHv4uVUTqWxnn7WrvZbxOBHSKQj5cGIjpYcltvb7BhVsaKEG1Cfi8+VM1ELJ4ngVUKwmtNyVRYei5QT1XeSh02mD3XxwgUONq/SoDI/cVa2EcgKALNVZVFQl0cJLpQJtlPbFeCqHdvnxlfUAwk7WGV9nkCw5F08LtQACEI3NuMclgJeLRccVh4O644j9QO9lN56KXu8uWkFSpo7yLAoyUksMZpSA8wTKZTZMpH/LmLBZ+GkUrl4mAZDl8TpJKl5HyK72E3z9wS1+mhOukeUQ8omKL3NKhuJ5EexpWveitXQTMp7AmXJowzs7q6G3JNZHeRwmFUhygVZlUrJoTItzwpwEtGgbo4QDaovM3TkcNsMCqkUmYJCRBVfefsli0on5QX2HYfGT1lmuc0ePNnGpBQ5ChLRKomLOCRNLFJ5GfROvHeIiyHHVU158abrb3AXL0RpSNljh/pzgpLrguInYhy6Bn48blaIY6luqrE3tqylfHgCCiVWIatZjkFwUM1TkZYRiZSRBsO+EJMEcCXkrlcG2ZbAIj6caQ6LpZCIoQBAyzmHhVYWDksWWxGJatvRXK+Iw+on45JzOEPqHcdCEhJOU/X1Z2oxgtwrjkFULg0ACeKVRrPoJSWi/qPKciofOkCDkjX+JqLSWuYqUjjTXBxzDEY7TrN30uvRK3ASKu/GEp2KRzDITFcI+G8MjiZWCCcNfvOe6vEJMh7DZHsVtepTZFpyWPoQJ0eja+s+W/7Nc1zSFKrDaXVSSq7ifJx8Cg5rwKkg68Kfn2H9c4fl6TkrwpQYJQ1inOtQehWSnVi6fJmdgGg1mfd0/VYa0xJ07OM49Z0RP5uH0YinRLj6pecocQLSwAG3cH9Syoe47DEVTrPMIP0GiZAyPDp19oU2a+48MjSuEWslCR60VWvesF/97vf0PlrsOnj5poG4vHA2cG1Rh7GW172zzj4CvdnOtUugxNFLr0uiBlFctMTMAcuphKPu9gs5HijQCBZknGpPnmH9lDp0nFHH722mwc16bG5Ls/TSKZRS93Pd0+273/yLrX75oA0qB8oPiOTe791D75XN72+2995jGLdxnd1522DGBtoArM6xl1fU2V9/9wbaXiOsnuuQmJTPbNAg24N67CWL5lrh+CEWGF9mD+58386ol3K4xm6EWmpu3AmUnZGYDx5kdKDYNm1EQfmjWrt40Sw0wdjjCUicMyCfkjGC0u5Ie+PNGqRF3qOcA1CkRawc6Gkx50i5xeZfsMAuhQpKA7JjGSbfsnkzc4QdwNbf5Z5dadt3brObb7rJtm8jkGBeKq4DRe3TJykdAaoCyFIyagzzUsNB3nXZurXvM9MGGhBDeOFFC+xZ0IfVWw/YrAvn2wkcRB4ci3s/2Oyok/q4Z6kMBjeBSJu7AETfa2/Yz276qt3/1xds0JLrbDUMJhVItVyzcDJ8ikOs7eRx+t5HrZDPK2cweUDyHKyx/7znZ7BvHHNr7ShBdFvTUTKLdvvCly5zPedXVm1nz2dSbWpwvboD+5AsoRZdXJZsJ5Go6UG2KBCs4z0Z3SkazLU/SKCChqCCP+0nDHava5doF3jyGq43xW9yCk7zCuJlVSqE+BMvpoaGYxgBigSDTqZIey3swFyJMOwcnFMIg+TkMkST5JCFPENOS3yy6unKYSUwR6gmkwaF1XdVcOzGYTSXymNiVp/PtZaDUt8pSEpZwchGM6U/0Tnt3rHbSaA0OYVkr80hHUSnzqBeuutNeWQBHvuHBxbRY0I2/kuHddOx6oEYGuftvZRnTu+xTR88Rz9GMGua/gxc0oxR8R+jAFliMBGoLgtk8myiygrrIVX3awhLFwXDPJCA72b6URx4zdJi4eCLoOoootcVAtIdR6SUxGcNwHQBOBvmQaTpYS/vokGeAUonAa/eQcblRxF2F7x2KtUE8aw9XMieOhRraXqOHD+UxbIHaY0dFpcPdFNS92IWp6QTTxobhXTChZVTQWWluaxEhKXvrXzFJlcOs9EVla6BGBKtPZnH+1t22ASao6X0P0IAIoTYEdBDzUGcvhcNAFlnSJ5y4Ul7BqnzauiluhgY7KXv5dAh8gyOxZJrJYQNbO/RyAukplRYMsCLPPoW2TiiqE4QOdR40zEGuSzCAhboEAahffTZxPEXr1Kc0JR8qRGqTDQKSKZfM0r8HieqJ8FboYMKsYFUT94D88CJqmNuEal3Ih2cWI5XtEuaYZOzFd9gEqWEDkoJopo5Dcxcqq6NRLCd9I+KyIoSVS+kUe+QatII4rP1eZplElS3lZ5DGqn8GQxJDPdAlFiOfVrXnWAhljJJJ87hVEmxdUKho7Q/gk5yjWDKn1qIiqT0r42+Wz1Oq5tjlsMKwgaia+6awf9Lh6WGsMoFcsIO3s7nTBw9itr5PhgJrrND9F4SxcChN8RhDWgmiwCgm2unLKuSebFxsD6shXrnxP7tZD9wBgqdRXCWVlAEqjNguT0wSoPmlDEqrBhvC5ddDTFqBtmE+gCIATIs/MwLa+yBXz+Hk8u1r9/yRVu6eAGVAY8j89DhI/bYHx+hZM396mhA7BFiUPUnYLmISaKfOSrBbrjzIjLqJtaa1AIAGHE9UkGZxqNAEIVwaLDlOJYlCB8izOJl0yiPgcCiN/Xgb3CG23vsDZBp82ZNIXMZYZ/90heslsw/HR27X/7oJ/b125JtyEiQpbB6JCdeYL+47x36RJTJs/IIbqIsHdRhA2umF0N+LdlLAgwfR5MC9va2VyCJTbSKwD67Ynq8tbQxrlI4xp5/mAFZiKEvungKkhgwE/TxXpliSiiG4HiyPfzwW/bQQ2+zbvMIcAdRFgLIQblatiSa65hOn2LeBYwCsNxSqeIsWwbqDODCD+/5sU2mNJjK3FEi/YtxlPfee/1Vqzt5GGBRJ+AGSqMEcLH010uQGFFWVYch3Lhhk01kjCGIsZs//2J74Ls/gSZrNM4+yybPnWGP/+Fha6EiEUUZtlsExfTYOwFXVAKxrmT27KILl9r9q9fZmCtvsL88/pjdfOf1tnTOKCtmTCGePbe7qsqGjxkPiCrb8aZu277PbvnS7dB8lbi9dQhaKkhQgWy32Je+tARlaJx9dRKzmvBtovmVx1xnzUlVkDqtoqIcB3bY7c9msqrx46c7sJGykCTZB9U3VRJ0wAmvD+WqE2FtuIhyr2YJ5bjE0t5JphWkOgUI/ezzz+fkPDtkHw4cz/9bWCXK7UdlVg41rD4z3zV4LMFHMbmLkd1zLl5mpGxLxLYJZKCCyF911VWOpKAOhO4gqjYuo8KB1dbU2kGAWq30leWwOqXfxevP2gX3qMAU3nt6ABACINevEjpDHpV5LM7PidxiYtNzs9HD2r9vID4hhagxBjmCGlv95uM4ATYQdT5HxyTwhIvKJZyYRq+DGnVXNECJAiRD6AUUDUFugJkRouQ+UW6IWBHDrSFR2XFxxQUFi1YDnLfTyYrZWs2+Zs0gUCLpxfMqWhe7eED8WtzAA7AIBHEs/aIUwiAHGvpoQJJBUKrJg8Q2L4fcAD7CfgxtPO8HroXoBIOLk00GQhtHZNwJndCJA4dxmJk2lhmOPOnAcCH81GL7WYDdaEulUIKQ9orEFUVF1UC6X6sJcxxJD074KD2OPUytt0QDIWeSPgQsuF/kjERtGqR2KYsEJ8l+4vjcENQsUdE5zB+MB1pLaZEbHk9zNVqUShxfCueZxnkX87Kh8nFK+zVhz3kKkaO0WyUy1bIlWRIjNUgZZn4XrUtHM0O8WHfxbm3evMmhhDoIDlROc5pglJ40OyEOQUVFIc1ncN3VrE3CeSqzUgTUCWVKkRSJCfljHS2Xyg9el5EOCwuVe8h+aSe1l7RIEal79fsbzYcBSuCznBPivxgy8WY+uYvyaw9N5lp6aZqlOH9zCMn4zxxWD2uiugZdLCGmOL//W4c1lrLEcSDkF4BWCzBw2U+kpgixT1Ed62EAhyVBzG42hmTDZ8y70BrpJ2xc84rFhGAMUWkQpgTqWpSg4ix/oN0K+smOBjqtA52kmQsutWVXL0FBGeodNJVCoRbAMVl21zefgLmhwyZi3L7/7X+HGisDJ0SfgQXyH3d9i4FsRCProO2hrxpDKdyPQYzFYZWNSbbPfGUBxhiSUjekCV8mPSY5rATtKTg3gy2C96LW3JVj2SWzMfBHCYaG2LMvn7QNsOKsWPWmpfc0WT4gka98/SsMChfR2Ea7jCHi22652Z7+64X8DaMdGgQCdoZ95bZHkHovpM+aSQ8Yx0nFpL62xUYPHmFz5k+3oZPz7K21v7NJxUH07CAiBVkYG5Vnf38SSrSYVLv4kmno2KHOHUfZhvWdDMAo0FtkP7j3ZVvz1kGiY81PIt+O883NTqDk1cQgN1RZmQUETS0MdmcBbR9CgKY4bwD5iuF2mB5RiEhxFqrE/ey5TtIzOil2GqCKhmp7sC2SYO9k9lLquQWAYdS8P0JAIK68qbC5Vw4daS2g/P72yF+BuF8Jt+lBu2TJpbbq+Rd5HmVVAmlVcBpxDGXlZdYKYOarkOKufGeLxQ+fatBcQxlVbV+/8xq7iGyz+dgBp7mVkJJlQ6CykhBQEgH5/b96kKx8NWz9mYgZVoHqrON8G23kqAyg/FNt1QtbuG+ZEDyfspGjix1jRhecT93c+4xMKfWiUEGbhNosWd1wEHVQxKk8Rz/bsdDgXFQSdIGbnFfYYTmDjk11QBBsrAy7Mizta/WRIw7u/OzlnzkspW3OUXjFD/cv8jxlWi4b473jcVjqK6tkKDSfHouUBuVYRUWnYxo3bhxrrtzNddVyLzQKIKLebgKNXTv3cn7NsHcwXiR6KexrpPwXOU6dR6Qc6M2WeaVB0fGJoCBENq6SoBymc1h3HD4FAQXbhX5Kb3QLtfkVVtVygCa1XqRTU+MdQ83PEhh0mvVccEk4xDLoGNNH8b2dPg1SImUMHRYVFFMCSwYRhXOQ0KCjwgc8QX1TTkt1U90IoVdiicq7OMg6YJ+9lMfiiK4E7xblSBflIomciXZEPFoIROFEAWLgUOJY7YKAC04ptKAfVGC35lfgpwoS8Z+AQiiezMRBssXGwYLPYGPqWDooRcqCS5xQtVguIZuZMmF3K7IFJ626l2NJ4WrBJ+gIfin/CFovB+F6MQ7yrehH0b1qhuw8OSyOOQZHHQVDvd/HHE/lLKK0eMvCAUVRqvOzIUVkm8KGSSc7GcTSGE2phG4hKB+VFHWdnUCKKwnoninDkvKoou8eyXbwHgGIaNnT3uwV80Zqeqpc6MoJKl1SXnBkxhxjLwFAI6U3KecK3ZMHTF/y12KFyMQBpQgR6aIXRf04PIUx3CM/54T55FoBVCGrM4aViwCE7CTqzWSDxAla67Jf/sRq7kDGo3f4MAtSmkIz0NXjHSLURYtCMmlDfjzDUklQ16wKh9VGWUj3TeMP/zcZliQnegh4EoDFDi+nAgCww5U75AlEvYTz1+d0YxGUuY9i0Hkw9F6vv/gixo7SGz2jHp4XpBwdyshBCoYxidBJy/Oh2goHpi85ymbOH2ujJ0BPkwt6K55jTh5pb78TZKboSUuNL7BvfO0OSmzzQIV1YOAT7e/Pvmg7P/iQXhLH0QIiUk6Lub2ENKiDJqbbNbfPpy8BRJ4MQF9niExTmNVJQIASHijraakhAKBc2TWIGa75KEyfoPw22h5aXW37eyRMecDW/+FnNgkl4Fxmvf7jW98me2N9k828DZCo6tAq++43CojBCZh8k+2ZZ2vs2T+/joEfw/xNKkOeOFDIpjvaW2zZJRMZMEbIMv8kwpTtOBmxFSTaU3/9iKZ5Osq44+hxqA+MVDtAjbiUoYR6JfabB1bYI49uxLnFO3RZb3uvlRcl2JKlI+zTV19iDz642la+dIBmPiSuVFSKQOCNHTbYcdfthNIpCLXLwosupv8bR7+Qfcr6b4TvU2WCFqL1NkrS6rsqYIvHZpRhICXJnkOQtHPLNljFm5x69QVLFtpzD/0ZfsQamzlvrp2g1ZBGNrKP/qvk2JNhYNcx1HIMIyePZ66iyn7yte/Z7fc8YKOXf85eo3w7fXKZXb5ggl110SyrY1Zry/a9NmTCVCsePtgNvnbRXrjx+s9ZF8Gw9olm/nq5p8HgGdCnMyhFZtqqFZu4ppl85lFKz7NtO8Pn4rIUpR5bh2suxV4CaxHQ0qfvJss17J/kbBwVmwy0B4N1FQQnWhGesZI9VNnODQDzmNhCQvTwI/2qiBPSXv6kw9Je+KTDkj+Uo1BlJ7JfVdlSICrwhYAZUWK9kMPClsnuKbBUaU9JgUqMV1x+uQNWCfwlW19CQCFKpjpkUY4cOeZAJkIU6/X/ymFFoPjOYcluiCpQ/4/t0AypSqTOYd25/5Rzq0GMdudAk+2q2mQ7j73PQAqGnAlvdTTkHWUY3clykDI0rtsgRyL1Xxq5vRjTAXor/XIUvUQzfBd0M51INg8m5ay0bDIJFiRT4DFkDsqwOnFiSUT4QvGJLUM9J/Ux1EMRyEOQTRmwGNU5MfbxLOg0FnQb4IyTwCo1n9BPUyIBtE0cDfUARr0HdNvx+nZSbWImKINU/gmoh8JK6OUco+g5dTEXEyI7C/lZKLDc+aUsS8lsAEPSh7PqRy5dgAIHQFCqzLFFqayk9SNPovcThQiABJcB6Vgc9JU/AAAgAElEQVQ1QyU9GTZ/Ek3zYeUzUS2OtxwtLjFJsNmiWVhxRLWpLLo8MrjxoKXicF6xYkFgkainqbk1D+2jBaTPU6jhDRIHGDhUbaSHUsBB1GElHeKcnKCqclaCxlJTFtJPoIggi3kQfaUc6vyNZFQ9oI1E1eTHCasH6edcovj8aAEzhGQTqbFkTjAgAa5rO0KEPVy/Tso2FZQidtDvydPkPE6N/M2aKRv2ASOOAhnYDueaRAE07O3otNzguDc8Lj/okEhSH+WfuM0agKyqV6cIrJ6vPr1Of/RK8C7Tc991LcKPafNGnuO1bT3pGX1XCVTZokThqqHcmn8BTgOH5VSntXnZkFHqxynj16Q/BjAJRzubxv2e7dtt39aNLHllTSHECxH4RPcpFjhxfMcZK4pttZLkTuDcBAgJQasYkwU5bayNmzAM5N4wjPZge+QvG2EOX2fz5863m2+5BHRqK6VBYOIt2cw+/dKGguBsw4D5iBh7KXv70nps1JRMu/qmOSwp5rDEK00f67QcFhRMSXBWWgii0tZTbo6tpavY8kouoUdw1NLic+zhxzZZZtGFlISBiG9cZQG4PJGks1HMTV12zdXAzln7AJJ+fv93bdq0Vvvc5yYAta6zQblT7e47/m6nahmoLx7MdWP+RhWYqFqbOT0FqqReKy2H2QbnfGRfi73+8gFgy+U2dUYlhpM9AooyKRNxzPhS+BXj7f5friLjL4DbEsXkbR9YBQrME+j9FEIuO3EqYo/Di+xr3/iN7dohimgCXAW+CtgAEEg2XZyZxynbTYcZPIPH/CrXwWzvB/jUpiBR0b7k3FkHPcr2GVxtJeMX52IT5ekOQBj9rP1coNNplALT2D8fvvmup7ZLxqyKwprXXnVSO+3scc19hcieB+Cf1OzhtAJ0wnw59sJ7Oyx17GRHrv1NSoOXzx7NnCQlTY6tmv73mBmz6A+CnsN+/OJnD9jKv/2dkj+VGvZcPXRFJA8UozrswoXjxFVgG97bTW85y2VWw4eNhDoNWRvOO4k50QCliyBBpkZXJMOhVoBUBzQkInvjJloJtkMqkTvQkuJIbxRI1QuVB8USIRupz++GUMCNjfBK9bC8PeEFv5F/esxlT5Hs7exfwj+4+6JpqPBrBM7g/WWTxWij7EotE+0P9bA0mqRWhJCMcl6funK5Y+oQDVM6w9zKwNTPOg5DznGIAiR74or3kd5a+GMjfSydpkM88s85LPXmdEbie9KkGueelcvg8Jd3HHQgFbWi+lFCPdV53N5YB20NmzSaGpYYCQSIjhZMXYO+gCLEQSXYtTIATUaraxJLxO70W8Ded+lDXMcQR+PQJlxYmqZKg5MpzwkyHcesSgijKIh2LuCKJN5X5LvJwJCFcJOBFsxXabAajo5tQrMAGBohrZShCbY+gKM8w7yUo+InszgDkjGK7E50JvFEMFIiDOKgouh1xfg08ySWZNJoSmeJminivcVN7uemK8JTeVIQc+n4iLndSWdwMeOB3jvwhZwKny3qHz+9oR4ZZa0G6uSSmkebHadcZBUFEy2TjZDB8xNYjEksCB9w+Xjq+mnc7EGUAMZKX0uRhLIr8l5vVspbbHpTpwKNIe8XWIASiGRCBjiGqmNH2UgAILQAJDXN00PsErFO61jFp5fHl37WAgqCxpNkiGRB4iRp6MTkvCwshqjOx5dmwbSk9XkBUidFvV2UMds1N8Ea8BOtHkEYL5XXBek9paMvZbBjtGqiXQ5JjNEONPFxRJ8uTTcO1m0X1eU5JxFzSvpbC7GV6NnJgGvz6/PVeOWpOje9k1eV9jJ97194Q3lQKu/3yG5knCEH1eSdBw7YXBxHv4QvxWKtjE9NY6LcXq6h2Kr17n1kA2OnznBG9N3VKwgmoLni+oDbsg6CnWjYJrTmk7sbbGQyStE+VJdDTZack2jpSFTEpXQis5FNX3U6tGZzUbV93Fav2GZ/+vPP2A+1MKoM4fjL7GVkKNasWmUFBDQJqltTwotNbLWR0zPsUzisPt5TYBcpIJymh5WSgsPKlMPqoCx1hnurkmCR5ZddDEXQTssk261fs9uyQ4V2Gmh9Q9MhBr6VgfuQH+FlcUnA9FlrOfAU5qGksP0lm31ppY2bUUYlA+j86cF2xx3/BepssAtQinIQrBxnNn4S1dBcaTAxLP1hDcz2p2zG7Ak2eizotNAZBpz9cPyVgSmGXPbwgN37g6eAMPdaJXpSJHfMHzJoz3Cu6IzGTxppRUMq7KWXX7E/Pvp3Aqg4YPTNtAuSdJcBfbDPsSM5zL4dBvxTCbdhCQjTXuzJIIiFs+kxNpMNC26tzNsvw8k67NXQOvdEfIVxCpjVeuA+i3X9NAPp7ZTYmgnOAvROxjIvlEAQo+evg6WiOtxrSeKzO1BNKBk9xLohwL731rvsf5BQ8Y2ZbkfZ96nMrHz2itm2nN5gGs5k44aNjEb4bdKFC9yw/Qt/X2V/+cNDTuAwRv1j7F43QbQ0t7NyfDZl6iQ0pOpRWBa0nswABvJ4bFYt8jziU5WcjkrgQgRqHTriBfWwxOOpCo4AGF6o/rEsySVdKpPJOWk8Bfvjdi33WshiN3sVDhTlYGSs5LQiTkozkHJ2riflzIwXDCp7cskI+0DOSdlZrKpLYjDCFqvqpb6WbK5jwJBqB0Gf7L32tEBnEo2cO2eO28sn0FMbBpK6FYelsuVOQC3S7NPM2T/7d35Z8CzCUcflHJPnrPQ9Oxc9rC89uVIivQ7B0SmSptgm23rqQ+sg+xhA+MmxVWDmolhwY8fMcHx1oihSia8GBM5IpLD7cEzirTsJikwHnkhDdd/+fZDAZqJ4yUAni6mVxmklGlZafBJmPMkcUV5JKcqcx6wYSHQzzkfT8Uk4Bo8Xy2eniJTLaFYKUJBMpqZhTBmhUp5fdbSKAdEC16PJR7ultvWMbT+yl2yKLIrsIhluuHGwFyTIOTKvtGHjOgAWo1E1TiNywTGTodXCwC0G7XWbNrgpbqmhJtARLmDYkITO9nfXuuZqcXqBa9pqzuDY/kM2TrNaAEP68RRNILnW7HjPOhKYM6J0SGEfI0DdO2scJL7Io2tejUl+5aI6liSutRRy8mlET0ZyQz0sV6sOw1rVtHQseY5NRPtRDlOZCxEZzrWBOnE9wAmBKVQm7MOYJWPAcsmiUin1idRW/FyxmoljswXkkCUiKQQQr4nm+sSIcV2OGEcgMlxpZOn9Be4I8HkoqRCdayau35rJhJPg+pLa6VBAK/kAK8R7+AGQ8L1QNbUro8NRKXuTREC/mDr0XxjKrghR2ZWGFSWPoI0irrQWkFzxhKVNbGJpHqnXJOcgpg/XG9NWdr7I4TUjbvxcshV+9Hw3xlamcZ9p+0AIDocjMoGI2NOh1rnyLmw+ZXWitVGEqFm0dNBjI+ChW/faaoARjQRSGEnetIl14Muhj0TwE00JKa0XnbV4wEE+lfroseT125xLRqEWXEbfDOXnZOQy8qbb7Tf/FlmNW2BgH2Ql5YWg2MQpKTLPbuiHnrNDH26wHDKVpLgWK52UYUtvRxByoNXB8UVQXMu8VHpyKSVB9bDonbU1cF9agJozBFy6mF7Yfhj1Uc7++e8t7qRQhAGCGZwVNoSE2FWttYaicRzxHHsMTrJ4JDMz9YcRHK0hnqLcmVQEOCPKPtq5xwaPRvZkgs/GTvIz56LgKQ7NsCo7tKuNnswkwCYqp1KGp1wflwSTfdJQe/fdesqMT1oOjC61zOYtvnSMLb5oDAa6DamU0WhXTaI3ppJSFmCEb8AlB98itEwyZmKTmMg8VI9g1Fp7/NcjS0x/dQT0V108mFJUapVkNK0Eo9h7d/s1NqLITEFNJHNwYYxsLetEUb+MaBTZqF+xEUFJP32VJsBF9WRX3cykiRVFwpYpBMLJSOEc5tibjh62VAaVlyxYZl/76YN20Q032tub37HLLp0BMW4ZALOJth8k5a8f/L1NRDAzDWDBMdDFOxmxOcTMkeDm0pkLECzquCR6W1peDMsD6tA7Drv1HAi083lpBN5kjJyB5po0qqIZLFUkdL+EdHXABgVXXv3qbGzmfvFiWNci0YXT/FSMnIsuokpzAogJLRt2OHqOKlN6jg9b6nSu9BliruAxOSD3ekkF6Th0LxwqUL0qjxnH5RzuGns/qGwnR6hAUj1zVUoC4AqSAGf0sqdGMdCdQ9VCqEGV+cU1KDHKOsYbDh06TJYlxGAkoD3nuiJZVmQUxrUTFGD+M4f1zadXwm1LiQ6D0sHFbopqsa0Ne5B6JzIH6eLFsX4bmTLSvrz4dnvu+ecd/dKk2TNgD+i2Gog93yXynjRxsk0cSzosyXgWoRsC1UXjojSRviudlT7K1q1bbQr8dTvA6k+Ci23Vq6tsEki9M6T36k2NHDmKKfiDblFL7r0ARFA1/Zo0HI2aeXlIobeCspFsdElBIZvkiJVVFqNeHG1vf7TWgTU0sLtoyhxLYLVvePMd+8Jnb7QTtSdYSOX2DPMZQbK3a665zg7i+UWfX4P8QxxEqU+ueNZ64eq7nOg8Bqf72Gsv2k3Qypw+eMzeYr5s5vSZVpiay1xaARpFBxgBqLVxsG68uOMN29NSbT0p2llJuPcMG5s1Fq7CXBwWctHKZjh/yXvE4RiSiOKzMGIjcaSxirgVBcmRs8CS6Kt55tqtbUcRpR6UDF4Nyp+1SFQnsujSmZ0ahPJrIka/X9kViyTAnEMC7yOyW5H4KjHRghbDQgsM1QE4zwRfB8TmIPQCTqg3IKYS0b6EWLXtlCl6gXt3E732Y+y6iN66iUjnLbyY46CkSQasMYZ4yioNiOjt3IaCNM3nkBigaYzLEDnuM+iCVAKUcxCqSbQz2hDaLF0cp1Sj5WxPEhUHuK9yugpUPCclZ6VVpL4pm9Rlf2G3da7KEdnHZ1f+AJssjtr+SdZS/qAiriUlPaJDF2WyT6R4qpKg6GPkHPsUsXNPhgMW2btri/UhaxAbNgRtlG77eX03LBk+gigfxKxZ1mRF8TTPARxE+7usaHSpzeK6ZGC4BUhoC9YgdzHHXnxiPWW4pXaMiL4YklX1UQJE4LkpSJ+c3GCH31hlbScwlMNSbeaNM8DKNopIEIflZ9QAotCUElCC9LBUpm8G4BBqsNZuSrvFl6PHdQqyXQKwb99rCacwwpBgdlEdiEVKRSDMfg2wa7Nz8x3HnDJmeriC5Ci6j6eXG015F9pkS+bzE8rpN42PIzNVtYF5ozcOkrHF2IKFoOMKRDpN7ycDA59ahIMvs1deOmG//eXrMJeXQAJcbzdcNY3hYdbC6QNWMWwSOlnjLC5rBMCtPHt+xbv20x//CsRgpicgSoQuJWYxVcSS+ahEqRsTBzGxHwdSSUbUi3GNgvlm+Oy5FgT1200pXebbJyQdWZa4PiOMKfqLi87FWK7snsWiXooAXDKL4rwUmjakCgP3Op210ckeEEvMsQNHMYgSsWyxfPp9cyZAotvrR3WCHh3BZH3dUYgRyHzZe91Ub1pB5zbSy02i3OWQbXyA9ObaMdoSypUx70CRQcGxgv90hqVjcP61zKwmJsc5xocUrn0fYCitPd0bt885XmU9yloUZHrzVOr34Bjk2JyT0YiJ50gysKGi+FJfy9OP07qmQylnEnZQDmmnbEvuwWVOHvrWK6+HyxHhfeSG8MO96whwwzkqKUlo3+gXracwrF3vJHonJR7ydD2MGERTPfNTAtT+nQBKWHB2yR2VlJQ5+L2UI4QYPHrkuOuofPLf+RmWh4zUgUvHz2vLuDJiJMP63VMvwRbDk4isBQ9vGWizYwN19uaJbdZIRS3oQGrQMUVnM8xLRiMcv8AUvPGpE5B6MkyZRvlJkGoZTQEkomFGUNSXAlWK9JoycxBGxHA1QpcjVEsOBj8ovRaMn4/oIpnoPUhW5Hl5eNN4TSLZljyzjF0ShlMGMZNZn1og1ipJxiuN5jxkeGuOH2HOAiEwZmdauUAJ9LNGD4ZSBzhvgpR8WbRnQPNoiDCXxrxS3WYoY043AsWEjLQKw5LCXEE8Mw6Sfc6EsDGONH4fQ7hFGA7NhPWxWDTHU81iz6EvpEG7hg50vwBn0GlwDlOzZNGwtSf3pdkFRRNtcJQa95QzdPGVbrO+cBOWxL1O5/dC1YjdvfFmntzi4lorK5CacK8YE7g10ZQI+siaBsSCzs1T5NhHRivGCg0FOz49ldEUajpBRJUb6BlxP930PMeam5GGc2MDUDbrZZC1g3kqOcEB3XcZNTkqjqFd/SvmavyokdYDaY/iHk2dv8haiQ6VnWidt1MeTOVa9bMxNZTdxQIV8eVRAg29p8oAQjtqRkPGWotWM0ZyWFrsPaL6wjHIEZ8GOiz5Ep8MLMfqTXt4IaVrPKsJq6r0eY7KOa8wVDeSYenUldXF0Q89QzlIjCYTqXEJQem2qJ6gXpZYBIRylIMm49U8Xip90R50qzpZI9FsVFd2wZiIRKaX/mwU/SBiWvMF6oxVRtBCL1blESoIF8K7V1A6jr0jcVAcIoFIN9Pufjj2qqjdJ8E9mZVexPMZ6UhgkDJqh3Xs+NBee/wlGzx9sE2+ZjLIUzIsCecBZjp5DDowWC7ipZYs1CLM8FG90N70FFhy9gKCgC7KVH5b8w3mrqAbAwwoi+VQdlEinWZ99emauXOWQdeSUMYutK/6Ilx31kvysBRLGZ9oOROTrXRsmdUcrLMNSL7HRqXanAVjLTG7FURlm2XkF7MuCLoAl/zkvtds5d/3wTEKYTQMNbd+8WKrKIZOp3ufjRmfS1+TYZWEUssuvYbANMa+8/1f0ysDocgaTWbgNglDq2Anh2HlgKNl84ITdapjWU8jQJx1K+2AtLh00lSLplWg37UMVIZXTwXxPrcUXHYShn57hXSv/CWLKOOt+x2Z+/PoyFS60pwT4Blhqggk43FQmj3q4Zr2SJgSlvjGxlbKroijsrdz6KflwQ4iDtMsHJWQ0t3siS72YhMSRuqjSfonBCuKJ5kEYIcgrFcVDFEvqZzP/FmQ93cAMlX92H+qfOgENL4iuy+NQS1S53DUVtDpaA5SDs1BCLxSutoQel4ky3Tn65o/XtnP7QvnkM79i/zuvuvpYSfkyoTh5zrEXvgl7jvXSwg9L5/1si99j6B4dWRer4z/xMijtkF4fjWZClw5iYF6Vt3YjHwyUjkvVdB27NrrMq8Iq3wEERiZyXIfrXun/5wtxNfI7tK3U50kKyfdH/X40ytwYFwIOTEOlAKDNSUyyX7wA9sVqLUg3HtOwlwXSmeDsXeDobpIbqgM8ypDxN1Q5OOiYtU8w6UdXVD1u5Kg7xDFiF6jE1XJTwciqKOyO2eYlIbKcGmTYVCkrClnI+LDHjadUuc+HJ64tbRw1TPR/RLRq+5YD4sDK89jel+K6vSMFKcLDKLPEl2OUnGZxZCAEBy7ZKq1yDVSFSfaIVH9uwiDByhriLdLtFKR4boBIkNnLMWsrjKEzobXK5PUOft6Y21Qf5pdMWSajfVDYoqcgDsGZTwcswaZ4zifeD7Er6jFrTSXU7j5qSDGnfgJQAQLlI3RIWVbDLv6T36ukagipcSsMpzqPyohCJWn+reAIqp/61xlDXxcW0U+GiQOcV7dwIV7kGwfYAMphVd2pchbM1CtREndAlyAohpIgS2Em90D+GA8PZ4Q5RhtFq0T13zlS4GC+maSGlGJRWwAB1Af3bl9h1uguh99It3k3rihRD0XR6Wyo95HTq2dc2tkMFTBi5M08fCr3tZx7BZhaIW7Ruc2pf58rrl8bnNqGYTEFML6O0pfc9YMtKzUuHd9Ri9a9BwWRoY1qaa2+luSk9C17AQpJ4FHDSNH4fR7eF5QG4eoOSXVb3fevtyO711n763eaHkYWJ8/l3LbRJuxcCn0Tcw2dfRYNpD2GPqlYvfuQQqkHVqzlORMqLNYH/7DVP5QU+Wq1+06YHuPHrN5y6eSbZLZsZ5igNTXHKvBYZXQH0t3fY12YOHGPFgwkEO5bQHPRUcIdO7L//aflnICmEunSjowfuMoHXxUa4mATc7LcwUSCGTVka0Eeb9ePyjPCsq7s4YwIEw2Vwr9EP26115738orsmzKDLgF49vYiy2U8WCHj8kniC1iaPZF27SpjnXJYD9W4lt3LLCc1B76E+8gUZNr+cP4LBzSoMqF9uxTh+ylladtz37QcwCiFEho8DadknUilYwkAtlWZi/dRIgCSmVZMGKUAt6RDEwX9mYQKsNptBAkMKq1FyMpI9acADSuN6M96gySZ0wd5EBG2NkEh7V199Y57khwEy69hzTGgQ2Lo/Yr5LNUAGJYo3GiShICjuvow7H3y9FrvIVqQTdBmdgb2jHCQuZJEDWdoDkaAIXAB/oM0b/5aAskpFCKBlwmvb8+nBc7wZtz4jnKvuQ848Q8IxkRejtnGCxX8KaKhGyJczzKDt1XeB4rPHN4PhpQSDpXDlW9253bObRghPnCvVd4T53vzDyr4wV+LmD+WEDoEQ549UBvf+lSK7lwADhnrbySo3ao7JiOU6jJThySxDvVYzwFC0YK9zuFPncT4JgDh4/BDHPcu2eR8wofX8RpRY47UhL8B4f16opXGORWc5ooRF6Sn7tIiZtjglYLSomjIJKnSUhU7yIbOS4OUBGOuxhuW4j9m4XCTdCmkASJu7BhxJ/6E0Jl+Sh3dYvVQIZezT+XymNQwqVDLS9PNsJLA+XR1VvRR3WzqISoaaOpmkKJS6GjnqlSltQuJRkt8IQX3Ti8jFPQHMCJyBE6ZIm2rqIb7RSdg4aFcYqdLGDpTfWwSAWNVzaXzEnIAUvDSGUWF7zxfzo+NS9VF/Zo/XkrQbx0Z8VwzjVg9tLmIl9SAXlwAptC+jIDmnFSFiVHz5cOIYBjdfRHqoNrII9jakfFM5qMKFZwfp2H2CQw8vrSoCxzh67k4chlOSIn38F/ciIilJQYmmr9gqKqRtTLPFIfRLNBynD9mownk+2Dukl8ZYJ4K3aRXlSXIkKi4ADlwB56P1spmRSDbpowdbqLHjUL5wiMXVDHguUE3Frg7gs4KmNZhcTAB++85xx3E5IDjqFf91kGxWVUXh9Lj/fBONLMZm0nUg2A3pKvkhFwwZCLp7wsy6258G/eiguvO97j/FkStwn0WQ6xGccQ/GmEO4e6jROpQ0QclgKdEBmlQyOpHOOay8oIMUwAdGRgo7l+Gq0ISlnbwTc7ELr02913XW55OLjD20/Z6yt3WxNqvXMWX2kTZ1/gNu+Bo9ts8uQhlppMn66ZOZTTMITgvAoG+en/NuPYCThwHr0Ilp6CF7KoMp1bIli7ZvBSqBbU0AcogreQQX0cp5x/VM9pULUgE7PmkJ1SPiWoeOHOey25muvWLafLfWQTirtOUanreboIGmMpw6tQiJvUS086szLFciaUWju9V9F/tTL830opN7s4CRBIrvmycVaxZORZZZwPrqk7xe79xdu29kNASAHWaKjR7vvmFVac1m27QVYqOxkypsKGQiLbD4fgG6/vsu6eVJsx90bQgQ/aoSOtLnCS4Y+jVJ/CeWXkZTPALYJrb+4oWkTKXOPBI4fRbkh2azENodXSSTMc84yg0Bpidw6L6ySB03MLgfNXcMFe0b4SMElf8lSR8pquRcRpxZJp9vLcHhDBPta/C2BkgNVL4m/inXQagNgx8Xgq2xYgSVUoZ7DlYLnG7nFRRqn/jzOTnL0yrwHGg5yOnvs/hZ6CsiNuKDQwAaADNGjvUBoMSbJJwqqseVWn2tkzClgV2DnHq3XqQEN6Fw8sEUHZnQ9Z156RHZGdVVDsHInrk33CWbkLoUxJgbLHMuEATi6J0AYK+yf10vTreXI+7s/h12txuQxN313gIACIxwWqa3SaPuwo5usClGIllDsc8c5mHJao2D5iDKGL9Xb+vFiEkkmfcdbRqhSqapM0GTUWE8mwjr/5/Md8q16k6Nc5HHnssCd0HtBlFJ7j1Rk6Y6Lnnbd+XCThJmq9+mqkvOO0Xs4aHm9YjLvipajh9NSrAIXfWBcjXJMVmqiTk3VoPN208Pt6C9H7LIk3quGvclhyvNgi1JPxomqhixz1h3uduu/h91EE447T/cF7b5f18IubOwtHcHxXJuKwa6pjuChPjU8hH3VdvBqzsjcxdekrMsHtfadERATt8ihXD1Y2pTkDVrsWJ9mH1JNjVdJy18PLlISm0mLUUbjoSRvMRTZqlgpmyiYWfx79H7dDKbOEoP+hYYK2EIaOMm0/jipEP0ZDyGJ/DwCL7xICUlIF/BxN+SWKSf5m6plClgW4ZpXMVH3l63fZxUuX24LFSxx7vZCb+nJcZKJz0aZVFCYko9ifeWwv6sIHIOMVOEVZszS5HJhERJdcK1HBBAXr5u8Byi5d9HUcDYubTDzn3M5bTt6PkazrH/5w/gNeyUeRgJ8eyEHIb1WFHzt2jNM3U0bqBPO04nTPuCZa3ypRaT5EiCvxtAn6LJYK3TOVVVvI0PoJOFIIZPp7T4M8S7HPf2axZadmYxjzYBz/CNhzky2BDiotG9Rnci0MEpQWY1BnprTaepr3IMhS7S4PZpYk+igyuorqNSfnqKXCvT2VlKqOn6T/Vkovjno8EYE03mJ6xAmTwb1mDop38iON89dbfmD5pwTmUNnJCx6UrYts2tXKNfDPcaufmUjZOhAP+m8wWWEprN+s+xCvk5ZaJ9D3DHSt/MxdxqUGbMSMQZSDCcZi+fzTGItqs2MN6fan5wEWMVB/5+1LAXocsqP7drH3eG9KZX0EjM3tzPYVlFheWaoVj86zP/xpA2i6faw7GBOiOrk3BH7MHsTRzxlUVI4cDuVujk/XP5b1JaeTQRm6CJBVB2W3RObgKmCAbxOiDseaQCDlU5+EeCzkyscqhfOzq8wowj8XtUei9/OzjLMrxWVbnsU6f9g24gDc43JiLnDysp1PZgPekgzbCX52vOrsWfWN3H5wAJPV+QQAACAASURBVCYxwXijHBo5EdDI6cqpMhK2rc75hO2ijL56yq7npr3FuusDMKUZRudgHDGuMmbvcwVW8ZyiaoaR4/T6X7oYrmsVRtd5PSD9z/NIH8+mPAd2/r+II3KF5fMzoU94irPvIyo1PsMvu8QHdKEmHoWtSiFzl36WGNmFhOxE/f0kM7IHIHOI4X6qZ+7xeotUQscb9gs6R9k9JRp8V1lV1y03D5Rg6JVf6NFz6aRSp4ijOd9Dh12Pu4GfMBzOkUT+OcOvbMd7MJKGnp/Knl0cen8Z/08sgE8OvMlgEcw45zKggRt3s3SYkdq1GOC1afWZMvYeBZDnRHRR2KBhRKW30PTXMIjcwfbdAXjn7fpJXskhXGT3+kjh83Gvc89VlinD4JUonCNz762oJTxLddaxioH5k5BOXquoU8KNioxd1O+JrenzlTEK0eOGksWz52Qy+EqAcgoWCt2EEA3jUCd1dL6iIC31gWYbgBHaUTfp48SWIYCBHIcTb9PmRiuM8t8pqGlaobNKRNdIs2sCH2QCaEmHmVzl3VWvvmYnzzTCoTcX2PZEDFqiNw8jxBHOqQdD65rHnH4y0VUtGjnr33zD6qqOud6Vyo3apLpGnTScW8gcnaikuyccl+bulGbqMKXJ4y73uYUU2QwfW1vnVtnZiPncQ96i172JZkTilCbsW9vJsgZbNiUoqQELYSrtNHevBTaRA9PQpJycGvpEwR3001TCdIwjfG+jVNNJUJFIVpMgNn36SrOmjUPe41pAHaSWZDFbtn/oBFAvXTaWDD1o5TiGTIhbe2FESfJnWXMtMH5mecRokkd2Ecf8nXQ65bR0jbR0/AQfKvYeP37CCgrLeI601GJ4HQ6LkmEPyNPYxFHMGandlWZ/uemHlluDwyKbl3MK8V4KIKTirRRETfsoMtYBZE9aGOHIH54KXBw+vb42a5HxZHQhmnWaW5RnAWYSA5pHhHJq8gUgYNPzrHFHo21+4k0bm19igyZPt+pO6JF8yP101KP4C1IxCRRjTI61wuGZlV+OhlQ5MidlQNNR/t3wun3nnt9TigaarwY9imOaJxQ5QRRrJTOv1LE5DEiclJPXHGaXgh4y13KolxSERnEPi2bMtRj63Z0YfJ/IClTRoA8bwlO58FFbKOywnIBO2Lie//28JRNeY94jH8tQ5EDCZUP9LWKrvHL9x5/7yffz9ivHwV7QvJwzjs4phI29uAHZT065wCF/vRKfg2q7z/X+7vpG7sUezZjYykNkbPUQb7c2EABhG5zeu5C+YVsUsUP6QK/y4VIIz2G5Q49Ulrxz8syW99zz/7mWynn//pXD8qKCc090n+mcoOcklaepCdNLwKESagz3MRGbIUR5OnNy+phOyqo7d+1h+3mZtSda+X/gsHqf+7FnE86LGCKH5DXj9FcdlCDukQOWYfDApcq6vEwkcibhE1DUETFAWlSKLMKPeU7DJZ3uYCOf//Gr5jyf+5/XYeW7vHG4F+Ge6+qSeo4alepVOTpUvLvXE3P/nOfWa92Lw9mR+4MXgXgf7n13z/WavN5LPQPoIo3I+7i/RM41/LqIM9PzVX45zylGDsG9KnzDz8JydczhD9Ocmzc9GjkXDI/Ox+neyLp5JUpF5CEBA/jyqczAl5ur0hd/c8fm5o+UcbEhBHIARdZHENGOZlgDBi5ID0TkxkLJSeCwE2PRBEt1F9Q5ynqjicollx1DHV6fn5+PlpIGbimRybko+xDwReVHlXVOwOK++f33rQ6nlYRDi8iEKLtS9OaUix3KyJuqj1Cv6OcIt1hkw7k194kN9fEc3rs35xsY7xHPSLioTdyYRKrHoTnKRnakGGFJZR4KCgTGcMgszlnnonK4AgQ358PlPuewNCSJijUOLOCiXqhhiPp1FpKcuO6qZbYIKiMIzZgXbAAccAIE3VNWOYRBVLTRSganwTkoI0W/EmfTiT5VA0jVWCi+JIGSAPJQ61l9CEXOum0+os5jgC4KCkEJKsOip1KP1HosDqsXLs/ohGGWhvaaj8Hhx77wQ8uowkh24qZcVSDcJIdsWgAL3cd+nFUn5b3i8VmWg8x9C8FMB7MzQaQtpAhLE5tyFZk4LCeJ6H2lFaInRUZ6eu1u2/7kRzCycO8Qdswdi3RISarVwYV4ECXdAjLAGB8Zpi8fEuAKUGtZVs/8ZknFFLgWx9h1N91GmVEAH9YtzDJg5DhVrif2I8S6yS4uJ+ZKZjA4iDx7phs3aKF/qHs6bBijL2pB4OAyx060rOGjCBoE4qH2IKIZkMR9YdSoYlcFqfrywNaf4OGLLIzzv4ezkcgaOt9xnQ9C8MpU/+iszn9+5GcXKEUcngJJZUqKkGVLeB8nzBjuLzk9AmVwyqLURuHLIRvdY5IDUSYlFKHWA0PTammQbQme30oJXUoJGkPRWvbgJy5ED3++V2XwYu2wfXXQ8HAfLGzi/n87rEgfKHI9nZ8Kz6rqvV2rQ+MFlGi5t+I+dWVUjkUQ+AxwDKKdO478SD1obA1PO5DJ/0mG1fXE98LmQc5Dr/WaaZ4Bd2GQfnAOK5Iiu5vtPfUsZPKcjYk834Eiw4mL5wGce3E2PvJ4OCI4m7147+IpEHsOI+JI1N86V1ONdDg8I+iyHpUEnaNgAUQWz1mn5UUQYc8c+eFsdhe5/mcP4+wD//qHcNLtzjHi1r2D1meFPd7/1/v8P8S9+ZPk93nf95mrp+e+Z2f2xu5iF8ASBEAQoEgQImUd1mkpilNOVVLJ35BSpfKDnUol+SEVl+2oLFc5kiqyyzos6xZ1UKJEUxTFAzxAEiAB7gK72Pue++yeK6/X8/l8e3oWC5GRU+VeNHqmp/t7fI7n/Rzv53lUAvxsjPd+ol/+2Y1Y5kHBr/swbsM5UStRk/JzcmrNYcrWpqwdHOEQKxDIFnpFk17C/bMMAaWfoqcr9ANax9rqtU7iW2/iPpuArKLb0hYk1ieD6xWaK8wwtNx+Ynhm1WuFuAl0e0bmO7E63wvAYZPcwgX35uvfivIswc5yg5aNF21DyuYN1wc/RwROl2xs6BzLaLkuyvxVTEAJNnHn5f12F037EAdZgvHoBIzXAahrJJDusentw7RjO3HMGt3EanVqsbIoZSw61lXV6CbKTkMXrYoYQ22e2UowvyBnwH7tIqjeaQV+rIH/5r/62fSRFycR/N8hp8xCrT3pN7BKzjzxfqyh7nT2aRLih8khxDLu2qGh6F3Kf129DAFjGMYrFQ44hsnuEi5iDBi2y5euQT54EouL9AZyCe9eX4y40RZWVeo/RSkyCQFD6bd/7pdTxzep8tDE2uWa4ZlEVXc5pj52SJBf66SJ4zP00XpiMs2RsiLpSUunH3r10LRtP+5jARIvIlF4cHCM+yA/69K99PXf/WI6ibtvuw7L9rnJNHXuWLoKHfwe/aZGqcCxvQfbj+cuVP4H88aYutLZZyfTuac+mv7Zv/id9LlXvm3DnRCoXbDi+DSCy3gy5BDenXnsNHR5PNfGRrF+e+nBNAe5RAXiOBXiR1CWdLTVaTP0GHUCF6MuqQ0EWeGSvlinoXvG3nNN5oKp7/LMPLRm8iLKsaDq8ajv7RMAcmpOKK7FC1XVu4utXo4jQcLtmMMjRSEr1lIAkUpaKKu6x3Pib/6+Omb+ueXG9CbdG1Z+4QOh6PHsMq6qAkVsdp48zA4JTYxLzjPMojqDHb4mfg5Phn+J+FecoHXOhwErJFbI2sz+C+tVfoGFdR3vAraS3iKmFvs6K6LKI9dwkPA8jl55FB0Be432MbryrHqh10V+xACeg2VchpdJ2Baw9OYctLDyXi9c0GyJyiHgGqZMHN4HrNYcxgBVUFC9W/lOA6j2Pxrxm/ZHgEIsigJoYaGUMSsDkyEtx6Kq2g4HDtI6aeW+K5TtNtBS4LSAoQx2sIfin5OUF1qeJZ/F9RfXHzoI/3dzf3dwEQSDeBFgUX3FO6juvRyjQuRH3szDb+Z4WQxUKy5WxswzFayKRRSLnc9F9rr3EY7fYiDma4iqGDLfoDc3ILZsYpZv6Voh0O2e0A88QgLW0r0r6eLrr6DhkMzd6Eov/tBPkYdGGoFxMDaELrJ1NPQd4hJ1SDKDaLTGyWR1BtGkBJ7DmuW6Ffr6d+y1ZYfQC7SBuUpuVcyD7hA1SRd4FQ8tgkXiip+pLC4/WwmFGM02F00rltimKT7KwgqhEPkhbCy09BsP5nFZmcB4OE1RgWXb2IgltgTJwqbc0lXY2sx5TZpPEpfAc1kaMxq+oNCJlt/LOFlgYQ926dRQX/rRHzyZXnppK51/P717JPxQtf0//OrnoLg/SUWMvnT+2XEuCRakq4U0h3USdu9fuUD19AT5gFydOmQXgFY2p9Xkb1KaaYLiuwNhYZGXdZVeWbvz5DWRbt53lGoSlgsbSn/4j/992vg8naVhpW4BCtFdGrVG4sqaTFkasU6fo736qXGYdqvEmCBTQE8foxxRF/mVk8ftUrxLvbwb6dzo6dRBgdbvfPWtdP8ySdGmIFDk+fCHDqVucrXuE0tZolD0yPhxhI0aPa3nAaveQdoOUfni1MmzFOutp//5f/pfiGFSEg0AXINUUAPgg+UrgSG2n+kwKBSQpyaOHk/XbQRKYeAxEvbvQr5p4AKbJs/oJPmVdivoHJtNj30ElqouQ3/H1RkJ5rrLTBMxHq2eLWC5mtoUmryE3v3eewFWuxuxAqkcqs5gVa3N6hxVfCxei1CsPCdVTElBnHvDFRDTug/FpIAI1xgusTi+ayrnmFWutyy2MjgLMt6l7GLZhXOA1jy5lSxWcjnxsoTnwM/ltI0sY7PrMRxj1RpX+rULcD7X7hLMHg6PZX1TUnaYcO9xlHlagsAV/cGMYZeYdBA+JHjF9/Km6QSwNILXUXCshiF70OuxZuIw8WX7bF2h3uM99qdfOhjD+i6Atfpr/+tDl7+vObSLWIV2XEV5VMDVag7m+y3Zr9aT36heq++1tJL4Qz7Kw/GKR5EwPH/LX1ronKFfeYjig7UCQ37Em/vakRMpzeEANuU8h9Z1td9s+8/VLQdgPQRubSCYbyXUvv2PtXyL5SDtv1c/B1j5Hf7nz5U1EViWl11+FA3AxWcPFH6319M65Q12WQBqr7L+pmZPpAckVu9YKBTh1U3dul0KqF78ymcij2iwu0HzO8r50Kp7+PGXaQsylmjoEhZGUHhtUwIteo+4Wr90bgELS0sWkN1DDZTrDrT1QEXIsaZhMJu4NnOu3rp4Mb198UK2vrRoihUWVldsTsEpd0Ot2KTtlNyWZVU2WbW9v6uF5VpiHJpQje00fIcNNg+Jworfz5w/H32NtELUHmU3Kkjs2xYpGUxvVKO27BgB8+gvxChDokvrUMmbzQWEC1p/fTRYbz0kvlk9pLP5IL343Gh6+eX+9NLHIDWQErK7O0zr+L+Jnkfj0/X0zPNHic/oxrHqAC0uqPage6eD8jfjgJZVxAXwLpQEyZ+EKSBKkP9FjPE2AFLbpdZibYgaeDNUNNFq6Uuf/N/+hPJM73A/FPeiBuEui7uXOdvlWve4hhmID+NnJ9K9lTu4Z2jJDspOEDtaYx9dX7pOEd+X0jn61N378rV05bOvp9sUaO1n7iEFkwCPG/j7T6Se45BGAHwrUXQznhCFyadEiZk8h7Xu8yREk9k0jKvnn/zcP043LrxF2ShSQcjzq8HoWyVOQUppKAddtiuC2LOF5baB0nOS+bhHbGoD9un48aPpOkVkbVlT52/nTj4WtPwmIH3qwx9O/SePpwUEnyw+tXoBa9s4r1GTsv/d2w9b3o+0ur4HC8vdlovH7ls/LVd2tRvbrLSQZOEukzhRFC9lU3EptjwIrGfb8QQJqWzrHFsSFLNbMGhoCn9WaNZnjYnn+FwUlUbJ8G82fHUPzeGG30LJ2QqChuNcko9LCCYTLzKQZS333YD1sIWVq9OYj0idRHJhvT6LPmyY/ynz2PQUAKuO8jeA5mW/rJBQWlmei8mIPEeITfY708KUYbxnPpXVfoLmvpIuUWewMjD2SRffBbCu/dufD2mavW/6RX3I73fACqAEKgid5cIqq4lXad7VoxUgDz9qHLD1ms3HDCXtPtV9t+O+XA4/aJHR1ZcCMGPk8/X5c0xo5b0UqcsEd0IsiCs2wJlPF6ZtiZZ5t/nwAE649Nq0mgyKRcH3xzimZ8um+v5DF1l1nIxSOaCZizUeADfflzpa4VYelTh/jLV/z6smbiiPtn/L1xesI57oUiQnU98d+jmBE4qzDqLtYA3hwtqjsjjE0tRNTGKX3kvrD64iGN9OW0vUHMS0h2MaLadtrbHUgD7fT9220aeC0ckyj1wXAdAYUANtNnJjSJi0hXWPLEFp7VbYjzIvlHWx/I9ablkToYGyEauY1HUqjrxG+SYDsFpYWoluTgOzkSfGrVpV3veyO6zkzxRtNlyIlYYc8+N/1XzmgYxV0KZVR2zK3y3Kx8ZYJOZ2k3Jee1zrsdnDBH7tFkuSp1XqDfjy2QYbS7dg8C9NO4iq1TL4bJEC3ZhrXUHg2y5HooCxxgEIKK6nHajRo53r6XTPJj2WYFd+dDZ96Icm0vSJPHe/TpXzUzRYHKQ23UkslcEx1qB1GbmeNarVL0NjNrhuU74e3IZSJqy32WwS8WENGxu6euEe83uPPLBpBDXgMMn7zPWf/9M/T7c/RasKyrnVhrGqcHmG4T24nQ6fG8SCGcPltxAWsF2SR6axovqOpa9++xaxqpn0Az/7o9HJ8kjnkfTX//v/mRo33oTYgcPuEPG3D51IHVS32AYIG5xrB3CukU+zi4VJODS6IQ8d4r5GzgPeJ9InfueT6S9/89ejrFWlw0UtAi2f2COZqKRU8D1Ea5o6eYZagaxyWIYjkH3moHWvs06lpL/v1BnIQxBKUI5mX3g+TT//LPE3lIhVcjMRkk0UZ3SqvIvCFaFl/Gi38aPchK6d93q/fYfLYGwJkPKdALLiJagAMW+BzKpuf1ilpmW5RRw+exQqVT2U9eJKbL+mLB9zfOvhR3ZV572S3XIqTltpjn5Uc3Re3sWKkSZvXlnUHlUZ4zDh8tbiQykNeVOUdX/WTWmir0n+1nONfFxSPHx1P1d7WitLxl/cLQcNpc64Vdh+wnV2t/u3JtT1mvKV/b9GvdDIvlVR5PN9KD8C+y3jcrAIYx8r+vQIVSI+JKj7PAO0rxNT47WO+3/4i6ylvKgCAaovxwLLWn42HNxEClA/Wgnqg4DVPrgHLal97afdlZPdjDm3pzpvHo38xgGDpNIQDtiz5YtOfMsi8esPuSmVYQqxA49cFeBRj1hkWULG/UeWwsMBR0ckGG/7YJWPlQe3moAMohmwShCqdcpIRy5uh8qHrCUTOWIB9pltuIJlIDdI6rVFNHssAAjjiqZPqbl8Gwo77hTKS608oPUEdd/2SA7uNvueXJsGcYsd8mcaFN3doLTSqgVS12tpfeAEbTToYwOL0LI2ChbBqmlRTi/aJm0QA3pJCvZ6BKuqH46vXqflZBTcUUFBsFKoF/+2LDsrlQhaKzRsdPy6BePwT3I+4kDVhs8xr333TWidFVi1rYd2t09++yCABWgqFCKeSckitNlbbEQptAL7Y7a4h7oeSoVaYICzVTdQCPJk58KePKx2b0zMav9rdgHguq0srqHdR4zMnm9dJOGMdaykZ4a60nF+XqDq+uxT/em5HziRnqFaxBq++n/xz34vfeD5k1g3I+nUE4fS5BF8gWrK3GMDQsfCvTuxnSZodGrsbRcrToKBPaB6OkfS9cuyz+yRBcsKxuHwJDmHxBk//c//Kr3zSaqEM7edNAJdo9njLkvn6BNU1jgxRGUSYkKcx9JUfWjBW11DNHLsw01KvtMLP5bOfR/tNbjHmd3B9OV//a/SdRKiR47TtfvFs2mjlzUUPdKA3V7mniouDfs14SrsJQ1iYuox6ne+QE7NQvq1f/dpqsPgKnLNFEJNxHSNdzCkIcgKmDiuAtY6H+2nxugOtOcGDNh+6s+ZvzlPmoNkgjOzJJ5qKXPM0fNPpiMf+iAxSRQzAl+yZ/dwQW0BoplqUbF2s5LbbmVVbruHlZrqc496bZcHLWun0nqrP5a1uW/BlT3fBlgBSu1KWAGsd8XD2tZ9VpzjqtqeD0mtsMaKFaZc4US6gbuMX9n99wHAdYvcP+uJRqzWUdLLYZ5aVhzjDFmEZ9ArSnGVN2msSmJRRYTKBJTcFbi658pFGtaAyoneilLBJhK9uS9p7t328MPT0cBC1nshyJnT2Y+Cdo8yXfdoQ2Je3aMBKxtOGSAKYDV/9R8GUS1aMAhaCpXI/javKWsv4V6Tqp2laLGa8s9R86kM7/58eoLiDgw0ryyz6v2wL/I5RfRi8ZTZapEuqt/zSfN38nvl5xj8gOa4prCE4pmvu3KptQdZcwWF8qi+nm+q5UKM+FqZWN83jytXrW97eBxp5+Xaw1oKXCuxrrIq4t5i53vediD1fX27mWwR1iuSy6ia5JL4V147iEF08oyEYRI1d+3pxe890JE7SSTdC1r7WgDr7jqLkjJBkfcEWWADTZVUrKgavUG15FUSmRfWqe9IBYPVvkNo4CZCmzZA8FwBwzXtodlKObUCf5evJo+HS7CAlJWb+bmqAZYTFbOp60vkO2m1sGHNs7r89lvpyuXLocmFf9xxL4zTXF26coN48/uW1QHL1/ed22peXMIPAVZ4+QUsHX7eE3PyANfDBlaSRV2tqThJLMuGklrxyhBjdk03IseLGomWyeFhHpmW4CZ/szOylbXDdYj1aR4cI0RMkDgUNQZfPkxMhmRs18k8fbNqR2q4sg6lZz7+WDp06kj6pV/4jXTk2OF0+MQ4BWyJI83QwQC71tJaO0zOChqovZ6GrblH3Cc2pAojSUfXL3EvW3dwu1lZA2tkku8yh3/2L19J3/rj63QzlnSDZdS/k2bPQOaYHYQhuRiWlfc4pSsHQaZ1PjB2jN5gtPmZPJuOPP0YJc960iQ5Xb/yc/8DDVnpbPXkTFqnY0MnMa4+3JU1Ct7asHSnhxp5kEjG0LCH+2H17Y6lN97YTP/PL/8V4DpLcF6BmCWgGnQoFlnbDcsq0lHK1hGwGigQWwitIYpYz0ECqlO4uQ4J5c7cvXA5HRqjDBy1+My/6qcty2MvvUQ7PONhEmDZX8awjJuYqG9+QFGkH7aa3guw/rZYV/sWz9ah4iVbR7Gly8+VwM7n0OLJPemqR3yzrOsAmAJY+e8lZqVFGuzACqDiT2Uc2+RI20Xljrz5Q5WSLtHCXNUoOx1V+5sA1z3o8PexbihEoKuQzwsitiOKPRaXmq/D7wsilVs+CBuCW8xndtsf8KSU+6zkqp4Va4gKWHrcvDoT5O2o22s+o62kSDHZ1hNUkrVHUMCcy5uQSCzbp28vyCstLMg0/2w2KS52iL/SXmTvV95X7r6MivdTBGuQAgIIMlB0WPolI0JGvSx5CpjkQY/v+r3qMzEu5RjvMqXygt53lcXp2i46/56NnbJgyluVKyDyn/LY54enPmBglWtpTXoBu5jwPCQF8+LLVZws6tiVk4dbzuTguI4CQHHnxeIslxBMnSrymG+7XJI/lNyuA6CVDd7wU4crUBD3tPJ3vSFfLeLp4snU5/37dKXxK5MujXyXPI0OLQDcV532JgO0zChfJQizvgrNlLqKDfKvGru1tEoc4jL9ixbR2HV176CIWJ4pKnZZlYNYigQPFRfB/73yUdo3bXvuiqDt2Bqc9Smt3JqSC+RimQC+a1JlWfStYHAbEFVB6QMWWFldMQTlsw+7BDvDnZGtfgFYZr8dhs2w932z5mfpJhDAGTEKxl8BIHCxQQWkKLFlsTnetL+aOVgNBklQUztUaQt3DJ8f52OHtpbSj509lnoXb4cw2O4cwIKgggQV3U99eCq972PnaAD4ZPrnv/CLlKw5mj74gVNYFFtp6gRoB3D2QWjZBLCWofnK9BxDWNco9Bzts2kASfVdGgG+wTl16UzQbZf+Y/1H0r/5J7+Tvvapaygra9S+TDAhJ8ihsy0MLE+uexSAm6Bhp80PVR7sDdeBBTdMweRGfS+d/9j7YdvhCp7bSZ/9jd9OJ+jgbXWUbogkfbguO+mKvIFCtEWLoSn6TI0TLO/Cs1wn9rm2QCrE2pH0f/xfvwsv5BC0c4sBs2YcT0kGxRsSLNCyZJ1uxcguAmzFxQYwT9iexvxAm4lOjRNztAEgwhOa+3las+giQjVLz/39H0u71G20Q3LrYUUXcxTdMJ6nkgP7n2ix8b6bhfVw7Kt1iIpQVilZ7kjd18UlWMWmKsBqV7Y8RkV2aAeslouwspLaQc3zFLmku73a7N/NfWkLkOw+VEBJstCDgOLBPludu09qxI2oOkGhE5QdCDACV1RdR9oVhq7fq9JHYn1zqKqSTGu/lfuOSkXlEW5DYsQWm7DFSbU/g3bP+dwTxo3NxZSev42b3gICfaSeWA/2PonxFke3ZZFtp1qKQRD/sqfFGqlOxfC4icO/8pzLrE2cZyAKWRsQXiHBu11a8aW2hbJvZhYzvW3xtKFCmyR3YKp4T54g/1Vutn0JXQl7v+pNZJDZt6I8UbmHuPAcLN1/HHQRtpCkxOa8w4It5Z5bayUf4oAbsjqq15DdgS0QCTDLrJ/8yFZHPkYGrf2Hq8dndfJyvFgLzkH5YuxH2VBasgWNKzCV+urmp8yQPYE6DGqSPIz/hvYKyLo1CBZUmF7H6tLrZmWLlc0OrKyBdHWlRhUBqqgHWCncSfgTNAnc79m/zFJXwb7SPm7TLr26h6ygfTeBmzlv6MzYy8sj6O3uJedayeXC5zgtdl4Zr6qgpiPwLteD7z10HQcByyEzZy2vIUFLl5RupXWbXlrcF+E4NjqSLNCpNVXqrETy6baWpukD7Azdh9pp5pJoXVmAtaHb0A3JtcZ18NkJXIZP0f3wI7MjqXed4DSxlZ4OUgCI5sOWcgAAIABJREFUP9kf7N7WgzT1vqH0zA89m574vvenX//V3yZQ3Z3OPDeB264jHT1Kh+RtamOagGx35wfEH8mV09LqIk/JG9gjr6rZXKTEDaDbmMLKHU63Lq+k3/7VV9OFb9xORyY60tkjQ2kGsOrpgRyCpjtAYvIY7SwsOGr+k9XaLSKte3cU1+TuxE469ZGzWE512muspLf++ktpCgapVlzf6BDuNix5QhW1EYkakExoVdJchE7fwLKkzdDu5giKwKn0T3/pz1Nz8FBaI4+LCwuXsu5VxzISacsacJ4UZllJseusMahuQAqwwwK3lU8/BYiXqBOqtm2n8CcBLN1cWyhQZz70IRj9p9MDW/6yHs3r4aJijbovsqMlg2P7o4q9fDfAeuhrrV8FwRDesSDz0TMrMHsB2l2CQdBo3xdBQGjzFhywsPIeCtd3Ff6oACxupcjCEqsKieB1tLxGB6+46hbc+lwADtdjrqa7AbmwgLW1TMxoBwWnkzky6TqsKIGFtRox5mIWvJcF2u7dqM4VjFssOl3rB5TQyBPL5dMsO7cFUG3YxNHiCOXe+4iLrkLkmKNvlvMeHptcsgVFMmNDBqzsoBqZIIa198vvj5mIatblUQ1YBQpZeLar99UH80J51+MR2s6jPpeNtX2wPHj+g0fNScGeq/q8Fl91+hB/+QvmJNmNcv9uDgJKvJ+vee/hYnRxO5VF2X7+EIH73yt/Clqtx2lZWI8Yi+p8LT9+TnS0LmD+kxNUgMvfKzdj0LO9Qd2R1oTT/+yVV6DFZ7OPBIAq1DLNbayonU2z5C29g4WwbtFZWT+4BBHYiwDWcnMwXVmiMnsnzDMcyIF5HE63kWDlU1p4xCC4uUwuKRs1m7tlU5VVUQBHCy8AKRZ+YQSG3YjVE6yjnNSowImAtp8s3620upZ/vt23XwTHwy7BEIitYyhcivDy7FmKRb6XbqgNXE9ak55/fAK3YCnWnEHZPo/vBqzQGukJtmnSdAEsN/UWEyEwT2DJfGx6LJ2tQZensrluSKu9T1JE+SRUbfhU6dLdd9Ji11Z64qWzxI2eSZ/6/KexsLooEjuapo+NpWOPTfI9uhnr/gW01uct3txFwdzRYFRFKgMpCc2NkfS1v3grLd+lfuDeSPrsZ27Qi2ohPX64Iz0+bhwR1y+a7tAQXbnps2ZjUuOKJhGvrFAbkDiRvblGZ6DHU1X+yNPHiAf1p7e/eDn14jaaHGYcuohBEqfqx2QbmpnFkgO1KPG1voLCsQ3ZAyDuYDy2Nmhl0vNE+vl/99dpjQ4ODVyHC4BiqzBtMF9zjDh7DHKRYYkrwc21Sj6Ly35d6/Z0c91YaQQhq/tymzX85Am7IRO5hWQxcvJ0OvnSR9MdCTPGRVTgJBvpBdDidWk+QuY8kiXYtq3f07Iqn8lVTGOBHYjnhDRsW3uZTbgPZC1XdhvIxXttcfAKsPatMN2KlR7uWs50+If3SLt1Uy4uiEKx58LWyCCrmy7qCkq0YP3oXahb4PnunXQddt6m3TKYF7s/5B5c+fryHtOjg9yJPbhfUDeLq8xCzM1lM9PWEmMVoMb1qh3ziNhYdR3aS7CXLXTtUAlghhtsqLqE9bXKes3Oqays5+hTBn2bzOoBHpmaErCeDQkUgFXcWfln341vhVtI826/PNG+YK7iTzlXJqI/WZi1y+5Ici2rIH+s+t+7AS+uof3LWSur6gK21punUJ4HRedhMC3fb1k67Ycs2kv1keqaWy7A9uvzJGVsArAyxbTlc2yBfDHH47YK0LTdYkzivqmVh8I9HRtaKarrz4FW8CAkwvfPp1jNUcGe+4iKVBVCVxOrBEbI7SFY99jM+oeVynskk+5A7ZapYymUBjGGJgHrJhT4NeIic43+dHkBthbJqGFdcXw+HsSOHejPtt2QzxdeZA5phbDsKvU+JJQosBXdxc9cNrQfNhZTlcQKqjFPY1lRjilYS9kKk5GXfXL5WFos1fqKDRFrUhdrLq4ctmlxMTknoZ3ylns6yFyCWqWZhjabq15UV2ln6ChhxKvN7GyRE4AcNGD3ULYOvE0tLKdDwJIx2WxZWBA0+KQNHgnxpNGV+fQTp4+kw6QO1HHv5W6yHAMrd7C/I505RZfgw5OUvtpIVx9cI2YzADtuKr125Qpf7ofkAHPwWF868RQt52HoMWu4bFAs6MlkHpJNS3WxRzXxDmo+Alrf/MvX0u3vLKTLr8MEXVxPs1OQYWj06FgN0PakjgW2y/XsUVTatjHb1PK7enUlPf7EbJo+MghYYtmcG0szp2cJrPent/78y2loaSONYWH12okAEsSKtSY5c/cE5ahos9PZCyuSKoYxt45ZA3fz1rH0K3/yZrq2hfuSdjzLNkyMfc/ARGFkrVJcP1Rhr0FQWYME0JCv75xyDPuSdUdDTZqGMs5dliiDVGRrISuzHKex5qgEGNmok9PpqR/84bRYYsmx7bhWjFGmmb9HLcUs8KvHw9bA/l/yT4+yIh7+rvuifLgNbLLCdqDEUuzofcAK4V9ZTDmOUOSflny20tsVs4h7+14rNlVkVPsNtV1ziI82Q8Fiujn3NO8RiRbhZ6jchAFGoZZFvdLo0AxwLJJasUqdS1mFHTbUVM7kwclKAD9GTKoAV8X0DtYyLuuK3i7bt23kY6wyY9rTZvKOextPdJzPEmnmRAparhcLoi9DQIqO5RGCEHSt3JKjn1pYtmQZnJgEsH7pvIct5ysT1GpJ7sAVt1cBr7iLA2AUV5PfrIDICgxxunK8AoAZyBQc1TFzsPLg42AmenVtWlj58OXkD1l2lZUTH6mCWC2Q9JxtFx2C13GtgKa6Ka2JajH4+bxwiqQuQFXus83Jm0+Tra2I90TO1ns/WkMYFpTXVp2j+OXjGNV52sY/1pKmfgam6NiHub+nhqOlZX0uNvCebRLQhO0CvUyRUeQPYMUCg3ixDqvsfmMgXVpG6FBdWwFuDpD9zQQs6wqGlWWdNy/DxVvmcd8KLxvAvwvF1cYKt4x+8VwxW991OBWNDQkUuty4/m4OrFZnMq3dWqW/yiCMQsGoUlLmHRqtIK8LgmPklUkQaeCGo0JhxJUsmbRnPhhauN2Dw3/f5rLJmq6bJi40rMWYd4cW0FIRi4JG8bdc9XwnqnIbzMc6Y0OtydDkS5am2iZ5GLGMxUYIhnudWn8QgDUBBbheXB3mydRgsHXB4uwnaDBN8vBxWniMyO6jVFITgsSdufX0FrUFB85MpUMfpMzRTD0de5L6egBPN/fXybxukrDZpGvAEAVhd7U0EN4de4DG0lD64m99Nb3+GbrZMp99LJmeOmNJySYyENCsmXupyNzP+jbtSu51prcvLKd/9F+cphccYzzWlWY/eoIedlSDX2ym67/76TS1wQ0hhBpSngHy/kniaCewsHQf6qyQVLNFwjXWuDlVupybzSPpP/zNjfT6EvdFfGzBIsEhLuzp5PpR0YDCDGBpKa7i7pPgokDyNdxHpkUw1utWQeC7gxQGtiHiIj3MZqdp3TJijBXlBffmEz/wQ2kLq9Ncw1BmACwug+2jxeX5Mgj4qF4PkK3KdqxYeu2fa/+5/Rhq/1mexEEzUMWCanP1qawFOLRZQwFSakH5enLYIz9yamL+bOUSjOwrrSKVsPjKw0J2X5Y8fG8BBiHaKmGXY09xrMpbVI4doKa14r4T4kjutlP4PXr8bcHiswh3eH6iMk0OX0SMqsjJkIbKCytU4J7VKyGTtmXoxFjEjbUBah4f/6vx92Atk38nEWMHr4dfaHC+NZRrC3OHVaycsDqsnihBi1fZyP2TWFiNX3qm3Gk1WO3oLUp64TkROPKyqgEt1tg+WPGHMHa85PY8qpjt/KwwowKPGGnVpDIhLYuleqN8J34NJNkHxWyifO+PSmVofaMcrxw63i4YFcslLrkNsMrfK2DUlenCyyLQcZJFaQxonzkYX8l2enWDbePn4QuDMs7LAkLY7fBUWxTULU7aSaKl+B6WVmgeOWcpN3rkEW5Bgcv6gRwTa6oCrCaLcAULa533trSwiGWt0FzwLqSLd5ZpP059ugAsFjL4hjC2aSGCHCsrLKBsw+Q6kOUeYuuJDcWqihn0z7zK9+zC/dBhLzMAZoALH0SA9TPPdca/l/vyaRHPbvNE/Dx/14KL4GxRlEIohDe0tElQgzaRlLOQohRuvqaaGeN9HY38Mi04VqTM6iYqayzKWuVVlzXvyh3Dq1WstqNiupY7Q6iV5Tn4oIClhSVgNfW7G/viM4KnrMHI2OJ7dpE+CsD8yInJNEJDyz7Ja5zGpOM6NPN+GjbqUesDpIYGoWeP1XBpDNALClSxlQnj8c6966l2bCQNPXE0dc3C8Ds2wa6W8s5GJv/J7t3btA/pn5rg3LBALWa7irhpzKY//Zd/lr7zhWsk6sJWHKYyNtRzLezwDsuObIykq4u96bXv3EvHOex/+zOP0YgQuKXb8KkfeR+VKXCLvnE9XaMr8AzVUOxCXD8ykTqnx+0omPYGqN0H8IS27hLeskahY5kVo2bzcPq9V+6mV+8zR/SwWmONSFyJ8LLJ5ZbtUplBMYg6lCpWzHH0sBPMIkDPGBFPXEex2sRdPYgrVYvrLp2Ih3n//PETuGQBeXIOz33/x1Lv4ePkY2VGGaXwc+V9K2e4gkryahboxT32kFIbS7e8d9Cl926w8+/tFla1hSNtYx8byhrzjaKktmJS2WsQa7AAhtelfG8HLP8Wbrtws+VnrjRRhFGRHNXLowCrLPDWJyN0UMAqjlOBoXs1xsaRz3lakekJQaNJCsYcjL0lSBAWirYfX9WiPpSLohBEXhb72+aTlUgN0Cr3WQFW6zqL7A9UUGlVMTYBGUVaS6tKhwlPD3uvyQLeJt3CprTdut6N45ZUmb7p6VrHys8/VVBIJCySp13Axiy3OQNDzutGyTe+H/PJsxi/F/p7AGsZ99b4F2uiNSFhje2DWj5K9Xueg8CpCpyCPZLBRiZNFvrt+oVfKOfNoxi/VAUlA4DV8GMiy0Ez5uTN5j/vL0Y+awwBSsQI8oeKINd6OOA3L9fixFaJ1m0Y3ULrCgQ51DYxA3vuhBkvMJjFjoabk/p0mXlBHESTP/pvZQCJ4Qkriw0hWOlqiVf+5IZQywaBMmBBHICA0aC0zmYAFn2YNuvp2moXgAXpwo3JeFhsVAurIfDiWzaPJsY+NK4yI1xfBmw3FUF4FyALqteFzzF6WciDCKYREgMHEVpdxV1pTohORhegKWSdEmdKUUx961JyZS3FvDCmMvV8jRiV7TfcXuHeMi6WLSZxuhNXk83+rqKhX4MFRQeu1AiyCEMRoGRvI/OAsnKQ3SR5WCWyRCNPhWfsaX4vx5cO7nUJWNY70yUYLEEsEAFeK6HGfT5G9YaPHwZwKBosUT1kFfOlhdVDVHsQC2uY1h79+EIElE5ArG+ADttjdSjj/A7BQfDa4n2rS9SOTaXuo9O2UeI44adMTWoJbq5upkEqYnQCTuQppN2FvTR3cS398S99IeEFhMEH8Eb1+S4suHpaBlzevLOeLlHp+LEjvekH3z+SzkzvYMEwp8Syxj/6LOujkVav3ko1qvbL1gofJ2SN7GLgc1pJ5nfDiIhKFeTvxeDh8rTS+9bmdPr9rzxIX7vPRwdG0zp/ssdV9LOTaVrG3Zb2OnZyUinAZddse5ZJyuD3QZo6ysbckGwBuJku8QCh6TJ77tzZ7DpiTk9/+CNp7Oz70n1Yr9smeONCdI5tmZOp7ZVFUCQI11pRsbMUKepXG6B9N9CqaO3edztgVdZWBX7ZYZSBYd81KF65wqoYUN63WiUtgkZLhma3eLYu/Htwh7Ocq649lNVihbUBcdbhD8rLRwFW3Ksyw0XKBywHFmKUn8O8AIB6GVeB6+4NWIUoDSYfRx9BLcIA0pJILGCpeBT56n22XJwhHryHCtUrC9SNS5FlG/eidGzZn8/2OnaWUKY7p9Fol31m7JgE6LB/3HfS5Xn2zszUOjb/7yfiyDE4LRJCFtO5EoOqbmnkUcgBoeHrokO4WteqKlYbM8LsRZidDR+aWWSG55uWgl7dRhaGCo59MGybn7LCPEDMCNOefaEZWMoPBVT2l2OevEqryBssVPW8oGOytOi4JksJqVmHZlR9xzWXUSZo5rFQ84bbpQKBFG3LF0Xip/mlVoWvFmvoKgpdtQ0XarZMc3UQLzSPYwvBFZ5WWlc6eX0wrfZMzgwQVuhaHomfaenQpZ9eV1/ZEGG1aeo4rhVgCQ6uwWC0IiBIEt6KGFaTAq64e3AfbULEWASwrlGk9e42zTQ7yDgP7yIJtABCI5rbGd/BNIjrzhunhHYCpLq45hpv9LLY+my7YZyCRadGVrMmnnXjrCVWjDLvPCstOZejk3Xhkc12Ct90lEOy8RwgEdn4Lt723L7stnXBVoDgItbiAjIpNdSVrsOEvAZobcJmU5gJQk00bgUa5RKDJGEpny012bJ2TDhVU3f2tbCiPY0WVhEQNZlNlqGBAKBraNOk6Ogey/Vz7gHeO9m5mV6c7Etj5MDVFDihYFBNnbXRT0+2PqjhQ4IUgDXQh5UJ4NR4vwazsJdOnHXICh369MiHSoOwM4lr7fBlW73YONJ2M8MA6YO7lIXiOjrtpE1j1Q58vKReQi/fS5cv3kJ4WK1gD3caQEbli3s0fKZ6Uzpxtj+dPlpLxwZoLz42krqoqLFNsdkO4lId5N302NIk9oXrvuyDEEJh+8bE5fQO43IqVu4N29VAjgCw/ujrS+n1+Vp0qt7U4rUGo5YyoONYBoAx5oN0T7aKhUzBaEaoWwrBZc1GAcq5X7Z3G6caxsqapyaljMz3nT5D4mm2cCfOPZFOvfzx9ACla8NYmi5dLE6r73fhEYix99KLoPS1AqwWsISinddTxq3s7K6EbfX96hgtwIqY6L4VVlnrrXOFMItvt4kwwUVBn+sJVt9X2XIftcexrEZRXVMAlyszX+a7HhXzsf0PegOyQMiPhwEr9qCyTNDhoHFoZariyC8Uq05XoZt9D1lidZx7JCDP37+Pm9o6jgqKbBHpcg5rUABVOPB+jKNjG7IpuwRb1q6Wdxk/9zhbIpKcm8StojBwOVYYRq5Hk/TxmkhCikLsfL5p37xDh2odc//6o+HZjwCXQsXXQHj9iBnjQ3gbV2Azmfzlnq/ZXZgk1hpJpSHbYtULZF5ojjdFwzH5/nFSJvyAy8/fPUue7BBUIUzKwiiWk6iWxX3l4nHxtL7U5istiyZUcEkMgkBpbV+A0XwFTU416JqVLxzooN9aikhPh6Cqg4FrwRVEODufy0mxjqJuIx0/uOkaCmUlkwuhXGuAm2ZsXKojqZUS7Ud5zXlNuQpHBmHvbYvipfE+3Z0H+iir0om00aQRETv7SJA0dpGDj98dsIwXcawm42rMCs18GbfSqoxBAkGC1jwuweskDt8DsBpdJGMybdKMNzEzmlLbZWFRKTx7BLO7woVoA8QaJryxmn4Wks8+rAw7IxubCkJF6NGZzpqDp3kFOe/OrwCl60+LifZtufVIiVuZdGt1DDefCpDfDFJHqOoMM0Iq4lrM1SbzZFsUsn+o5N2dbqJ137YunRq3Q6siEnqJ1GfZb+ZH+TeT4fNGjdYqfwtg5ZJXAhZN+FhTjbAIWDsCFhcywHichCjx4gQJyQCWdQXztEomEJyojk+ViHrPDn2zcBFiUdX5vRdXVj/KSS9WWHc9W10YRcThuDDiMiAZBATz4FRkZM6REGr/s6jqrYaM2eMe4347iB35q8SDSBmyRxlU9Q7bsztvgGQHCk8oWNFTjQoafLDH9ex4qr+Vairh3wmFM6/d7EnI+zrmQaZJPBBWrK1GYyb98ddX0jfm6FZtOxPyyexp5adVeJy2FaxB3c2jYxOswfVMbXev2VHbhpkWbkUJtKnlHExFLegR4lUmmy+Rm3Pm6DFcnn1R77ELy/CZH/8HMd+rWHg2a+2wN1ZcZlEW2+DiUfGr7BHKMtVHO7hVv+9bBtnJF4JWQdzmUXo3YBXFOh+1Oni2mCKhuByjjGBARolxZaspuzAykcl50eXv0OdjtQNq++8VIGTA2ke36N+n0ldkagVYmYTRHl8PIZTZpCH/c9ULQbULt7T7dIt5W6TrwTIEDWNPhh4i77NYhKGgK0cLIAUTuE1pCHleAZb7g7/ZylZFpLlO7znz8PiOrOFWgQnvmxhXE7ehY6ckcM10TBDD+rV/9W9Cn+pEc+pEPccoxDTEpRE6pyFp3mPx95HCd3q2TjFPatk1MNnJ6CdSx0Img5mCm1uUAdrFRdLN5trqOJkGKIwZmw72VKj9MZ5lUDlX3nwU5aRSQF5BeWNV5mdsftE2BFZnuvOl1xEKjm8WaM6R9Oi8MHOmUFSI4NcG7zVwtexSiqA+OUaOB+QCP4uQ6eHZTz+oJl1i73zrrbxohyndQw5KF0VeDequzmOOLm+kcf42ihXZaRmYMWIP/SfTxQeD6a2VsdQYPIVGz3EBr2jOxsKULbNFG49dhIxrQzdW1vysHBG9hLnr3C9LDXab2MEeibz1RKvsvavpA8evpSfHXqMW9hXuiPIU9scKbUDgk64fd5kXRLuFZcBf4oWap9o2gZ6dDcgJTPjqCq4frSsAy2cGrB4Ai7pwAiJDjlzmvjuwInShdUVnV11i3cw7ujLgxJqwMCog3o8A7xXMpasKHN4zJBPbjoeTQAVaBYTXsDF5y/JAEjCg+IRlFXF8xtQ/9ghqfDB6Avk+P+setAtx1cLbIG94yPgjpO+0xPFfu34zrTD2a9zDsp2SpYAj/C35FM0B41+m5KugqKn5apBfAGsUd+G21lVFvlDzC+XGEk3Mj91iYTC5gWW8ZVZkdtgOMXCPQaD4wDht39kHUQg31qyAZalHLSwAiy0wCCAN8HsvwCVg2cjR8lpWEOnitZNuvx1YXDTOEtGjkoNGt0J5DyZfJ9fSEcnMgqJAll1uHbjF4j0AIpjEKGQdbJJdXJkdWERd1J3cifqIUV4+njuMTzhOnB8tqFBGsxQPoVNwyRYRMSHh0jMp3QvKAq+J1b61dTh98rWN9M25OvErrpcYmCWsLMvTDQnGGNY6e1/aeh/FThVIflu3qsmjduA2d8f9OwHJ48H8XDT6G6PqhWzBO1QjPzoxmU7Q8NJcww3ias/91H+ZVhiPZdarDNAeAHibdRQxreKqb4Uo2mR4Tn9wbWb5U5xZ7/49PlasrjZgU8+u6oZWLL+QZiFM244XRxcC8lhWgNVO0shFdf17yQLUAgvLpABbmYdQa12LrePkY1a09gowAoSz9CvPvOeqdjmVMp3PmS05HypdYQzEGrDrQkQcY+1rGdZxEW8jU7qQl8aedrGI7l27ntYos2Srnihuq3UU3RoyrT3kE2ssv1bjfRCwBLQexqDXc+LG30I5CaOhstK8dobDJOc16wxaEIFBttjA3hiVLl74tdt79o8yyKU/0yzoHgTEAEKrYSA/uPwdaZBF27dyhUKfF9MLh+6lY333KHZJQ7HdORYjfXl619PAoRqLtzfNrfxoOnzsZ9goBPXJlq/RtK4HLV6iAI4CBmoezdyOlGiJCmZowF2UG+oG+LoAt6aURgRQH8XR9u5upvuvvJF6Lt0ncG+VZsZHnyaBWrYFx0YaAIxb0XKAuA2gs3PsVKo9ey4tzgymby3BxqK6gRUhOu/cSLULF9LQ27fTzKaChvdG6+kKAe1hPrPTO5F2x07QPfVs2qWi9vYX/yLVt++k+kwvcYbOdKXjXPqbjSfTheEX063+o2ir1JRj0nSRKchMvI3NoX/X84X5nykoIRz01YY0L9oPW6eOAK3hWpzoeJCeH/96en7iL9Jw54UQXDudJJDuoRjELsiWWiyG8HUzV5pHUtm5D9t7dCpt1bhp6mfulRrsMpTl9TWLmO6i8SZcKoA/zK77VM5exSW0jXa+AQ2eQhiRi6Urd0AKKefIltR2GuHZZTHY8IHrrjBeEwT3CKxrmUY1CN7bCokHuDFPfRynT/ABrIWzKCEjAcP8mbD0M0LEwvc3LSy+U7etO5Zev5ZwyE3dohmANrEgXr11J11By19i3tcZly03mcdiXM0j6qC/ksSBJVwO61aLRkCKBcMct85nvb9ePrsNoDQErwA4Y1iSThhj17zwFE0edX2ojOjeySCia66f9fo44PQMJIo+gz1amlqkfMjeVP3QxPtxCSJ7g3xRx9rpA3h6GRiFgakz3VaWwKoSa0Mbc9B4L9zNNrYL8CouY5FcRDReE21mRKzqvVyRJEoL82pF/TCR4zP+zR8zEoWyFDIrC67qEc1ZDzwUoipJikPYY5quPFVgVYZ2dmfTJ15dSa/cZhy7SUqmU/Uqgkz3qfX+ugGTJVqim18zAsFjDW1aTIl1Y3Flg+p2rmaNHjt2jFYT96NflzUrxyifdePWjdTPvZw/fTJaaDS4p+Pf93LqO/l4egAYa3AGCQXQjhJyleciaw2tO3nXXQXoZiB41OuBIahAvO31UZZb9rEVy6iATGUp7YNVjk1FCOTARbG+MnUwFKIAoMCeAmLVuYtbsrq+imruNJZbaV16GCAtCyuDapYb7S7L/Tttryjj53rYQ1bOz1Ff/h/yBgWVPe5eWsLiun/zejALXfMCVi4OUAF1zhnNIJzjcvl+nJu8BoM97N/wAO0SZLfjQ7RaMYatl8uCBsS5NoipmdQsiG3DXOr4wK9d5TBaLGqhWFLkb5zDl/4S7QkauJLuzK+mO/cWEXCJvjjz6Wz33fTfvzydpvfeSPXdN1hL32bf3EDoYTJKOLa76ubH2ScfpzPpy1F0tZYoakmNK3k9URdvz4DeCj8jjHdz9WxjMSK5Gmq46yAL3P7Kt4LJNMV1DLEJDH4riB1gPXQyilbUUIbosULNtIkTJ1Lfk0+mtREaFdbG093N3vSL//b301D/ZBpHWM4uX0nPd8+lx6h+3UO5oEcuAAAgAElEQVTttzplaO6hRdTGZ6k+/VhaGZhM69PH0hDtDnZuX06Lf/mJNAUxgkLR6UHf4+krfcfTG4eeS1cGTuM6G0WIC/SZIRNk0diRTgRiXGo3wjjoEzHClUYbUiPuUwulzuT0sGDHoQx8YOzr6UMTf04/ou8Eym13jnFUUCbMze8RsOBga/xuQ7owCXOB+dvGndPgWlcYx3urHQFY81QsWO+mLBAnWsFiWtdFxDUPMvYUF0+jXPuA1pTmOvTXipqbSxPhOmT8WWZpg3tY5zON8MvnauMqFWaqbyHItT6D3ceiqyGce1mQg1gE69QWM262oSWHhj1K4749hJW5OuaE9LAx9rAQd2gP0qC5XzeanBZyNy6iBVhEG7i9tgBCrekNpNc6fzeW0pCQISMRhWuESuA1QHANUoQxyyg/x+dcS9OAdV1hx/k32XTrFlsFqLa4Pyn21kKzsrsxEt1a2fLPgCUTcpCeU09yn+chKtTpR9UZmflaWX93wLI0UgyhKC1gRYp/biMfMeOqHxqCPpQXlWTNJbX2yFFiDT4CsGKBBniV1/BUPAKgHgVYvBd9AkI5d+6ZZ5SF5haA9Y2V9JXbeBP6xqIW4AouI5mCJvd2gdqLzN0iWrKAtcWc7TA2Ud6qxHMVjrr/pqGwq3BYLFlA0C24Dk1+hYr2Lzz1ZJB71pn7obNPpcPPv0Q+Vi1tanWr+DBOek+6BGlv8D8zYGVhkK2dDFoZKKrq6xVg7bv5shJY5UxVgNX6fABYscLapq29EkxlOVbTFyyCyh1YQirtrs0D09z2i3PjccMKLApMDmFauSRfp3K61zg09/SAJOQF2ptYHmwHa7pDeRdWm4a/bsIcn4pcLsMtgUc5Rh0J5L4vqYbvb5tH6r0WXaNHGckx1knv0AXp+bZHAKxn/v11PoUGjHtKtBwBSGbWbqb/+uX3J/LQCQzjQ8bkX2URvvbWO6l35Vb68OP1dPLQA6pw/w1C59uc6DKa8DwCHOG6XU+re6cAsA+lob6P0SH1FMKCBnZ0QO0EoLq3ydSn5fce1aV1P5osqSyocYENXHFrN0mIvHY7NW4/SAMWvyTo0M0FG5iM2Bib0giHhIQm9cQ2YBlNPPdC6j17Pq3iS9+m/H0TQdZZP51+/fe/mW6vj1Fu5mQa695NP3QIofX130pDN7+Q+pp0cUWDHpw5Bp33TNoemkqddFzdwp+u++bmZ/4Mi3IFi4RqBf3H0utHX07XR46n+73UYmNkKF7APbMBgX7daJIiauY/2RhQMyeqI+sLzi6wHgRhmOq6zGLhCXFo4GrlCNxRLNXncQd+38Sn0mj360FvzoBV2IlBHPkeLCyThsirsUKD2u085X5AgqA7r+AavEejvttLNXKxqClIGaYNxn3Viu1YUz2M9xFKAo3z3oC1vXQtoRQ0EdDZnalA1z2GgGdxAWNpzVduaMv5wFRoCGYmPAdoKVHVtunZpAsOIFomcXAMK/goPZTMucGpnLrHaFZIRXEJEzIWowGdQorr30DL0pK0w+oeQkwLTEHusSNbg2ttMpYbWncRyHGcs9ppekDvIK3fCeRvLNHAEG1uiCTYHXKCBrHkJ60ULmONQ64KbHZZ5XhWUjBWFUK2JWwyYAkMWlgjVMN/CoA5R+ypFwtZa0mXy98FsELWUmQ2W1Q8ZQkWwDJ2nIlDugmzO9mW8tnvWiysAlYWko6u0JWFFYqO66YAlcJJgf4IwNpPMq0kmDcbZjDnZO9KpfQtbWpM0kYTwCKG9dW7xFj7YTAOQXjhmqSnN7DIe5EbqwTu53HzjYybAA0JiBmzKoL2q8qmglFii5bW5PRUunbtWgCaZaTsOXaDBOsXnnyClGWVN6zfsan05N/7sbTWCxVey9c4ZMSpmTMUkHj8ZwCszKlQUB+03tpdg2EGFQsrrKkSEwtBHiZSAbk2gPO9CphauY4FEFsxI4+l56PtUZVSy6DVZmGVYz8MWHo4KoJKlb+l4pHlTbbgIh/OHMHgN2QCh4K707JMxB/nTUJeoBQYrjtjVHtajVWopMSwDJ/tcx8FMLxTrIFd1oyeEL0U4XTxGKVi/Cr7VvKYcnRrZLTWcf6371JRRR83t4HWONu1DvOpll44Ph4MJ7XvJp1PbyFc7ixTNXr7fppMb6YPnl5IPc2v0eDvflpYushC0VoygX86rczD5Nn5AGylx9O9ReI0aNbdg738jWZtBuoX7kchRML+aXf+BtYO9c8Qgn1cbx/stu5VNGyE6645MCxMtVwnKHeyFMXVRPdYuNQvmzmSRt7/QtqeBmzqwwSWJ9K331pNn/rrS7gHz0ITfjrd57pGutfTxwfvp9oX/106v/6ddAi2VX2a8jmd+MQHcL0dO5m28Z8jErFOUnr1c18DAGnnPPVkujR2Ml0dpSo1nV47qO3WJYiatYTQc9jcOF2Ale+rRUZPGE1k7ikKTSIEgdAALHAzuwnjixZThW2HoB+lwvazg6+lj2JhjXW9isAiV4E8KfMW2gVOyJoAPMYkCt6ipTBO5jSEYGf8dgGsJqwyLaz1NYgDkDCktyOvAWBYdXOdNHAk9oM7VYG8MLcEDR2hgYttitc6cZsOfdpSSmPhZjaW1SK0piBqETOiBxMCdA0BIWjpStPiasRNAt5o2DX6RnXo30LAzi0vQl2mMK9AzRo4SnBnENdDn1RmjmUCsf50HJtYfcYhu2C8raXbrLsti3sy9y7wbcasC9dZJ+simIishVXuU2ZgD2SGOmMAZSTIG1Zr2DS2hiCfnJ6NVLVlA8dat8SdJhDIU7gYe+3Sy+JdJ4jf0K2re00XROSqlDJaalVBuvF3XIKN1fQ0rV5OcxH9JvYGLliRIjMA+wpL0BjWwy7BGnErG/BZZNfcs4iR+gzAErwErAjsmeKPKy27+jJA6SpkTMPCytpqBi/GyLGOzwpy+y7BEFDtFpZr7z0srH1XmUqD7ivWGSkdHcRmw8LUS8J6am4fgda+lL58Bzfn6AxzJNg7YvzNArYCFnvcJOB++pA5b+6NXE8yu5Sdu1zZH7cg3pGrV6/GPvc5c3g23bxxLZ3APfgYeWhrEIia49MwBX8gNam1CBuf68pEMOfeMj8PA1bFVAsoCFB479dHufqi8egjvvOwwK8Aq92l19IRyv1UFpMWcTRwVJ5FPKtypYVfseUSDBnSAq8SX/Q7xTBuAZnfKqSH6lorC6sCwZaD9CHyR/t97Ft8+d2WC5lzGnXwEWkfyoO4ziLIAJku5t1kHMs9zd+6lZZpGWJFDbSXsJLM94q5Lv7L7PLM+WwCn3qmCcXbxLTCOgPAOq3pqXuQ467MLURhhB0trDN/sLBn/LuHTYd+nI4M1dKwTdugmdpifQXra5No0bZWCwA23b2Wxja+nD44eSE9Xn8j9a5dQCm8m0YBOasQ9PbR3jqdTm/cHk7fwL+92kWOBy7GTYT7IIuz7+q19DyVml9++vvSEBVal7/8l6l543YaZ5N1Sh6IgeF+FLy4HvZIeBWZNRxCx2egOk2wRYtcx4W3MEDbhhd/LL15dyNduHInXby2RgWHM6k2jdU0OpW6IFz0EME7RIzoxINX0+zNV9KzA2rr2AdD42mzlyKhwg9laGZf/lBanjmV/uzNufTltwjvj51J1y32SZHGHj7fFQJLjdPJAngDgCxbVaolRAxQcofKhdddrCyu3HYUgpVAFYQE70cWJTdXx8Ux1FhKz/V+I/29yU9hDX4ZAYaZDalDoRwIFUygohz71v8HwGowhmvEHWQL3kORubVYSw+2mBNcgmo226vr6TDU41HmoIY/uVN/MnOley3oMdLdw6JCqLPw1hGKdo0l+phWuEcrURj38UKDLmvemOw8AVzL2Tnlz1v6unENS9iYQkgdIs4xNdCfhhHG0uKVz95uQ3IAgsg5vwEYXQBpm25u5jxozIxZHxuHnolpBNffFCy02UPTaQy/+wCfl8lo/KwTRWnX8j98r4lwe+vBQnqDtuJvL9KDh1b3vXZoBrAmsAB7IEDoXl4PQkauQRhxwjbAyvlEOrRgSAJY5yFQnGKC6uwdNVnjZN8zYBnHMmZXAKvTxSFg6TtW9jqeDgjAXwFT1OozNqEF5d8lTGhRyRpU6bRdjUBlnCtonvkzLYWnAq0i9NoFVh754sKKnwQslQgXbE5KF2iiU7R5WDvH0+99dZEYVgEsTmnBX69VC8suypIulhFE5kxpMW1iiXoJgf1FKLpPtLIOzc6kJajMPhWehw7PpDu4nGaYpyemaYPDMdfownzohQ+nLhKI1208WvLFpLiHy9xHm4X1nwpYVX6Rh30Y8NrHrrJCMvuvDK7gUn2Pn2VH5vwq9sVDgJU/dxCwqqr32ZVXERr2j13FxryOSPBtu0YtvXy9+VkBVsSTHrLG4vtVfLMN1EPGua/jWXIM8wqJo1o6Oo4da16rCEXS+5NfgKJy653LNI+FNCEdXRepVlaxtHKpuRCAcZ3R8oTvN7CmdpA/KunROYH1JEGjsUJFDqtjDI3UOk79wZ09acl9bHyZPXGj1JyDZBxuF/NXHJzebtg+aJQNyAq1vaU03XE1Hd65nE50EV9Y+nY6MtlIs8PdJP2x1We/P22On073OM7yJi0lcL/10aZglJ9nb7+dPkpjwKnaaFq8dDnt3rmSulYRklgJvSasWhgTV1QnLq0IzhqTYJJ7EJoRpFNLQ1iu90yk63uz6dOX6akCQDbrJ4lvTNN9FXfdOEH3iZHUDfuvD+biBC27G6+9ks5vz6WnJyBz4MbZHUcrxD3UNzoGW66RHnTPp8M/8GL6y/vb6ddpTNcYOk8wn1wV7nunSYM6rJHcETMT7CUBqMlqXQWmyLCULGK+lBvbAKWahfs9ACvnJglyglUAkaY4u7cXQTO4vpSe6fpG+vvTn04T3V9E9uDCIk4mWSNr0HmLPNrCwhrSp/8eFtYGjIp1e2EBWLeXd0m+7ANoKIMj1R025DQxgzoCqduabibzqfVyooZgw7UGCRHhusn6IDuCRoWAH9eilaWrRgsmgvvlfiP/icU8hfV78vTjsbTfvHghLdLqANUn9XKeo6y5KSyxYftsseKjPjqWSw/CLYpx4qIcZk0u4bb79P0FKjeQrAj4GM/p5e/jjNu5ocF0hL9P4Abu4/oG0AbqaGd9WlkAgpZYN3Ex0cciv7soSpu4B1+F6fSJt64E7XqATXaI9TjMMaJZI0C3yfV4zZ3E9RQxjnpmdSkkdbNQzQIL7Uksssdg3RnDUpkaNJeM10dZWH3mYRXSRVhYjwKsCHjyrCwsqzdYlVyQEpQY/0gVYJ9ELmLErsx51FUoWLF/whKrACu7BNtJF1nx8XkQtdoFZgi/sC4Vhi5WXdzBmMgEFNZNcxfA+oqAhUtUC4tTBsVc1x3asLUaN1F8dEtLyhmGCLNqzzBdeC4urjv3dsodp3sBOFuuC1L+PoybeGVtOeKpT89Sa5GbmMcDMHz+mTRy7imUJ+OVnM5Gmig+raat/z8CVtVGpB0Mch7XwUcmppTdWSyq/IlCNIv3cnpAWJcPAVZ4jN4FWIXwUFlo4YJrO6+ysLirI2beBjb7KTAHAcvvH3AtlsM9yvoUkIL3K2AFNrnWKhmUCSLekbimFaTiZdwqUj9klbOPNthn8yQhL965l3O79ChpdIRF4jjmsYz5dz3oTqZAruXmGsS0DJnofZFUtkJFm+2B4VrHuU/MhQjOvsWymEMxywFWbYqa5hkX1GFsAXVZP34Xbo9Bqkwfa1xLL44tpY8/NZw61m8h3DrSt29ABR6jQSDfW4VUsUnPoN6te2l07u10HDLD094QJn4nbqo9sp5FV7W2wkfO7QmkAQUoCMS8GsqBbbXORl+g+eA370ynNxePpOW+c2mDmmOC1NDUWBoYpRL1ocHUNb+bxjn04oVvp+Nk+I+jSQ/Y2p341C4N6rYpTgoNKe0N9acmzeI+Q+zsO1iD12m5sdI9xFAZx2AhSMnnt27iQNmLkmMkFR00Nx0ri9P3nQYXMOPQwz3AIqefFYFknttYlMayumQ5wVpQSbatveA1hPVxrvlG+qmZT6Tp9AU2NpYPLrXuVj6MA1E2RbxwMY6RbgsRxZ+DNShZAMAQpBjbTca4gTKwtMqTQskLSz1ovSR6EhmYgx9MMwxcv/ZmwvWLpeU6WgdRFdqRCOqawq+1yHnm2CQrkhMix02pmn3cWh1B+g4k15qppxPnnk7PvvhSVDm/dOlN2hrMpfm3v50GVxbSjOxBE7B1HSFkB2rUyPPeAJxI4eUG+rm/ETPfmbev0ITxG9zTPD9bcXp2eyU9NdKTjgJW08QzerH+t/nuCqAmU1NrqoEQb7qJuO5+FtFRqNWHAccRLUSO/aW7D9KXbryTHuii5BqO14eItXWkOdwNi1oupsLF+s+WY0UdzonkujNQhFhLs7a4R6OclF2J9TiEa6yPY/SxP3rxSNRxDVpAoo+cKy4fVqAsSOZdJlR497JrEK0RIGIwTfOrXgVyAdeFouLomIe7z0vy90y4COAqxAvJU0E7jPnRKq0sLQGukjiFiRbLuQjg8GtVVkDR+LWGfOo1MH5hjAFTuUl7muXux9Ov/sXFdL1JtZS+4aixaNXwDgUVwikqiEdMi3walKCJmakocLqB1RWs0HCJZdasv5tIPIC1PUeM01JNJhCbC2c/p2dOP5aGuO81lNi+x57AyvpoWsSVvy5gMWcdWtKYpa6eimxQyfYQ2ZWJEfsmC/rYsW1CPoYilJH84bDOCjgdIDg84nsHoT9vU79jw9M1ALtXt2UBKfdt1b23on97ykxTJxVewGeMrAbi31v5TiFbMshX5aFC7dAbIaIE2SGbRFE7M36OD/i//HMIsDzfBzzCFSi2vYaxWH09vpWtuBjCsmYc14jLV3UHW58oVqHMQj8P4Ny7SRrK1bdTt7l6ugmLrNQalLKuVSV7WBlkHU2txiZj129OIutO+vtad73WcfpP7obIDahywng1V6Vyh9QRQH1odCyztAb9vJ+BrbOR+tlg41vz6VksrJ96nL45nbdQxEj+QxBtYtFcunM17QyoldOTaXU+jTF5s1QK77t4L01QMqaXZM89FmatBPKj223cPNfADfahTUtvtPaYDLQuWxEgV9cAmNfnmtCaJ9J6/SjHp/nbZGc6fnI4zRwaTqOcZ5Cin5c/v5wGVugfRJJsJ6A5istvrw9RMwJgURqHhkGpfmwmvbHUSF+4s5m+DQlhc2Scbq1qAZIo2HyljqLT1RkFbbOZn32w7v+c6ha+2LJqo0+nbkuOkwELrZtj9WLhEArMAKVLBI1fq5Gm6BGXG8Rdcm7rQvrJ6d+nbfkXkEXktyHIw9GRpfk+YFUrySZ/ChFfLX4bgGWVC85rh2HyZeyJtYmlu0LtnEWUl/l5XF8AVrNzENox5XrQzI29NfA3NxD4FpRd5maM6Zh71G93WM6+zLwvG69iXrYQiLlKvjqGbkNMeN1Bxn7cG92UZiLecBIK8vufPh/1Az/3yd9Pa1cuplk+M4wF3QvJwArMfQKOya5qi3ZLRTD2Az5DaOjk3EKm2E3XAJQ/vUn31EHYoLgcTqG0PE46Qif3vEBrgiUJIpA4uo8ch/ZOcizXsOl1ORzcTy+gYj7dFu5P28sfptvpNEDwxrVL1CIkr4TFdxjtfYJjLmBWLArCEmgkj+SdHsIg6j+E716qO0nUTOS418o5jmAJTTGHOBmicIWNi8WaOkAleA0AVBYQaQcsMcUxMNE4AEt/sQSMsLIYj6C4Z/dfjHeQKZQSroUCWPGaLa2Idanv6h6M+cmKRaza+N57AZabL7ukQmOJQEIlhrMy0m01BmOIeB0ubw6m78wNps+9cg8L50ha4ytbXHsfsSpjbvOLy6Hw9gFAypTr5FQ9fu50unkH64kR1d1TxXAqwDK/qJ/qvQr4FWIhxkAP4ea9fe2ddAzSxkkaWzaZpz1i1cdf+sG00D2Yls1zZNy6cBt2kGLySMAScFuCVOlZuboOgtbDMaz/VMDy+1L2I05l7ifsVl2fVV0f/7aJ+1oKeewjhLZxV0GuAsjqtZqLuEaO5XH8WcC3lJGKXrbQii6jElCSezPCtN1rW2HukPnV4FRAx2g5Nxabrh4BnAWwQvQUxTkDVkjL+Gj7OAuqym+tSd1/3l99t0G9whvp/q3byH6JFKbI5MTj8IRbHclahbgFjWdFWglAZWfuLZupduC7OPNHC9m7UPZJlsS5zbiD6cIREUVJy0wOmpmOwBgiP2h6k4W4eTH99DPEIDZepR4lZWJo592ze5U9BSriI+i0ZQbJsT2702n9Rm96+y+vplGQZ5LFuU1QvQdQiGCeAxKBHc5LO258eWkLgNobrqUabcH7TpLkOgzqQjOPrH1C65bNUWB3Idk6zZwHEXYWp9Pca5zr1lSaHHiSMjEDiXAN8ShibEM9uJiopYe2fotmdK8zKbdY6Fu14aBEW18rat2FTFJyKKoEKoOGefqyiy+/aspXYFVNvkzGCCgCkmqmJqYOQivvmmcCSE7uNnEzfNkIKkCrV0HIsQaYqCebb6afnPxdXK0ZsHawfJzInBT5PQBWtBdhPKUdF8Bag+Voi5F1SlsvUj/w3oM9mqYZqB4CxHRjUaIJ//Dy6kYw7UjlDrffIuOqcjZFgHsRF94aN7gpbdwKJ/zsRqma9FkQVlDzC8bq1PD7mKND0MrHkNort66lGjGfYzD2xpi5USwgY1kdurx0WXEejYoh3IFD3KZZWwaSXeRrCOcrXNOf3byTlomzmQt0glqFneT4WHxhlzp4HbiBdwBSc8miOWCwniByIOwjr2d8jBgKQMZG97m2MEdpJeobMnl36YJssPgowHFiQiG4jTVp3A3rjrWSiQLOUZ6nyFcMrQ7AtV4gzz6AaoZ7OcmxR7n+ASysOsnAPZRk6hWwcEH385SAURO4sKgsSSU7vWZZKoCps/IXh4XF8QWsQroQaFQiW1ZWuPwKcLXFsvJGtg6j1e4zu1CKuYqEF70fq6gsxkrM6KqqXDRF7Ph7wTD3XM2KBFzYPO1LPkO36rfvD6W3v06ib9ehKBK7QZyrU+DQKkIYdQDgsv9sHSJT8PCxWdYbcVnGTwLGw4DltQlYzp1xLF9PkF5y5+ZVxrgzPXX4KOkVKFQoLed++KfSElT6FfbFlknYAGMp4/puC+shwKoaJublWkgORfhnAyVro/klj8XfxcKqhL33NXfvPoSSK+mZZ56Nwq9vvf1WmqLz8wSpOAs0Nbx3/046Ti7aKOGJFchJjpv1EbutixmxHzsE+7NgRbkr9p5rW5CPe5CtzHhVDUYrsI2/lfvMiGLM6N0uzVxVRqtoH8xzI9QYiXyO+Ln6bgvlKrjIh69umtcALNdsieM3ZdziOel13Vucgby7BRSYJlwJZbjApZ2szmYNwwaMQ4shWO1CFpyl0uYbe7WOs396n3uwIoCsDGnZnoNES4SHifQdbEbyK8PKqkUSIy4BDlCnssVhYkInN79DP50vpg+c2UxHxqE1bt2P4PgO9PaeXVxzy2jfC+tMjKSOqTReOxoJwdtUudhBaJl0ZhmkPfOrFIogxtRTj6dOrKUdCCB2M9U3vm0n3dAOHFx3NcF07LNttPk7JL6+druR3ponxrY1gTA6xE1TtoZPb+HD3CSOtROCAXcFGnZUkmbzrVsZgL0ssi9YbmZwOi1zTKt42+KhW7eVQWTr5WHJBTgpq/LshX81MLYAWGgrxq5YQCwrfOy91NrbTCeasPUuUFXjKBR/KN0GyO0HFMQAfb427GPSntgAsEZ/Kx3b/SILFJcgIGxOUACWz6LZlNVT3IBK6fIUsABjY38SLTZgW64SH1xbhzZKUb0FKe13rcYxRAwClwqfrQEudxeWYeRR6w2hvsoCWGI8dAE2cTUeGp1GccAOpnp2HctkHnP9PotNimv4rKMKLeAAcUFNSLeRi26YNTCmuxF32QwB9z7WlBR+HTdRnikYfwbpbQs/lo4emiEBF5cjMYzVpQXkLoIWEFg0roTL9mtQZ18lT6eH9vHUJcGtyvVxvk0WsunnQYdnqFQ61GJ3TOSNsmDZGunkPmWcPo3Q+PGf+In0lVe+kL71yhdxv7CuEKTD+Mh/8sUPQLzYSt945wbzNBxEoWA2qbubfsBxZXxGHzMLwsoQRFlClUqDuHFO8slJ1u9olAdEqFCp3WK3NayADFr2nMqA5WbuAajqKAAClm1JKlaOLT2CQyDO8B3HKCysisYexWX9TnHNhnWV/54ZgrIITf3we5I2lCSxSjNhyFhsS7hkVGqnVgdSRaCcV+5nk9JTvQzuJuv5xuTR9BvvLKal+Yl0//XldKg2RcokdeG0sKXiWyFE3dPqHEHAQOiwl+qU+7AQgV0HYs089FAYVwqGFtYG8cUxrOYt5sed/vgk3hK+tonrduCJ96eR88+nW3gQOohL1rHswrPR7s7zbh0XlZoCPFnxeNepW8D1rr/wecFDqy/iLOyPyCPzuAXsqgTdOKxDVlk65TO+bcWUeVyd4+OUzWdcv/X660Hdn4bK79r/2pe/kg7DirSx6PXr19MysR+7Yk+Tn7gEEeHixYt4Kp7GgzSTvvWtb+ExIR0H5e8pck6/+tWvssbqaWZ2No7p2HnNUVkkrKYMMrmahoi879qLNVDGo/KuCVRRucfPC+QB5q6jPDphfenSLRXac0wgn6N9aFvnM6xTSCPhXnZeVOitXMEe3SauuXz/boBXB4pzHyeyJlCXrX2oKVlnXa8wdsqU5R0yFJ/+0xUsVskMHE1mFy9bAFIf2uUAvw/w/hBaqoI1KlaryUYgTKbUZhqBUdi1R05VB718yLEaYeNZlduN04OAqC8tpgnA7fHDowi/gTQO465uoB4B5oDafVRcmF9upMuwuC5hDSyhMW3QssByOztYDAqKOpUAjJXg3aWthAmvlmWB5cbN0a4OYTvI56kTXNIAACAASURBVCHK83lbDdhzyfJSXQouVPEByhUdYpCP9q2l9x2rcT0jsNVwgzHB29zf3b6R9Aufo4tr3yEYcAhYgKYbhN8mHtPFPXeaP8L1VoDlwo/yQbxWZYjCk8JVmjCr8d+1159ONu6nx++/neZefyMtnv9oWh1HUyRQ7Dz3eG1qFwjgISb9qfU30k8P/046vvN5xpDrQiXPiXglEn8AsDhAFcMKwCoxLCLRFl7Qwlpfpe26tQShtgtYS1hYd+cVIv1ou7gssEh3uddL90gAZLwajMMG51qSbCFYMr5aSib3KvxsuBcrTlKE1HAFt75mgG0Tl+K2yYNo1DWE1Tib+wjHm+VGx23bLqGCgbILqptgCIBTmnRb/JQN1rDjqJW83VP829DSQWjZybaJa3TiscfSV6l+cGFxnhYZdEpWQBVrTzdmhx2DGUMtqqx1epkIQY5ttYqgaPMdCT2y8SaOoOGyzi5eeBMlqjeN007+Z1/6EEShlfR1Kmk0IOREbKEUJnVfOPwaQpkrmNe5bUTqKFJ1lK9J3pvWNQhAjVDDrxfQ8jZ7cAlqYUlakkLfY9yKa+hhnWph+bvM1xaNtFDbIzHYGoMtF6Bv8Cy09ni/ArEAL8G5xLAi0Vx3oa9ZcIdQ8TUAq2hdWZzt/15p4OHbVSGBUOJ+xhq/NzadPkHVlNdpJLnxFtbNpY000jtGmgNzX5ihVTsRiSCWX9L1tYgW3Qe3P9q6BFPs3Vq+cyaIO385HYN2Kpx3ZHSQJPP59MTUIRiDA+k+HoP6uSfT+LMvpfk9RBv1FGuQb6JnU8sNkm+2tQ7+joBVkS5sKmmCs8ezxYyHq0PSGSIHNApityFdFZeqzu+rArtl3UrI0hXGvK3hJejDVagb1mahHtPzCAB6tnQR3qf47Ajr3aTqI0eOpK997WvkiRJ3Z1xHYUCfIB3gG699M8Beq20EkLd3Wr7ObCnmxF3ns4BWud5KAQ8gbwPhfcszD2krLqgnLMAqE8ryvWUZ8L0AllyLsgpZB5Y802WqEssDq3yFe1yCoLG9soynBVmPpS013io7a9SWxIlIDOsv1vfqXPAQXx6kmG332mLqZZGO4Igfh9njhrW8e6+AAFNoCdNuFzCzJYQUbnsnreKiua+Ga40z6NPbWGprjgYbt5fvjiCwGGIEOODGhWr+mZluYDZiIApLC68iHBtM2hobbUvGoFqiFRiouODijy0WoJDzYQwuCk667ZpoYgKKGfaKE2vUGW+IgjXEdXp5DmGlTQKsw3DcBhAYU0TDT0zQNpzr2MZ1+KmLN9O3Nsg566CqNYF8N09DQDE2wCIKZh+P7BpS+SwWlqDFM7aJmqaFI7nu0UZvevLu19OZa19NS7fn0sWP/KN0bfIEVqMkDnJ5cJVq/gZgAT5PkR/2M4O/lU4CWD0CFvfshArZj3YJSrbI1pV5Cgpt84wDsLCw1klWEbDW8JVZlmlxjcrfC+Qc4RJ8sIAJjltlEwH6lSuXqdVGHUU1c6jukj1WHD8ERB/gKoNLN8QmMcfYfIzw5jrXxzqRNeaCFsxqWI7mXKzR0HAXzWkSIXacsTuuFcUG6re5YYRcODbj5GbPVfFzOZYehOs2423FhFXuy7YSDdbSzfmFNEV8cRi3yX+8dCFdM9Bcp5MtTzeOzd+igjvAMUgC8soyrmauR+1eC0uLzn+x0YLtZ0ySCVNIoMl24g79CEmpHz97Ol1YuJO+iYC0Cny/wj4sZj2RORE5cutCUyfpkWmhyHrcV7dV7Bn8WcZzhoUyiWegH9CyN1aP+8ACuLjMIj+NxSOrSraggFqzaWUQLXiGT4TpFrTCsZ9jVAdiVqXSRQaryj1YwKnErXJlFMGtkC/2TarMGmyXsu8CrEq4sa5cX4zBBi7yLzFWv6mLOR1Lu381l/rnyNmrkZTt9yU+6Ka0grrBQ+5PAeyYzxMnHBwhviUJC+LFQV087ynXkJ+1ertCcQWhtYusOTQ7le5TUu003ZefphjuzXkc1kdPpskPfn/aGLSbMwUPcAtHsd8QrnG0DNKV4vJ3BCxdbNV1CabtsSV/1trS+vIzKl1+Jp7MSxR1DsLLPmBtoVR2meAcFocNEIu1VoS+1lktCBrsTb7fwBskENlIVGAT1FSSHSNBz1JWPvI+yvcb18g8tK7V1e77AVhZ4T4497zh9fi9ymrUqtIdXT1c9/F1j59zTIMBXcgdrX5Y+98oAKmwFjGz4FQuh2s6jqOHxg4MujJzFZs+463cYxO36Cqxrl1KP22w921TJAFjbXW91vHEH9zdez+088eufDONvfNN4ifraYT4UR2tpRuB0Ic2pyCwFIqBaLuubjKQmwjkzY56utlJLOTE+XT70Kl0d2QmLVNwc5vg2hqCtsFGHuBOpUxvW23BmAX+8Gjyh0vOUjJRHLawhXLbkLzoImdBEIiRUikskx/MLQc9vx9DEdU8fS9rksbfgt0VQsZntkWzoMmb0dhaL9dRJ1l6gHuWKq3mQtALNhPHwLqYxxWySZXthjEEaiTahsJ9LnBF/UUvXTkj5OhWlZxtQV8mYwgX46nFm+mjW99JI4tX0ldvr6W3z/90ujPxBEmWaE8AQO8W2jX1FAWsAY75xMaF9OO9f5jO7v0NgPqAgLIRIelqGbCyluyiy4svW1gmqUk79mfew5o0f22LZ7awMK1RIvD4AVjd6QYW1k2qx86R3D0+TuI0UvfzsPg22fSbFAVOFBfdQTnpmxiP2McSfXFyrx7JKJ4ey5UN4mLLHXptiWJpL2MkIaeCNOPnWS2UeNpJx1FkptmEQwyWBoNjZ2xFt6gbvalrQI3QzVXqiQmAghk5qmmZBd1FsH9i+ki6ifLz1zevkZZAOSDWpxbTCsQL53WPOEoXa2wb8kieC+YEZSTo6Coe3gDyOxKOAfdu2YWs52me//DcmXRmYhQCzo30bZhKW1yzLUPiOhUGxTlo/NFzGcvqZV8QFmWudFIbx8NFyPMIyt4M/qsh7P8h3IIWYdf114trtIaVlZmB9iC0F5i12yyCq/IXiymMok5/DqVP0Inpz8HT+ECOE/rBHQGpGn/VM44Z5aMYr6iLLw0eCzK3ndNa5+Zti1OlsDhpIVCy2yfjWLbWIxuN+dgimHyxZzD9IXP4tZ4BUjAm0r0/fCNN0CSyh/0ebY9V+pjfbkB50/XIwYawDJbRkpUXJhJbrHaVmoLhynS+wtVaWUNZYEbzTBPSbZmOgjmMFbOK52Uat/SzJ49F94G1/vE0/eEfTtuHTqZFwLGGpZzzALMFWbkCI3anXIhn/n+mUz/qUeJWbX8SUDKD0fWeXWwVey+7xYorrAjzgouxR7M15vczSWKrVCX33o1f9kLhV3nJ8akMcC3WYiixWU6Fiy7mJ1ugAUSVi01lnPUZEagynl5+1WE7lHuVu5ZVJGR4HCuiZHZmrmyRv5OBNrty1YW22XfRvDXfUSFv7INbNVS56oX/ZRq8QBZ1Acv1Vy7BnBuY7yvGriiQcfT4XXDLPRQ6rZqEpb1y5266ffGt8PYtTN6sdfx3v/zXe9NXXk0f2LqZzlBeaWCFEkto0rrqBBVZGmu4+gzqdWFh2Q+qi4vxxnbQblahgC/2T6UHgzNpcRjAoi7f1aOn09XJ42meIHmTTa3rbRdrQjr0joAlNz6iGdl9E0upBVZtyJ5vr83ffnChtWsK1bf8fPjp25ZqFJ4OoNpf1P45kkJ9DRJEthxkruzRurmfBbVoDx+qc0gykPqciaXZcxPPcDLFVs8xQH8mR6cHIBxYeZB+qP9++umj0K2h5/351c70aheVPygI3IHQ8jw9GwivyOGhUCqMwbMb30k/2vPH6an0V7iU0DBcWF53uIQqwHI88qRHCjqCfp8lyAUAWDv0v9oGpNZw3whY6xtb9v3DJdidLi12pEsLnQAWlm/feBqjGvY3bl5Jl9DWOiYOIQdJDRiejDYdq2sIGwSMoKSGpw/fjSVg6ZJwMWvZuDgFCRUV89G6ZXPxfTfmANc/yrWM8Lkaa6HL4DzvDSJEmwbny4aV5j2EJdcTGliUcY37lC69iLvNd4bJ97nP5/7jratpFSElFT/annC8IYR+f1Q74P45pt1LdVRsApz2siJVPBKaTWCOfcGs1S1evLmaPn5kOv3YsWmuZyV9fm4+XZS4IevMXm8Gu2OGyzoN+JMtCBCZDA/6EaYKDMmZI1h5lNUa691Kx4c6qRHZCCLGoCQEgsGdKNgWvDVNpEerLDybOb6qFyGqt1umyc7Dsged99BXuGhf3Se6obSguLZcl03lLLMEtbiAwRLHkoZo7lqGoQ6r+QcFOhOJKpMkR+eyWMoCpbSPYG1JZrkKKen3me9XQNk1qq8cultPt//w9TSyiXdilKRelydJ1KZq1YmjWJ7JducDurjQlHpZ7xJszM1aI6appRBnc++HoqNFkONaCksB3BjWJkSdEUIDXdA+O/n5fScO699Ki7vEbD7yI2kPivu81V5sehpxPe8/j1EodwJ5BVWxrmRTvhdg5eupQKP9+vxZqr2Wj/G4sKgiPprd266RqOHI0+uvHu1kjeq4fk8GX1W3z8/mPKwMcD61qEzHCOJRGzB6vnBBFmSsxk6Qrx7V39pLLbWOUQhDleXn+7nSSHYfVhXeNRZ6WYt1QhKeLze/zfPk36KBanVd6lSVNRsAnsfQyjtRkrqKhcYFVqCcE5jztcrDzWCYxz/nPCqLJWdMs89vvPkmleKvpsX6QK3jj3/7N/eeRBvsX7yR7r3z7XT/4qXUidndH51kDY4zcN1qTMYv7LNTTbhqqv9pCpvICEOPTbSBdv7myOPplRMvprff91K6OzkRmppfsxp25B+y+WxS5w6s3GzvBVjVRLTDWBU4fZdpWz5cXWNu41FpcA5LBqzWMa1NqEbgsPGDGmLQs9U2nKAgo2SrKv7P38Lt6DPKRBXLjkWqi0sXZI+Uf6y2I2tX009Qb/G5cXz+15rpC0un0sXuE1DGDZYzlOSU1AQ5hPwu1mcvkvSspIvuT6X3734WIUdRSaqMRCJoaNtZvsSm/lsBi3EOwCINoQVYghclmHAJvkNZprfnU7q7ooUGPfzIsXDfvnLzelqB0NA1MJHGEEL67dcR4LsAahfsm35qLLppQ2ssrQViCYbAzBvOVtvmJ8U1IsF7ESBDnGaIhWeB3w6S6bpZCH0s7Dr++2MElWcnqVCBFt2HcLH68zYBZYOxVV5KE0Gm5RJiGUbjbcb4m7h/r+DGmyamcnpmNnVSG7ADoDGGpSi24kqTRW89tB2ur8mYr7KOV3guQ5WVAbkDOA4Q23sBq+pHTx1Nh7ieddb85whyX6JtybaAatsQXaNWMxETvC+1z7CyIFWomMgSFDu0sEx6j0oZuCK7cQ+SQvG4cVu7MMMaHQCsbeaoNSUc6/6pMa47WA9WEbHnzyHICYMksneT49hp/gNWYIBUBEu1tkQ4vB6ashEPLGsj3Iamp/v53E8rWIauG7VWW/3wNI6wY0wKQS8w7KKAbsF4VNAY93U/hi7E5xZhqV4k5eDTzZX0ZZb6Iu6/2hqW7vXOdPWPXktHu6bT7MQRYsccE+Rt4lHpHx2JxOFV5nIIq12mp4C8DQgar9zEzddgjn1kwMq3V9Hb/dnkcRNHG/YZY2RnRiEf3L2RztB1edjwA/M28dz3pwFKsuEwIoXB8laCdI7pBWjoDSmiqhK2AViVgDwgCfZ/aVk57vFi0VQCu6p7WF17BXBhYPD5Soj76kNhX4FA9RrsuWL5tVx4Wjn+K+MQuVpFWu2fo7Lm9kG+5cKLnNmslDwMuNVn8vvGqvKerR7tn6/cn7mFSgYpCTIygrUsKytQL4hWX7YwszzcP08MRgYsdR8BTq9YYFN1nZWFtQ9YWX5kwNL9vs13VEAtrDuNEnQZ0Lpy726t48onf3Fvk6Dd7a98heAW1g+upLo5RPIqHFz3jNoYN2nrCNtYh7bPAKvFBoXWygAOsloHPtqt3sn0FzMvpC89/5PpyqmzLGSLZ1rzWqsstzDPzQ0Vwvtugb8NtHLspM0SK0ATwjHP1f4kmCcTwj2+Ee9nplCROv5e/bntOPmtvMl3rTysme59FaRQVsj+22VXOy69pVFluC05Zz2UVxJbETYv995LPzlDVXpYk5+91Zc+s/F0ut51OKo51LCmOgEp7F4+vxBB7QHiHWfWL6Qf3vpsen73VcoO3SoatJcdamMbYOVF0bKwWonDvGd7GuJXWwCWdQRXiF9JbV8BsKS1X3rQmd6Blnyd+FYTy+c8RX8PjU+mN5bn0tdXltIWsZyu/hEMNxeZXYsVnPZyovU6cYVQXL0eT2+6g0IutE3dpkpD2JFaUlaeYMH3QEu1okUvwFxHOJqSfQjr9enDhwnY45JDu4tYE2OYXYweM5dsyb9zDR4TQkcDa3+H7+7JnsLi/eY7V3FjdsIwnE0jWJJq6a6yncjtyEwn58+AvHbsFoKzyXXS6ALG5HJ6Gtr9x0/MUHUDdhLXscAG+Suq278NkG8bSwiKD/cFYEXjRnWHsp4iqXgPS5yFIGDpupWYYsmqDajs65Q33+MpKWMWQDqKq8y41hDwW8dysknjLjHbO4znhcZyug3JZxxwe3q4Lz2PJfYYLW9quMRcJoK/SzcASIEcxW99j02KS3FXpoqADtDq0taV7LXEqtGlA+2wAbvuFvd3CetmlX0+xhCdApDGdIsDWJI+TLXYAXTnGKObjONrjO3n+Pwt9rz5bR3UqBxfx2p6Yy69/clvpScoXTZtlQuYjx0MwjqKQM8AMVDOu4GXoq51x3yaECxrUIBdwdWne6xlzcWezmvKeXPeo3kmc940yRhr49ThI2n+zrV0fGI4TUDaWlwmpnPm6TTxwssUDhglpiYjUrDKVk+uCJJlUvUISRApNLkP1cFHBosDMqRYfyETigUxTwqEhJDqvcri6WZco2M261zBvu/mLNZGrOOyprVouP/tkiflZ/VEVKBa9YATsIxjFW25uO6ylVNZSBVIOF7Vz9W5w/tRrJ2W5VgsmgO9ssK6zWAY98nPWpFFQmZXv3NTrLEK+MJhVVl6Ao0Stc1dmUsxFSuq/D1snXhvH7CyGzG7A+M6BUOv21CUyg5f0YOico+mXOu4+vP/496Nv/os2frmDeGu4VrruPCk9K6x+GrQSXcZkF781O6XLeIF969cR7PEB8tC6eHVduVuoB42gFUVUMfTF068nD75+MfSbeinG+ZJmeTG57f0kaoxy93lwrYN6JXV8t0AqxrUduDyvYepqq1M7HbAigV50MKKeFexXFpt3R1U415eL5t4iw2ndTBgjasghaBFq+Ei0AexiszQ3uNzehvrfLefhpSnd2+mnz3aSCdXvpEuUd/wQv2D6bO7z6aVoRniOw9gwEATxi1qrlZ/JwHG9fsM7EI6vn0rfd/S19IPj66glT8gNoBgCjaNMSLp9nlLhd0YgGXcqp10wYjqzjKGFZUuKMdEGZ01XIIrlGRawCV44T4tY7aGSPxEcMAoPA8L8gha6y7C8iIC8usLSyRow7pC8KkJ99vxOGeDxSNYXi46R1PhwDiFZqlWaXknFJKxmclw6y3fvEF8cCvNECcbQbOewLp5bvZwmgb83ATB5HNNccyG7qesqrYWfiQcohw1WVsQp6OFwQ7HaWKx9aN1z8E8+xI5LKsQQ2Z2BgB5FSO0dzar4rrKJdFT5M9etWCodXR29lB6gh5OY1Qf6SbR3R4A5uR9jgDmVebVkls6JKMrssZNjEJ2Ccc1hlPR/l6QSRTYAJFd5I2ehaVlhxwWRJPk+T2EuWWialhYvYBDN/7kELCsp20qcDwAEBY5lnlaR4lpfgQQeokxO+t79N0KBqFPFKVdwNC4WjijwwXGtcJCVJ1zjWiBiVHh0tdFikujSVHobzJPn+fe3ySOdh8BOcjamcVSnmF9URwm+pQpphaZlBsc++b/S9ybB2mWpXd5J/c9szJr39feu6enu2d6ume6ZzQSPZIQSAhblhEYKXCAMV4C84fDxoGDMIR3RxCBgcCW7RARLIGFAYVskAQaIZi9p6f3vaprr8ysrMys3Pf087znnC9vZmdrhs3+er75Kr/l3nPPPeddf+/v5aJniJis4ZVZiG1xdTdTOzpPx99vXE/3/ulVcn6XaB1ylNpG1j4NHPWErYWx2HmFELEAAcNoIiG7UdgqLdkuckv4vM+yRK5KIQv1KgdUDmEAkq9cwqA6QR3jYWCXK6zndcioj73wUloZPUlDTxV0Vlq1oN11GSUNcbuK9c51ZUKhvQprxxBuLfSyvuvvKzJOpeTDNV/b1euBrIo+5SFQqyqUFuiioQ0rS0VTiRhKrPMQv3EbKHcsvxGAIfiIvVO9uOYYczlArtGqIA7HaDRkr9eV81e7ZWC9vnpNTeUVYKpAsQr+kkartrrPntOO95c9qBoCjT1iDisUWJnv2DIZIVoVVoyv+XeAPzIllLtLGReOCk/xBR3Lc91t//Dnf2p7GM6ubcIf/cfHqKWh9glY7xIW8fBD59Oppz8VTBMazwqBNdgClkBuHISIUtLUFbifVmYWSI7hnOudEbZZ6D6YfvvE0+lrj2ABPfU5Ys7yOZk/IM4tgoWNK8Oyjm9l8q2LtvnavDEtbV5ufu0AWr9TlVY4mW7uuBMND6uhsGpozc+jNkB9y/+FC8u/7aQg7LKbyZQe6AIhp6Ovfh0ePirTn3shfYBAXySnQz49MnHtXA9bJhpCnlr6IH3p6Fx6fIA2GgvjaWKuK31raSz99jwAASC4HQsT1BGNp5WFa+n8yYM0AqRAWHg7Am1snQLLq99OP3qiC+YQFIrWtM3wQuJm4R7z84kKixtunhzPSQ9rsSosXu/Po7AICb6vwlqDqWAKjjfQlw9jOR9lgQyAmFyncHMCsfzt25NpVui9nWLNk+FJqkxyMtYath1Yq4u0EwElxHdUomEW9y0U1T365IALS0cHYB4hHDRE8v35YyfSA4PDTK7t7GXhz312MoLJ+Hy2NCO+7ftapnwW9VrMg56WOZBliIgHEMgDcMy9g9f2jSla0QCvPsEi0IvTV3B9LXHeJbumMn22qOhhE59g4V9CAJ6ErqtH/iVBL2ySbpg/xkkwfY1c3s3waEWo1nohyToLCKgVlxWYAAwf5TKIQpK81pCYYW+BImuccwm00fowip9OBZt6Hva54rnBb8Av8XT9mQOxq7Veky1n1tIoobBLzMVTaLDnuaZjGJADwVOJdW9jqujWXBQWVuSGoSfDg45ZgmZbvKB8lwCl3EApvspPXuPU12VQt8FpACosYLdmTRWLIrdQPKILKmq9y3zP5f3zfsgc0onmOnK/M939O6+m7Xfm04ljl1IfjU8X9DKphVI0QUbAU85R1rTlK0ZrhPKbZ5IVn9zU/gprp2aoygCFrgrr4NAAnhZGHMbiacBgru9Z5MzBZ7+c2s49mua7WKcRT1OB+5o9kbaiXP5FFVYGJNTczU7Yy/dq/VUOn3nK7NVVpVIVWlNpVGUcAeFyXK9VD6ueS4UVckj6ImUZYzB37FyY+6thyiguboEwMIIaVE6BLAwvaeeRI0cFsLXrk/xH7OuSQ6shwxrajDHpiRXgSTPM2AwpqpCyAlJYFVCKSqccP44nF2VRfHHNRWlVg8BQZIQUKyBE94bviSof2ljtbvvaf/Pnt5evvEufoqvp9KcfhPPreJq8doNCtGO03zgQpJYbwIwVmuuAEAx/eYA+C0wU9gjpXiTpR996M028Q7+s3rH01sFH03tP/0j64LFn0wdY78NAUjcIQdm+3cZg9texLbkCWM8mJiPWWZHIap8CkMgCOltJKqO40eW1zvuOhxW4oxaaTilf5UtGChaLK5vJrWcHHoyPHKo0CboJ999GOkz89DD1OY9Tbf/4K7+ZXp+aT+PP/XCaevGH0+tCsBE4fVvzACaop1inDgcv7HM94+krD7VD+vgGoa9D5Io20puwDf9jqtv78DyfPHshnT1hvcQASenhNExVdLBGsNF6N2bSxZWPUttHX01tc+8Hqecac2ZvGBPhLTiyK7oganZ5WN5rGziirFZFCVI7s2hosCis6cWulsL6cBrIKGGb8+RTjiGehjhFj9xBjGl17Gj6rStXqImjYJJwTlf/gcgi9Zr3AdpcN6zWpBvFBPkt2grcm5nKdUUKN+onDuBJdWs80Mjv08Oj6bOHjhIaQ5DSWXpB6HvkggQdAI+O7sc5AaxCtNTBduvRnt17DmhHstNZhPecnH0o0nMnaUnBZ7/8wbupZ+QIihdrngW/orLiaaPHVTyudso1TiLQnz96In364OF0mJNuLs+i1AjJ2qpE0bBOCxQQb98hlzWuIBBAQZ7RIvpohVFCFtm7itXC3iQnx9IZHsJ7kLcwQsbUjwAsWkaxrAKcSCirbVu5Mxd2Q6ZWn7oyinB9BVyxJXmuyXRLObRiMRw2WX/WMI5x/Idwax5njp+w4y5G1CANVjslWtYGNdFv7WSASWzgiLIk57RKOcJljJHv4eW8Z9IaBoX7KC9xm0ELtkXlInlRC+Rz/DsLWve1vc/0bMPmd5mhsDpIaGm49C2zVma605v/yz9KYyvkO0dovHnuTHgsPSpko5SWYkiDxfndTEZleri/wdQeuSxbsOQ9HY/KSxdGUC1qzXVBK9GJFsAOqEvb8Ayh6E+BPOzCopzh2fvI06n7kWfpynCCtYH1vkdhaalkJ66CKbKHleMD3/+xX2hvFtYO58q1L2w/h9cyrDzyu+HxEI0yrGm5SWu95PNZ0hECuYTLQonxbIbcNBBWMcw2hHhL5oxxXJWJysvfqLwqm0QYd8yfNVyOw2Jkx1eVYus1wtofv3aPV70zb4zhSn+flXEO+VelFSu/Mfam8pL/L3tN+Xpy65QsswMLUGrwWh5WDRl6T1ReRkEiyqIxKNONnectRFcJUpC/jcn3f/71668qDwAAIABJREFUv7K9TCV179zd9IUvPpXWtbRBmvXgUm2DzLEx352Z9XT18mUqj2+lRx8+ky5SoW3StpsQoPHjm+NQqcwTargyk27T5ffVp3863XrsiTQ+SAsQNkWfgXgFEJvEhJoeQoQwLGDUcwwGaheXIRMteTcTJJBsJEs6LHwL1l7Xd1hSFa9XQkjxSb4R6rno0IpyEiOk9WgIUms+hwQDahXgkU3jn4yrF3i+7QsG2M3D1OCcJvxw/PaH6fiNt9IDeEmHZ24HXPl18hvv4z3eOH4u9b70Qprsnk3HB2FyaLufjgF/74Ck9ZmLlwiFUPzHtbYvj6brV99OXbAmtPeepBmmdUZY9NR89VNX1EGIq3MbQWb7Bn7TLaEqOa+26/8o9Uy/FnU+W8CJDXMIlW89qq7VYjH+I7GmxMTeWEKA6+Sw5BKUoT34BIG3zy0Q4lnqoe3LRro+zz3jeysow9PcH+ukhrgRFodHB1vCgQkvZJx78SpV6O9ibKz7XggE8wSlGDU2noIpQ969tz7gFjb1H9JKfrwewsjP9I+mFzGGhglr3YcM2box944b243vJnFzVis1x7MzRZiNAOFWIiLWRf4F0AShy0GMjHNnzqd3GfOv3LpOQe5wOqTyE/6K5zMJ+73G9hkU7GNs4MepAzrB8HuIJASJK9ci+MAGoo5jmcjCOILmHt7z+3f5LcXK8qmtryLcLQS3YWDkg1xzWeAGc7lFwwjr/mEqDa2twWNZYUwr5G037AowDICDcPo6RLkbhA6tYdzASFi3GFtFYw7K5KiJc3MvgQbEy7G+0FvB8fWuwG2m45xYb/gUHgx+arAARJ6VnyBGEwUIaYJD3eE6pjE+FijN2MZT7qYIWkEp0tdk9hYKz6BLhJGqRezeqYK9ILhqOwpJr7cpNB+Zp0bym7fgA6WOcYUQNfnEHvKJNlPvpIHjpshHm38VT3mdkHIf980A5hoCqBvFvazlzx62/5lzqaANIzjGk0NGygdL0racf3OFjHeU+ZvlPj9F0bAs+kso47Zj59LwZ34kzR84yXXKj5DnMRJSKnIVrwpFgyeWptGBLIQDvVaM5KZi2oGq+3nODYVcKa85NFYRbnlHmoNdD2VVelhlkzrmvJdxdUmXxT5TUYfQ1vyL+5YFdOTvSo4oto2K1mXmWquPyPXnz1qhNw1+fmvbIw2XGqJUmVUP0DFEhqlELCq4w0Xs/DjfRbTunMvREw6O/G/klPMYc44rQ9Z3xlDkT3hOO8qwqajju+FN5f0Tysm7ER5pCRuW17oGaviwgjv83sjWZnfba9/72e3Nm3QVHoeV4fQj6T6udy8Ly2LdbRZFp1Y+lubE3XtofeiYDtKKIeo0gKh2jaU3yYe8vTqa7rTRibf/GK3ph9K90QE2DFZk8MBr1SEWVBCSNIqmY9yG4HzEAAN9R9gDAX4YIXkCa3wCoWEMfRWEyFzJPQYerQHSiIXYmGYXumg/lVa7CotnsFOIglIzihLSyxLb7JdIbiPTQ6EPkmcbW55IF+aupZ86NpgeADixPXkrLfC8+da7NJpcTN97+420TW+vtZND6exPPQeEf4N2KtfS2cM0fqTR1BPHH04naBXeLx23VDazWOvXr6aj9Njqg+Joaf02IAiQcDB19PQzr9Pvp+n7IM34bBUvoId5fgCl1jv3NuHFWyDUECgGeoz+VGRJXRNuoMrQjpcrEszaouhVhL4MhUWsfwUvahmFs6Ow1kNh3SJK67Wf4DCn2eQylIh6s/8M2RY8Ez7Ei+48cog2Lm3pvYm76aOp6TRvy3aIiNewmtdjIVoKgEfgotYv4Z70Mrfd0cySsRjmIhfxKGi3F44dhd2cUBnMJxaEd0Z7FkFvHFPh6TUYMi6C00WvobGAdb6J5W5ubglvdZl4/uPnH6CVzEj6+sxE+qcwerexxo4AF+9GWUmrdQS6mgc53ykU1hDj67OOzM0XKMas8Te9ZsYoU/gawneFVu0HHnk8XSfs/Z3vvkEN0RzGjN4XyjTCJSWxXOLuJvAVuF2cqw9S5jDIEN/LKKzVqrAIPVaFtYmyUmHZ7HDdcOD3U1jcC9kw2lT80cch18wYDTQnrFfWHh24CdXz2VqPcHxzV5RLEBLssJDb22gui9+opswZS9wbqe0IueaQrKHXsiFbrXH0tEJAIQf68UDbP1xK8//so3R2CaLhdcJ+5Kt6yHFrVG6jnLfxrHpktGCQ0RnaWjcHWyxnFfuSnaPZtebMfmeFpechDZyhSvJs5O7mYGR5/NwFgC5dgDfokTR0KI1+9kfS+vEHAX543kZIkPPvp7Aq6KIqpr2IuabCyi1LqneWlVYTVt7SJY1QYITtlXtct+QKayjtxXk7Z+MxyfhCYXsnoVGNs6qwqgdTw3wVedva8mU/qNQmJu+0JF5WCrZ+yvBzFcqgqFO+pydWARo1ItJMq0TAqdzzCNXtgfubA/VRFWlEwYqyqWjI8A4NwMf7Nb+Vc5A781oUo+sIY7M+/G1k0xyDYwmQSC1IznIl16DlPea5h9aIS1z57sPbnWsX0tTVAchKH2UR6Q2x4PE6tqS7Iem7jVewsYF1O48HgteUQDDNUHxhN95fvt2Z7l/8AnH/AbrYIrzknTNryADAzDCSaNKBJWkIcCeG6nADa28SXCWGlB0GQn2STXBIhglikRPS0vPZgqSGbsSSnKxpwyi4i5nfCTF0iGRUIbFTNyHg3cZrss6kHahvFwnobhsIbsF5CMXrNOM9MDScuuemU/f8JASoFPti7R9jwx8w5Mlv7+N5HuxnskDzvfxbX0uvvvpWukkh5PGvfDaNjzCRlAN1oYSePXo2/fiDTxMTmocNHbYQwksT47c5z4F0kFDUVscc4Tm6K28eIsQxlj688p108ZGxNAM1+DB1Lj2E1Q6R2F6+8QG5lduEC+dyF149mGo1Nm0gb7ToQK0aFZbuM7slABd6T5LfwtK+DI/gCmhBO1CHhzW+isLqTOMrKGt+fpyFcIJ5PEAOxsyFoa6AF7SKlZlPmC82uScLPG+z0T4gh3mbMPEyc28oKmqBeMIZAft7pkBaZyyixhZERXI7jjLW5yH7fBBvQ09yk9ClcWmttdo1N5MgB94oFmm2hLVgUVrIokU8tQPkyh66cCE4/d6/fT29Ooside1QE/g4oa9jNoWkNcUY61AOuoDZB3DFGrCMImvlyfT+ZJ4gd7dOqGmVmrS+M+fSHPfBa3j73XfStXc+ZE71sOx+netidtCHWfBbLNtHnmUDRKDvyI6iwloXDIHC2uSaN2gzEh6WTBBCwH8AhWUwwBIQhb/ciuGFcXxh39mIVzgUqLKAC8AHemsBeS+fm2TvlOXdELwbJSDQORGuooqwayNEVfMK0ehPRcN96yBsPTBLmPuffJiOsN8PLHNNfLzi3NGlewNPvY1r7ERZdZInc8fZUkMjSqUabN4qWIyOOe5h0Db9AAqrC6Fpl2p5G4cwLpfuTaVLJ0/hbdElHPaMRfJYR/Gwts8/DtuOeSwmzEuPerQMutjrYVXQxV6FVb3LH8TDilopQ9c1ZFbyV6I5VRyiBj2eoJFtO6YDbtngGV4d7rycf/5epeL3DTP6b8l/VV5Ro6XxxtdzLgzAUUEZxvGDymun2Njoir+TR9D3Pa9FyVmx7OQGm4qk3vMAIUXONrRHrKn8z/yeY3as7lPz1LVweifcmL3Gqsz8zW6FlUOIAcoKWb+TExRBWh2OvKdqSFH9sXPMeuyB5fnutvFXTm5vrB+Ay4181YLFmAh2witCYTdRSu0bA1jex9Bjh9O33yTXBe37yTPHUs+J0+nO8BmYmw+m6zRPXJJyBEtI9aQQi9BbsCmLtov9En2hAk3CpxtC4bW1hMaz0NTnBDCAP2MhI6Q9xqZFm9HXR4h5kDHFJFa0VlDulCuun+VJF0DPDVPwYOl3s5Fth9K1PQMLBLmk9qsskKl0ZQbgwQyFnffm06doh/F7X/yR9NF7t9NDDz+bpmGG7aUidGbiCnRVV1FKl9MwuZ1f/dar6TeufJA6HjyTVg+yQbnMI8zVj114CJj00WCkXsVbvHWZ83QMpzMnnksDFJDenXkFpFg/yugimw+LfvkynYXhCHtvJi18eCX1TN1MQ8v0DaNx48g54vanuU6iK5msMnZhU121FFXLy3JRsDnAEBD7RhlFDgsOQa5jEV6mJfIP9xa60ruTG2l8tS9NwC24hGI7wGY4zUYb1dOwLw2Q6yzYcn5D9dMb3WxN7nM/tRrJxayxKWUZuEeeYclN6Z1nky5gRc5zHDAehMX4TbBMYyHzvQc5z6PU5pzEIxnws5LkFdEl40U0ItSettDXZm4cS6NsA4F59OK5dIHnFgLsJuHp2YkJvDc2Nei0wUNj6RBh1iFDx2wwjRbXgMJcpKeFs3ooskfkgLDFjgh3/lNItNvWAsu0+8J56gjJFyjgEQIyTC8DtHmPdX+NwkVZBQxdip40F2CfJ/NNWtVjeHOrMLQ7JmvHVrgROCWpbYB1+AMqLBVN8PY5Z0GIi1CK4mGBGaIDMyozarF0XDLlSqBUbR2pt+UF6pFFujb0lgpaL10l12BTKGEiFVYlh61hHu+8bSH0kDZBm/YDeVx9cyptv34vnURG9GO8qhjnUSTdo2MEW5AZKCoRgu0ARdpZHyEErb8Lj50UA7nLDpSYsPZN9nxpehLKM+i9IrVTeAa1vhFYpgHCSJBoGGP2AIaBHaa3ye+M4tHOEk0YffRzqevBZ9K9gTHmw3pQBq+yihqovGcUkrn2aQcl2Az1VeEdAroZAty754ow3hsm1EsIRGor3JPnOfJMlgppwKH45UeUqLYCKaR1qopvDMU/QsTg/Q/eD4Uj+W0PQJwJ1rl7Qal5/vz5qI9UMR0m8mFxb+UaVEkcIUIg56Cfm8967LHH4t+hcJjPsYOH0vUbAKIgkx0VIUuo3HH6Hcl3a34svB9EQFXiFXxRlflupYQJ1eIt3A1M2S2wsuKqx82ea0GIh8FUQrW1oDhQhrm0pRqvkFp0t91+5RD5LDBUsKsbVrE3bnSQpaajE6jw6vxYukW7+8vr59KdvseAqFMTgXW8Ks0KidzJjjEaa9mAT4WixhRAkQvhgtwlA9wIExGBKzHOzbJ4/D5xLAMEYf12Wr9j6M7WyawvQ3oSzES4KVBRBXHi0gtj0WReNgriGda5wA5DIQgjckPb5ITW167jJdyjDukGKLOJNDF1Pc7bgye5cWs+PU8o9Kd/6MfIy2kJ0LgQ12OdA/ajsDpWZtL29E3aoWynaVBk/92v/3p6C9DIGg0EO8lPmLzuET2FRyolURcGfb/MDrz3e1/4CrUjp+jqexUBMJXuTgymadDq9yY4//zN1A+6sn9JyDcchyDARownt8+l4493p6MPIbSw2HN/oyyAW48cCSiw9pLHMt6NApEAPyssQ4IIXBSWeawFchDTeFbvTeG10oBvGqqpZWltCFUc5loPccB+6aJKmDXasXsXObVM9zlxqsxTcCoVvc8KSOH2KGCRZIT59ITu4vFMIdRngfpajGvn2Q4W9RgL8wiCbgRhfJr1M4QAU2FkAtFMQeNr1LfwmRuyk1xSO+trDpDGAp5rJ9c5aHt7ufgMfTku3vMIwsrNX1o35+ijZqpwB7Yh3PXkVVyhzxCyFu524klvSSZKgXvvpQfSAtfkOFw/Ua4gSo7ndTqnyrJ9HybtHptUIhBMjLvi1lDIA4SCt0YIC+LZW7i8isIS2t5RFNYmHlaEBA0HET5b3cfD+rjCQjfZ78bFjcKSySK6D2slFWMtkJvGKgJ5qCJwH5kvcb8Ivuf/wuOIuHKYfNEyp4HQbLVjj/ycobhs2W/TvmcIhvalD9g7X7+WTi+NpMObXKdEyxxymfuqh7VMOK4XhS+bhawTgi5kyjeUOBDcgAA2YBf3/Bohy6zLYPZXDCOYgjbL+dijsKSzsoDY5Lv5VbtTjwjamb6bLp0+QQNSGHmOPpDGCAtOUuy+Tc4ue6HefD2Q3QpLxZ1X2O4wXxM4sEtp5aDVrkcV3s03KyAhEMeh9MK9zb+OUHkxsfVouZYV1o3KqrYIqbD1qgji2MjKGSIZImeHQEaqgHIBM3JUJGaE6Ah1s3aXADUNsI+snxJN6HFVPnINzsB4fuoUMgjlOUg0yYJuFZVKqyo8b7heXyXM9bfD8jMWz1vvqja9dKxRi6v4KREHw9Pq+abir45Ec55ajSVDfDlTOR8cCr+CbtQR/h3tjfJ9yihiHJoZCofHXyaLIaOCsG4t9ICe4+uQo2qzAIMNTGtiWk5cTB/OPZS+N/0AdRoPpjla3DM1oRxc/FISWTOzSidQu/RaNe8xAwnIBsHZzXVcrCG9ri6sZhWRVD3SyVjvosIC8pEZyhXV1na5AUWNcfcDqqG15GssA72zfB4VWARMrNnBGhvsW0/jd15mUj+iZmeBjTKTZmm5OzsP6ovrvQcMf/v6eHruxIX0H//cz5OMJ0keiVOsIXUmQnQQITN1+S1YJ7D0CS29e2Up/eVf+QbW+PHgl9sg70UXExil6dcVKD6+B3nwMJjm450H0i/83O8FGXiPRfIRrAynoal5FEFJTQGWaKeIq8MHgH9PpLnxK2n6yjtp/O33U/8Km/HMYrp4AYUKkCNkrqAUtUV9VIVVABcRnykKSwouS5FW8Z5UWPbCWiWPtbhESAcuwSuztBkhTEklGIqZUNfCfXgMN5J8JIMco9vuzgH3z2Gl2GrR2kTrXisiPyNhq4sv6qtsThsqurBW7GBouAMFb3sLk/IKcVtkS2kk6GFAKh3RkYYKeOQeQNmLCE6zMGqUcSomLHgOHPkQ83quX3MUvucaYW5W8MwNISm8c2GeuUuvRWHHM6xsjZmCSCWH2GtfNSz2Nizb/gceSLNA7ldsM890tqNgNzScGKPehkJaofHe2++kKx98GGVRK3jTClm76HaABuw6fjB+s8paWaW+S+h6Owprq3hYKitzWKuEBFf1nPbksPYqrJhnC271QHWqfDV8Huz5ohK9Qd6njIzNOiqDYjx2LtHQYyteRuQc8kNr17xVZfKuIadqXaskOuSlvAtj/neup4O3O9KhBbzYtsGom+tQMdsxmjDvPCi2AcJFoVRRWhJQdxnWxxg6wJxu4iEMEqa1LMExzZPT6dMDUqHqTcsVGQrL8GSGNbfzfnBOuv5FjyLkx0A89kvBxXWOscZmJf08cCZ1PfpcWrnwOHk0GPYFRXj3XQaGq4sBpiwxzN2q0Wx6UiEzdyuxrDMae67MWwU91OiA82ZEwBUX54qQczb2XNN6SR3ZfYy9EeupgCki/FpCZLlYOhulKpMrH14Gid2bDgFqOXOGxqRcvwfwNwPkAvW6HEsoJshi617xNSu2nHPyc71U99SKJLrcD+e4stbI+L6AwoscsoaBe4z70CPZ5Z5HMMnzCHRwKRlohgKrhx65rX00Vt7peZ6D+zMsi+xtGILOx8rE0pZZxKf1O5538lh3263vnqFe2MoLPXoK/jbH0p2Vh9Kd9ccQakfJJ90BlfQKAuY2CxV4aseD6f2Vx9M3UVx3up9Mi9vDUciolWnxZxchlQgCaMFF6wwJI4sA0itygAiSzLeeN2Gcu+w991+Oe6uSVKAZqNEDKszwziZ5JY/dxVjsCqxgjZBPbEaPyI2HFufG1DfT7bd+nRs1S5fijnRNwt6p2TRIq3ibKXbC/HCCjfaf//H/IJ2i35ItmAWIKJTtfyWC7AhewD/7a38zLXxwJZLZH0xRx3QbhUyn42X4Fdu7WESOj9xXOyzwUjMpKNY3F9Njj55Kf+JP/THq2WawKKfT1J3xdOL4o7RCOAuqcgXraZliOHI+FHP1I+T6mKOjx3vTyPLttP3h300jC68haOxPDMO9vYWqg1ULx8J8NtbrznKVspjlKLOvF6ESFdYquavl+/Ah8h7GaJrAm5tYx8vbHoKcmAJM49P0t2rH2hvm36PeB2LtlvkEkjMEoTcmW1TOb6aqyp5X2JGxoHb+rcLI1lPzs5KIDSMkK5T4TuikOCrnybklDxxM7gGtzudRCJqHCSaVoPRSOMunl4VEjsFr8DiirKwUTCG6gmImv2f+x7BjJ8cTar1B2GUVtouhCxdTx0FAMZFjyH2k7KtlO51QgFEXFtsn8jLT5FJepofRFOEa190a+TzBDJ2HIYxGcREMpE0LlFuiEOHYg+4ibSBgl8lhreJd2d9N5RRwdCZ709cI5QkLVMGImtVA0HBSOXm9IsHy/OQcjUK5/q2ij4/ye+Y+DR/Wv+NG5XsXBpDgHK19g/KB3NJCA8knp5z3iChDB15l7/32NPGNK6n79nI6Cm9g3wo5K1t0Br+iHhaGqb2oyF31YrXH3DFuQ4LRO4rjWZKh/SBNk8WvIkLvk38KoR4hSvJ5wc8nU7lcpdZsal0jPCEhGMCokDxXpdYpihdA05nD9JXCEDNc2ztwILWTw1p68ot4uMcjxmPoV4h1G95/lM3ouTEIw9lh7O5RVnkFf/yxhpFSBe9eAbwrpOic7vm5n+eCeksjSkG0ky+fY1ml9ZjOlU0rFdgVjr6AJ79E+sW/b9Fe/sjhI9GHTlDFUWrf9PSXyHv7m37C4t0oRkN7hw4fCsJhPa8RaLJUehl5m/d0a8M2xlsVTFWkwXcogfGeRwshqcL1mI1w8ifNYfP9/bzTChypiinGqTFcYO0t5cf7XXfHuttufPucW46NAWR180iaWPl0em/+uXS38xk45kZoyzGRjrZR1d7znXRpACG6PQ8i6VCa3HomfeOjU1D6nEmdFz4TiL4ggYQstcvaLNzW7kgOZ9dPNznahXi7XKhq1SJwYo+hjCI8z2gAO5GLyJ6Zq12Ov2j7LRwUYRCema1NWOzB/xeb1wtF2XSspn/y3V9NK9e/lT63QbEhtUH3qAm6jiC5g1Kao5nkKEWiXSiuP/Of/ElofQ6SNAd+T3HzBAWow4AlTsNUPj91By8IqiJCQV/7m38fcAIcaVjj797fSB9BnnZLIIohBxSnXkNHOxoBISGMd3NrAZjvVvo9f/jfQjFA3krc+YXPPpsOjp5J33v1o3T05EOESgYiNLYBn1NbG+UDwOdHR/A8KOLuv/3bafAeVFl6kIQFdY+z1eZKDykUAjoK9US7R/8LhJCM+iinFZTVMkVL69RfrcwzTgAY95eBPC9R9ElIZ7ZNDwshqlCzwR4CpAtreIiFIgOC5UPek0A8RXI8nzp7t76Z/x2vjZ0aX68KrPF+5kUr5kTolqK06v3nqFETVI7pdUclVNxULtc6EIypoIAqCit31c0J3GxFZ6EdXniID5WNCKbcuysLCXM+fEkqG5GJIwfS8KVLICGPUxtlv6biSZpf5RBBEaOyKglgr9dYe1wLn7/9xuvpey9/F4ALXiyx2E1aiIyeUPHlpqFBRhbds0E4Uly8ise+hmGygXcVa1ZFxbLOCktFpPeaFVYOATpXGkFumaqEpEfDxNursPK2CoVVLX0vutYWxs3yXioQZBUxv4eysvZNAS6opEuDFUUwgGe8CRpz6tWbqecGkHI88xGKzocBVhmmj+7pnGcJRdCB57SlwgK0EnxuAkRQWHpYehMqyR7kQnRC4KFwnqIZ54YoUemeGLQUSnY+8PLXKTtQWUWTP8KB0jvZa22TvLBVbr3Mz/NPfiqNX75KjhijC6XWdf6xtPTEi6ntMHllY5W27wmDSAJv12he0OZgmxx9sZ2K8sorfPfjX0ZhVUOqKoG6TtutRa2htgKkCEQh82WuSc/Hv1cEbPC5Xo1huBarBu8JlY8wJPfTbgUVQawxEMzyxXPzeP67IgjdAxprex91DnZCfBgRrOlP+p7nlqjZccWyaoE2dn6xn3Lab45b4dhwP/P9UGHZ9DKAGuUR3uLUQRTW154kKkKBJd7KXNtD6c3pz6Rr6ctpGmbxFZBHgNfxbkSwvZdOtL2Vxgbvk4+A7WISws6l02n72HPpa4SZllgsi4AcDnLWc1iVNqrbsqiUASxbCIfFZghCS1rYayvkFImRvLG0SNu1VCM0lQsMXWh+1rtJkV6E3dhsWFoeQ+h6uJbazhEK4GZ0LaR//A/+Uhq5/mb6Ignexyic7WKR3OD8sxRV3iCGewuGjjMkJP/on/xjeBkQp7LAlw1nwQK9MgkJ6pXr5LY+ShPvvZaeefRS6oAPb/4K7B8095thEyximQ+fP5ZOEEayrGQLd719hUJUQ6qwQwgvvvRp8iEkon/xl381ffqpL3Ccz6aJm3PpxJlH0ixgiD6EWB+bcHJ5BhDGOp6srdsn0/W3rqe2m/84vXhmGgonlCAWeFbs5c5VheXN1fVvKKxN23pgoFooHArLmiyBF+Sw5pe2ySshLPCI77fRB4u804YhW40ChNYmVtk2nYdHUfr95nC0vL1POQoXj38uhdWwOXO+MW5zJhX2YlqggFBzoSyqjssNQXYUljmYvQpLhGFLYRmGiTBm9sbN0WSSYhSVSKS4FtcYn1uvIuT36BH6a51JW8T11yi0tZOAjTqz96jyM2Tn5s8tyXO4yg1VmMxZL6JUlwlvfe+7r6TLVy6nOdZHL2CAnoMwoSA6N6T0p35IBN0291t0oHD2XIdlZYjKq3pbRWKHclLwV+AEY/YesBmidkdPK3JYezysorDCmnaOI3xa/M3YdzkM6DvOrcpYf8q6LPW4NZG2pemHqmuDesNbb19OndQ+HF9ESU2v0kduCIaW3PLFAJhhanqGp86REdY8Fj5F8e2AiWzg6PgEPUTfI+auH0NP1guFss9ZDCSL1vthywlD1rlXIXO8FUpnLMgOhWW3YeZ4FWtfYIatYPrJ0z14GsJjG3tijMnI0XXqgbTx2OdTx6mHQA7aDgnFGN5oWDBxzS45QVxRbF0ssP3CgE2h+q9CYVUIeD2uSN66lfOOwDhH+Gv0BLzd0GCgBG0+KmOF8PcsyHM40gh30e68AAAgAElEQVRKZrwIxGuYanmD7nyn1DoVoVHDdhFB1irY88ge2A55b3OfN7/aDP9VJVVp2vYeswnQqJ99knGwFwATOayCwKxjU5l2T4x2t33qufbtU0doZkgsenvgPBxdX0iPffnfZ8MdZsM6YYSkRLrjUXSQSJb6ZgwhMAY9zgZFpe/fvJ66HnoyrcPa3E7S8wwu+zBWgoHz+/xwGkU4i7lqHkMuMcMyCuuIq7J4rbMIq0OzzTg9m9gup11oWdl6t7SgHAAACBkL2sgbdEH3Y22WMWZJEaO1IxcZaEDCceuXv5Pmv/nVdHjyo3SQnFIbrnUn4bX7gBxsUT8N1PjAFz6Vnvk9X4kwZr9NC+nr9cGdBfI6W+kgCfozeEmzb30buP+HuN7300NPPZKOXXo6/dbbtyJ/dW5gJZ2FjXsN2PjCJEi/a1fZlG1p/qEL6b1N2iLQGLJn9BDe22HaZhxJG8DXB3oPp0OnLyEcbfsAGe3cJJsW7j0W392bk+mr33k/3b21kj574L30o+c+TAd7Z8y6xyIViJLjy0qe2INxzeFhGfZXqKKwVgl16s0jD6KJoyHCFVuNrLanqVWKu9fxsNIIXjJWNIfSwjZ0K/FxD7V3GxPTaRDlrherlWry3GLL+qgeVF1kez2s0EPh8VQlm5tX5Jq5UntRvlPDVCoGvW/H4yPKHCIsmH/XHp569q5almohUW4NLJIWioDsXXVacKqSUal7TITCktBZrX/QVL2XLrDeB1Acepp6XAjVYAeI2AmPHBrM6YhmwCdPvjDldVCEwYwZzAQr6e///b+Xrt64lg6BohUduEaOM7j/6PK4TY2YrDHbXIt1WKsI3g0h6CisKPnwPKIkw8NyI2RjQeCHRCw5JGhkIiMqwwIIKyC/Ok7D6z6q91u9rWrRx5LRrEMZLrOvpSCL5pm6cBg3AyirZUgA7r5zI7XNrOBZUd5Bw88BBj7AQL0X5s1CPDLWRctYDgylNnvnWaCMpyVjS5+9r/SwnBdkQS8KS9Z7lZXel33Qpu5ikMGAo+IawMiL0CoKapvUgmHBaJlBiUi364/zLDO/3bLc48keBml3AnSiIKlZDIYVitLHnv/RtEXkYh5mnW3zY+ZJIpLDWEtIbhMgmTRR5jb3e+xF/0nu3QwFNhVc8/fV+P4kod08rnQG+32vVW5RvK8aCmsBD0rea+8YI9+nYbb/Je05lXIy583q+XzVE2utmXL+jAkoVqbrpuGJViWyn1KqJ2x5Tiqf8vSzel31GHW91jUa3mHsvmpg5deWwur74cfgWiBnhNBbw+xb7wTueOzR9LnP/3h66ukXIzgzTZjPOrJBBEs3VENbt2foTjwPxBSaGBlfh8dkvyQfY1+nVQAK3bRZ70xT7MIZvLSlSLwLsIBVgjh+Nxt0RfRP7DJjIoUHLfJVWhdwxfE9ocU2GxMMcgbQxBt/l9wOUm0Vota2Jx+inT2oN1ic79y8FjT0hwlrPnz4WHr2/Jm0/vrrqXf2Tnr0AkpilLwNha/TN8bTGsW8i8vz6cbGbDr/Q59NJx9+hFjvmfTqtfn0d77+Vjp18UL6fS98Op27+0H63t/6RYoUoWg6cyJ46+4PPZR+6VtXUMAb6cWjbemRge302ndfTzMAOI46PyO96Xtrc+mBL342ffG5Z6g5YX7gOTt04DA1JPchoF1OU7PQEuHGjxwaTRcfe4jjt6WrH02m3/jm++kKHYoPbPenZzu/nn7fxcvpYCfJVBdKJNiL6/19FNbagkgsFBbe7koUEdtfBwAG93ZmrTfd2xyB6Xw0GhQaWzfprkDQoumULYMeVWugk3osFlVhyGnW2OB79/rHQ4J5kwdGtBXiU/Hk2H3khKpQLYotch9NhWXUToUVii4n8VVotd4rKy3DiI39KPCmeFdBrhyKKyMCV7i+VTtYE77qo9C1C+NshjXY1c86iqJaBJws2xF6rt5JmKPhvVeTOAR1DS9GXkv7vlinQvR577U3X09f//bXoyj90NmjhNVtZcIFwSBjo0NDf6voG0ODcgnKAR2vwtZVSE5wBba4HwK2rsLKIcNQWFI8hQORr9L3neocVd2ttPYKF6H8gpL0glQcxvd6AFj1EZvcvEfJwJsfpY67AByIaHTTlXoEr7yXxSf4KVi7jYI7B+zLRcsgaMkON1Wwz/cRFtS46ApyY67JgmsJlEEROk/Vw9K7uwd6rZvw+7ptdvTARIpa3C2oBsPUMDiY+jCavNd2lY5oMK17DnCOs7SD3xRMhCJb6z2QRh5/PrU99FSaGzzAfNpvriqsnFGNSAyIx9yIuSaEd9ZPU4C2QmSy/ewjqPcqnAh67KsC8/b109ZxGpRzn6Q0/W5WGFnAV2FeBf7e1wh/7lVN+4Y6a7i8GJUND+wHUVjVWKynaoIsfqdr+SSF1QyXVu+tflf7bUc5q7BAMI8f6G7r/IknMWiM9wPn5bUDod/RxkKCyudB4sI//TO/wAaCTw7F0oF72gsiSmqUZWLdbbawBkk6jLXYJzyZhanbPQn75ywKa455XCqIpWiOyAK3YHCRsFwXCq5bjiyFJrfGGg1zQeaNVm5cgUvvHuEE+MNgkThJXmDzt/5e6r55NU3cn00fjPWlN45B7MniXgb514tXcJjwwEUquY4TZjh16gTt6Tf4HfVlFDlfvn4lPfvSSxSHDqZf/tu/nD574RLeDq3bP/9E+s033knffG8qvT87koYuvRCKZeDa2+kl6qEeGV6DsWM5TWIp34Pl4Ytf/EkKZ/vSd994Kw0u301zU7ewkrEkgXE/dXgofQlqq5XV2WiJvs4GGz1xPo2cOg+CDMYIUCXBsRb5JvPwwIWZyxkYPV5+72767u0laqNW08NYkD9+8Ep64dQdNhchkR7dJ0VvDgF8Pw8rKywsaDws4/trWM62CllGIM0CZ59rowyBUgSLLDdNsrN310RhBcGxHhCLmnFskdTdgrm9k1BFv5X7GXWwk6OqgrGxVwL44jMMsx3rVG+p5rCywtKD2rE0zV+Fion2GSbN9Zwz+CZCOAGr362wIoy4R2F1GLuMMgkNn6gmo6YKCx0B2nX4KMCKQ2mBOVzUwuSYAzYHjCJPhRhjDEVRFECE3azlyV5MtRMip1SsUCv8M+VM7C7m3JUMvB9P4TuvfjO9CUfn8EmY64eJKJjDwnPfFtpOFEIvy1qrTIJbclgqoOphFW5CC4dVYqGUAkiRx15DghH6i1zejsIKJ7EVQy5Cz7GGCrfdPcqA32wQVutvwxsivzl/HRaTa1OpB1b/AZhQumZB9qnIIBLolpjYKzOE6TVEjRtpABnFgUO38WwPaDt5LK6ll33tXJpf2eA5aP6K85tjseOyI5lj366KQnbC9fICgi76kP8n9Gej2E5Qt5YsdOO9zRMlCVQqtFz9nP8S7WlWybPJObkGRVzHiUfSAAb2ArWSa5Y7xBzkXLmLNnqaYZq3SYUVDSybysp/Z8OjqQz0sKpQrl7JfmGtDJX/+KMVNmsc1y7Yex97jYpQDI6/4Z1U4b53jP5t5cPex/7ez47C2m8M9dprvdR+HlZVWi0PqqyrT7qm6JJQZEcrKlPSAnVu/W3+d0YJhhdW5iyv41zy0nV7uLut46efYR2wMFhwbSboscbbqCkCu5A2sbD+sz/zF1LP0adCkcFgy+bBPhKHj2yw22sfSqiPTbVoSxIWq0GSFUJKndTObG1rOeF6wJbRtTENe4Tx7K509Q4ooT4oV7V67a5KWEaWeOmB1m+8m7avvpzS1LvpKOS7RynIvUcN0cOH6AA8eT3dJsT33/3tXwIUIhHmwfQQyvVxkq/nCF/2QKXTDh3RBjEUF3InSXACN4QPARM89XQ6+bt+OP2Pv/S/AxM9lV579bU0d4RaDgqi1/povd0LS1s3jN9E6kfevZoG3oQDcBOOxFPDafkoa16UJOiw40MUiI5PpYMKd1u7c+zjpw+nP/izP5kOHRxKKzc/Sks3rqYtSFRVWr2UBAyOHaDAEoWOZ7gF8hDtRWiCOSbmP3P9Dp4YrThQMB1s0IO0HDnXd4+g3WVkI8WaCAnj2jkQk+PPUtbEGhXVZihVS9C4N9bqKnO1toZQRibZ8WCNhSC11vIaLPxbw2kJwMwqXY+547wvVRELymp6UZ0GjFw4tn8QfgssfpNajs5Z+mBxsHYUX/SJVjgW1z3w3Tk+GUI7PDCdk+KW7CiqnCdxE7gGm4jhQAmGZ2PxcKni50sqrNyMLwvlID1TYMcxch1PFRUKbjsai+xbNldFuK8TyG47SKlt4NAydVjEbBgsiJClNOLv2sfIcKOeS4SLIhSYz5Vr4DKC0WeWN1lp7W6TIO7FrJB5G0IsHGeenNa33nglfTh+LXUdQ7CP9AVLfRsh7aBmUmlYP2V4Wx4+W6ZH0W9+mtPNDDFFARXlGQqrslnE3LgmMmjJh5ewg83Jyray4ufwLvhA7uUQIIqN6bV0712ahU6spEGAFf2sn176XpFSzcTwseo0GDhmGZPS1PDtknkFwnqdsHz0Do4GRZX1i9ZiOQ9IF5QiRqesMcyXnpSgC6HekwAvVgOtaEg1w5xdSQGQ8Vr00CH61QgRyLQq6THhP/GJvdznC4R1zR1Lx2SuvY2ykYFnv5iWj1A+QlQjA3aU+iXEFNh+gWH5feVhCNCwVnYk/m5vIEPDK4CgroGmp+H3oySgqKws5PNaqR0l4pixP9yqJYdbhHTsZw2iPR5RhLYV3Arw8NBCnYTiz/8sZ1TOGQkoyq0qnf0Ua1xl41pbfmHs2Tyu1pxIQ/YJj6pEKheh89mcmzqGvR7Yvso+oOw752oq5PA0I0+nqMPoONzf3fblv/ZPtl956+W0CGfeNq44JjkE093pATbzv/2Zz6eDR86n/+1Xv51ugxjsOnsxdaNEaIgRnHiuhy1CT1r/EQ9nw9sGu5/QhzUY9mbqZ7OPtq2kFy8dT0+fHkuzoO82B8fSr736AYW4/ek+cKk+oL4yXByBv+/xwc10bvtmevwQCnBpKl27N4eAHUvX4eT7iZd+JCrnp2an0o0bNyI8+Njo8XT7VZQLQIo5WOZX7tPmhPhmN6ivdQTGVhcCe4yeQyzwK9zq808+AQJmkbj5aPrN6yvpnYWxdHfrGO1CKJ0ldHkCYd/3xkdp8Mo16IrYJKD/Vg8upaUemC4I7XRTiHuKeo/j1AZ1g2Q5CMvCz/7hP0TOD7eVhdNFAn+QHN0oDRnnb3yY1iZup/u021gn0by2MheMHf3E+CUk3bSPD6jALXsHKUBRIEPUScwvfZTOwXYxMHyPOCN1LAIHWrh2AQY5XBCSzIUlQrAorDWEzeoaTQQNCco2bqiX5/I6RMUgHZc7UVhdI3HuQMSHZbND39J0zWOzijRaYB6Z3w2s3DbuKwkFUnDmiSQpNSy243nlsFn52/BVWfQuu9AF8beKoCg593d5NxdgZq+q1mRFvy0LUvWwipIKhkoRYBxfAIB8g4ZMZU9ph6uth2LWjgMwH+D1rwpfz0VMRZgrXAT4KMBy0704r4pSRRDKqsT4zRvF3zlcV5GaRYS0hF6mOlKNWWAplNmwdqaD0sBbAqb95vUP0gfjN4KSaWtYxGD2WLYAYogajIYBwW5hWFJPT63v+4Y+Y5KyQPFtc8GhwF0IWWEF6Kh1jbE4Yo1ETi6g6xleHfebP/sxSudv4lV9eDd1TKFUILMdJFbZQ3SkGw+9Q5ikudNIkGaFXUEtvjquJT7vxSjopVO1674HAMuKCD8VFicJhB9KZsCQXyCEPeZ2GhkaSXdBzkZ3b9eCwzMHu1O7EZ7+Nqz+rq9ea+64mGlaGZkn3mb/PnGe7t3TFL9yj5eRA1v0mht85vMYmA9CGYVx4N4K19fokVNrnjLfw6qePi5AG4osdMJuheWsVkqkKsvr3ml6D83vfcxrCyxTHkHTw9irGwIoVOarKoDYOVUxhf7TE8ljank8DcW195jx+10KK38jPJqGwoq/v6/C2vGKgq6h/L55nKYs2W8sv9Mc1LrAnJfN96HzyEB324G/8O72svH0UP+ZfdpC3WMIqBPULd14/a10dxLlg5Cz+WL76aOp6+HzqZPun8ui9rTGzQPE2hBppwfm3YA9gYLM+1DabLMhDxGC6yW/00ODwy0UwT2sJ0NRy/Oz6fBodyDlDlOTNAJq7tHRLsIR95AnG+kapLvr8ITdvXU3/f4f+93UvtCwjwU7RQz83p2p9MKnnkvPPPwk4W58KYqNDuHAdC3eSO1Tc+nmK6/iKKzCwA1X3gvPpf/nlW+mn/u5nwX1twLNy4F0GeLZ76K03rpLeAiE0a1rEM4SXmy7cisdwqM4fgjlgWW3fBAAyUnSEiC+FifupJ//yZ9MDx89lpZIHA+y+WYBNbz2LmHMzsE0MnoUWhXCI52EPSkBODZEuALl3rkCGASaiwGAK8szd9Mk9EJtE3BsY5ULL48Ox7hFbE8KTRfS2YdSOn8GAkDmTWTlLo9kX4VFSE/QBRyB61RZY3eEZ4UeQ2F1QCDbD5UOcHYIi1e7adCIr1Td7+aGqBZl5IsUUiH6rPFCAMvsAGJyEz64VUKGbeQnOgAfiOjsRqKYd6oCIof9VFKl3s7NzntZbfCpAITqOYTfVb2YzFCQOeD0LnQfckgw4kUuXj5f06s070GNUxe1QH3UAbWP2g5HomWUnGgxUX4RbtRBCz8uhIAbLIzKopByyDHnhnJIsrRTcByR40KBFsBHDN7vlLmJa9FYi42f65tUWrEX+HtNIxDFYx+vTjyr2aV5+ByvwDYyAx/nEuFZFAkgoG3qtNZFv6K0BEUYWgvvLgApWVFpBauY9bjr3+Fd8RlwggBPRF2iCgXh7zP7LVrqWrK5QWvnfdYD4b/Fa3cBSAFA2iBPRbF7Nwk1Q2nB7sF9lXs+WGcU3F5jmPnZE1dhGhLspY5NRdUNcGIQIMQiC6/LKEKZ82XWiuApAeW1g24PIcIZwFMqWJVxtJUIL8VrzCFW180W4fE29m9fadcxhcIKBQzg6+KxI9HF3N+ss5gWoTkbevJzqfuBJ+kDdiAAYxHacs0FYMXGkuHflxW4W3jna/sXU1h7lVVVCs2QYP1O08Oqym6/8N0nKazduZ2ssKpn1FRarYv8Af/xL6qwNMpEcMb91rArisu/m8XoEcIuTEc/yJD2oiudo+5bQ2Ds/qfXt7e4uR1SGSndDGsgHNZZpL3edJi+F64REpImpI8NaLO6UWL/xyjeE/Hkb2Kl5XqObgUDLRk6J+DfG/8wXTjUnU4+cBTCVVoDgvTrw+PpoajyvbfeSIsQy64s4EUALe+EqHYUcMTpM6ejyrqXYxtikZh0lsVtziPYj60sx8JckoZocik9deLB9LkHniDXsp4ePnM+tS1SS7UEBP1NhMLLr0OvNIBnRRz9+afTL//2r6U//u/9Ar2qbtL24zZezINpZplQGSCEZ577QpohnNe9sJy+/g+/mm5cnUyDR86mt69O0diwmyT9HTYp7bpPHkv/6X/4J2C/YHxSHwGbfw2P7Niph1FU9Lk6RG0IbBUjNO5rQ+EagLlz924AF7oIqT54iAZ09+6kFYoB777zQRo7+al0G0TWbYAjT5xB4HLv3778ehrun0w/+Ry5AUh320GYhUVdNltsu0iqMPEND2sTBSVCcB0reZXaK3RtDo8Su5/bGMQzhp2kGyod0JwbIsOiD1Jz+WRPK2+gHCJQGApa8Jwym0fy2j4/hL22SHhvIJCs2dlSeQGk6VBA+3sEjuUJdsvQANKBkLnADRceWWGD9gS5QDneLMCCrKAzNFuYMoFIa4/gqdsipLTJ2hiAAYCqSFCfKHiJPqO+yvyIR9duLx6R1mLsJv+vqN+wKHMeKDMT6K1k5VyLk4NwNgp4c6FsLU4O/akCK+zYsRGztsr3gr8D7ehceVj+uea8CGW3My35mXWAGHDOp/sgb2cIl0+u3AfBOQdQCWOGNQNrVgA0rGtqMTfUg0VYUKengEMcj6fz+qtyLmEUnSMLsDvNQQWTP6HKRfbPZRgiJii6Jb/ZDwKwJyMpsnJTAMn4IigqZEFW7+ZegoXCuY2iZsLO5qRBCPYOYSwQ9hsZPYhiputAyWFZDiBKsIdQnHmwPuuHbC7Ib+dQbJamRpfp4BPN3KJxfEOCrkOUVZvFxtwHe0LdIY/sPJrrHmEMZ+BvnMVwkm1nDmXbf+nJNPrkF2DeAFTEfYsuEMojGS/snO09LfkUV0Nd31lx5I3Q9Lqqh9XMH+0Vys3vN72X5r+b4TpV6N7Pao1V8/yRAy4eVPP3TYUVA5ZRqITydnlzNWTY3N57rq9+1FQydQztTcBJWHc7B1IW5DCl84ahXFofRRi0GIH7KeO9Hm3Ts2te+97f1uvvPobC6v5v3yIIu5hGZ67T3XQuPboN6IDw1B0ADL9Jk7/ZM5dg3CaERDuBQGZFgthCNzYgeRoLebdIhHZYAIQLD9EXbOfj9C65ncY6qeFqB3ZKXmbJzY8F+8DZ0+nTl87hcbCQqQ5eY5MOkMuxUvsOce1ZUG3mwa7eGg9QxjBFvPZE2qRgpZcEsQSv4xCg3iDENkXidpHaIbCt6SQ5oX/nK787PX2Uavfr19PcByilN94NRN44Y76FJXsNy/Z/+K/+dLrzzvvpnbcup89+7sl0BWqkbbyOIazzAcASgyzsEWCyQxDZvk97+9/46rdpLb/A2K6lc5fOpn/3j/w8MXkkCht6EMH/rW+/mk6ffYTQ4Dk2GH2IVsZBS7E52SS3UYzLgD+GoWAaO0zIZHOawuDJtGAyHq/xg/kD6a/+jW/jmdABd3g7/ZtfvkBL+4X0a7/xK+mZC93pZ1+EeHj9aszbFrm6utCzlahktHA4I70MqYikWScUKGFs1GChuBApJNkHyOvQZrzrEOGSTKm1HiGfPat5vwUd7kOA1d0dIVCyEFM4Z/Ugd5/hwXaFIt5v8L8RNtw0iSb1jgzd1nZFfowQov8WkejCD6CFDOOG5fBsWAsBwCEsLdqsy4R6Dzx1wqQxHJB6obxIterDlVxNng9h1HlflVxahCr02BSGggVy3imAC2RD4jeNKVBg6mWFUGKNq5Ss/wolVsJtmaOuPAsQIjZ8KObsqembRDjKguDaObYIF9tbWGu4RQ3eEvNknmqLEocl8sgrGHIzKPz7IHDvgWSdWicPepDSD8LI0cFKpSo4RI8wwpZ2IYiblkOFkW2SyoxiXToT9BPqOIjnMSBwgglbIbw+z7MfJOrqfRTGAuCGoMeygDifQ6JiAQ82D7QdhKHosD9UyMXDCmHFHFhf2YlBOICXtYHMOEifPGmbQkkIdpE3jxCy/RuGAE70qjSEw3Mey4Bl8w9IdWnHke9cpuuKVjBSeQH0ktB4BDTi9YkpQo8AWOjTN8Sefpzec+N37gSAa85cLoX5Jz/3u9IcjSXlN7SwNcK4wgvt9qChUXJazZXfDInvfj+vpr25mKq0Pr57dr+zX6iu6WHV/VwVVlPhuDLDNikLtI6hRihayiZuyy6rM++A8t7e1/q75vv7Ff7Kq7w3ZFnH2/yt+0kuyPperQ/zPLs8LOVECV02x5cjlGXXNq6jaSTUY0dI8IX/+pe2b3xwOf3uxx5Mf/Tzj6QxvJPJy7fSr3715fQ14Novg9qTemUET+cI7Rd6qbs4cvwQSqY9nToO2gxy2Pb2ZbwiFlYn9Ty68Pzb/7SiFmCUmIbaZeEOFdsI0umb5IKwLh/FUzl9Ejg8bvocUO970CX1UHzY3TeUJlBAH96dSddYrOOExJZIVnfgZXRiIQ6TmxrBslokBzDDplp2QbPAD2ABHkMIDcrODoBDxuMNrP5VEjjrpavv8PZy+pN/8N9IncTVX335rfQTX/l8un1rIt2Z2AQYAZiCyf/qV7/GJtPqs53FdHrk4QfST/30T/EZ30GpdbERltiEB0FGvfvWO9CknEwjY/QC49raOM8a9Vs9bKqPPrqWhtk4I+RSNlDk/QBO+mh7f+/G++TGoOgBBPE3v3Y1za+PRSuTJ88OpweP0liRWrGbtBh5aGQ6vXDwfTbm3bifehl5wTTCGpXpQkWhVYx7podWuQRXSSyu4V3No7DWuri+rsMg5AagDrIAMZygjz32xrizs5CFe34gYAVaCAwonkR5yV6fiC8FVgjxjDq0aNSCSfswBc2Rlpl5ueKtBMAhcjB58WbijpzLkck/VGWE+bJl73dElcVmLqiibA1br5at9JrDibxJKKqcpHZPqK48bmvzOr/xK5GCWTkFfLwUcgbopYRlm6HBYJmP8KF5MFlDMnN7FMgXT6Sr8tkVD0JvJdJVzJ/ceiowxxftJMzD8fcaCsNwuYCMZUiRZX9fZ+7i6XdsJRMKK3vB0fOR63fdW2yq4gT/i7GIkqeAvJOJ7fQeuqxRUHLKyTQ/fW+GFjh3gyQ1Nx+US9NCaYpyQTpuqLDkdYskWWitnO/gT699hUXUBeVSHwpriWs/QO5QQIVjipyDxAEW1RMNsYdVv6AHxrfKfFryu4SykpbJe9gCiri+5OZzbgSo2IaDc47AVThNOFqexk1ChZ2M7bNPPJGuX7sOjyGkrnj9K+2H0qnPv5RWDp9KK0DtbUIY0BxzYMyNxcnhiO4yU8qqLte2S2mY92q8Xz/7QRXWfqG6mMtYh9Wjy3tq93vZu9qrsErSdNeejRTlJyms1povxkbWDh87134KSw+rqbD2eoU745VRvRTTC8QqIcFmo8nY1cX7+p0U6X5eadNY6Do62N32i3/jz27foVPw5r3V9Mj5c+kdBOpm10B68cUfTZcunce7uEKrjK+lIfj2/o+/9X+n777yvfSpRx9Op4GVfv3lb6XTD11Kpx8+C6JvmAiGTSawvAhDRbEjC38Yp2vl1etp5c1b6Tjdc1flv0KRdSNkRRGtsjG6tKApZF1i41gIbJX8NDds5uBoer+vLb1KuGSCBS+ww420RSi8stUAACAASURBVC6p88hQGjlCWLLQ6ET/HavnBVuIvsJS7rAuzK6rhEG6KfA9gkd32GLOZUKchJp+4Sd+NC3cnE13xzfSl176/Vh+NOIbppmifcbw4vqxfNcRGJ1AkSUtsHFgp4SpRTCLeJJ1WUvc1g4uni6s5HbMkw1CXivAdrux/iIUpuUKxL6PBPSKhVIgGzfxGAUKdKLgt4HJW5g9C+z8AOHEkdlX0uY3/yJ1WXcxBhQWsnwUheWra7x4WMEXyoZVYW2iNK1tkZ5pBa94Cc9sBVTgcifKCpaLeSjNtxibtFYqub2PvQrLrRN5hoJMDH0Q8PGa18iFuW4mPS1DtxaHumB95GaMJbxoSKbkxgL1E9+omyi/1oVtoj+UAF9a14Lzw/BsMkowzue2jqnIIih3aDV/k/WW3kFtTOhGEaVYN0wzb9BCGhcF5Bgj7xWhv5rPyoIm8lvlvRBm/EbgRmvTF2HtZ7FpQxGpwLPSNfIkR5wKtxsCXq9Jz04y001iuFFc6/3lArrI/cjpZtgsaJREcvK+1yQ4IwyBmPuM5sswe0K31pRxDBtORlNMlT5zqfezxvFk51mPVjIYdiiBD997P02OjwdQRLJgkYRy961RriHiMdZ7ELMq+IpFzblXObYKawCKK1lT2gEi9VPbJt9dDS3PA9jxt4N8NsT1yJC/yjWvcA2LKKMVxmOLIc+d72Xm34t2E4T/zJH3cF2S6MpdeI+oThfF2Cszs+m5Tz+ZJm7dDsW4htyYo47x3Od/NK1TTrI2JhFxNkyk9tLDMicqaKPVDLWx+LNy2YFVx3qxJOdfQmHlbVGMpfLaVFj1s+x5lBvpvY1xlfKQPR5WWJrNcX+Cwtrr3cT1VNRtGVcd316FFWA6lY+5xXK+Zo6r/i4PIxuE0cOrALhi3xTkYt3TVXk3f9ucm3r8vUqr2SwyFNbv+y9+BjHWgYdCSgohbWL09MUn0qETl3DDD6ejY1hD8x/Q1G4z/Ud/+r8n1NCVHgOm/aWnn0rfePu99KvvX0+bx4bSj/+eF/CwViOMZ4dfWS26WYGDC2vp4jQX9PV30jEAZh3Gps00GF93MbHwtZzdUHMQsa6QQ+rCYrWbLXlgQljEyvFYXkXYvE+oZPsom+EIDesPdKcDR8bYHP30xpHkkQp3bvUqIbEZ4OT3FlbSBIt6jVqTLtB365NQSkFR1M2if/jhc4TxoOYBCPHkuYsUPNOLZvBcOnHuKc7LRgRpuD15E4+ODQuQYhGvauQkMFo2/Ao1ZN7IRTbiGG3k53g19NBPfuU+4Um7NSs+V1DMA4RLJAC1hbaQ5d7CpCAEPdqH0515nvBGNxtc5ute24vT5kJP9TihwM1v/K+0c/iIhUYhpR6NDBmlr1HUO0XhJ08bOGLF6mBsc38sK1hSWeFZzachlNUY9XC0KCA0tME82o8oPI3wnOpDIZnd+N07IucZdsN161LNOa7w+dxlsdBDU+RNV14V8tXDaSmkyiIQOrgoq5JPKsDdfJLI1eTfNxd7M7xQj9lK3FchUS6kHi+OUPRjq513+bsVVMkXFF/0nwr1CsLI+a2Sgyhhr/h68caiZqxs1uyl5c8qKKMK8fqben11U8ffZS5almXE/HY/6mfNEE0zD7F3rgK8wQXW7rEBRmB8huN0WKfh0HznnbfivUXLMTAo/Y6h3SinCD7FnK9AgwU6UeUXXQRY+wcwZlWei9KbobBkruiTpYa9tszan+c4B1Rk/Naw4LTUZIBk7lDnZ7F1LEbJTqVfwoOK/lgKYnN4foY3OMr+ttbzFtygUkKZM/3UxYtwg97L/HmMdBbD9OgjT6WRRz9DPdYJ9i31XxaIc12WSGxrVKqtG55GXVPNEFR9b6/x1lx/9Z7lcPBuMEfzbu3khMueCcW4s5YjXlAN0Fi3cZbGs+mN7SiQKuz9dkfDENvPg6nvuZICfZkvZB8/c2fkEYCoSrYoorC2ynux5wriMqA99TvlenYroKq0yxyUY9SzNa8lflengNc6f7523SaH9eJLz253Dw+kblB/Kz1Q+JD07ewf4UfArqH2scHwSP9meoZeQedHT6WxYQowYQW+P3svPfLCC+kP/rk/l26hqHqHCRGgUPoI6bXD4ScH2CCL+Bys4C9Q6zTwvSvpDBrIduqGC3OCN7c30DvpJxyolTlJiCI60SKI21ywWOsrQl4JDc5AhdT1mUup6+nz6S6wcWPuvRB1imxYYeEvMhHLCOFbeE1vvfZhWqU5Y6+1JIRABJRsMi7ZENrxnLaoeRoEjXgWFouvvPhSOnP0IXJUz9I3Cq8IpdBHKEM0HEHztEKx4zbIPze+sV055KT7rwLMRWc78dz9GGWMYFMB+djimnDQIrSybF7H0JWQbDZRP2NZpZq/nTyNbU1sj4H9iGLbTKfa76TVl38x9S2+wd/MVwguY/LBOZAViJtdlAVWsP/epO5tJaGc4ERcgqnAUOACXQSXqE5dx1VRF+UFYOgHCzzH4Fq5sRjvHgvO9wLuHet3x1rcaxHlze3IdiOFdrZA/lf9nbUjrUdVWOaxSpirJSzc4C0vbOcYe4/r2FSsdXMWzFm+3rBWK4gkv+b3d19TTgjtjDFwLYYmDUEGACN7Wwr2LnJs1TKtOa1IWxWlFu1RDJsBTKn5sJ1QUhZYVZk1FU8VphE29Xr2UVj12psC9ZPCN3sF8a77G1Y3xhdRgldf/V7QIa2Qg5ydnS7KTUAVykNL2xxRNNljEaGw9NxEY6q0VFjDNme04ByDtR9vSGSg6NZ5+6IBmhplf48wb30YAHdpf90NB+EkOWhTqRp1gt43OL7eXS00zShHQSPIIWTCKDV1k+SuZxij+dAz8EF2MB5Dmn0cf5GoQs+xc+nwE8+mNdoGLRPd2LLUJrgKVVSiPnN9XfNR57qu8fq6n8LaTzAbVShidtdx98t91TVXz9HKSYWO+lensOpAdimw8N7yHm5ea/WGmvtbcMtehRVdqPdRWJI/7FU6dU/sjMO9uXfX7tl/jb3XzN0FsCMKh1FYf/bipW3rh9qG6bECWGB1EO4/elTN4xGs4iHMSQyLcrA5YT/5j2vXxgE/ILCXIEolD9WB53H2sYsRDjxEpXtvJ6wY6JBuclODCP4R0HvHxxfTvX/wjXSaGqcuF7pS38VobN0WAPxn+MJku2L+KmAFQ2+apoZ5okUAa0yE4l2ooBZOjKStB46n+0dG0jS5tHt2uMWL2qYCcxDOs2Wojm68DZszmd1+YvLPP/VAOnNyJA2jfbsh5pWOP/oJ6cFRV9WFgL8N08QCwn7rwPEoaO5iU5wFAHDuGHyAbNgO4OIj1pngYbmhDhwkDOIewPtr55iRX2GM7UxulxyM0hqxUbYIIwITS4uQy3ZwrZso8I9u3wPxRDNCE/hWEkXdEbkHlNsKHmJ3+wq1XuPpke430tHe23iqNrZkUp2EbJKFMJTWaoM5XcWbWkdZUcVF+xdooLYpUCV3tYiishbLMFCbsGHmMgh6XXQRHpDc1XCMSiwTvGZ/yc2T/8+/BHQUp6N8msMnVY9kJVVCc1GzE+K49RrfK4K/KiS7yLaEtv/wfoTCMUrGb6snU4dSvJUqRFqemocOJVyafJY9EQrMDVo9lv3yBEWJxZVy/Bw+K8IsXrNNWs9V2eKj2Ji1Gtx+fqN4VR4n57RqHqwYA4Il4jpE2+Ux1fxTywsrn+1VWBG/2/PIrBD5umvIpDkfTW9rr4Xv76KDrWs6ygQo1kdhfOsbX8c5IkrBWrt37y4Rcb2sUqaiERMcyaxVjR1WmiANoyPmpMZGxtIYYfp52oBs4tUMgBoctHMz8z9DyHGKnPEwHtYoc3YASPs9FNYGimucQn/LDjaJCOjJqbDMh2wiG9zzTr8geiM2Xazbo0Q0FtlLk7N0DjdMiMd1mLzZFG03hocJe5tD7D+Yjn36+dR+7uG0MABYjL2sYRmtZ/SALQ7/l1BYTYBEa12oCDVQGo+WwVGkdP1uDVHHmnN9Vin+r0lh1fPEq/fRfauj1FBcdR9m7yYbdHJY7qewctg9P6qHVRWWcrEq7soQX79b56O5NvO/c9pgR5uV80cIOs9RVVidxwgJfuu//LltmUqiPsMTMlCb4anE1n0iSO1AbNzXnldbuObLoneGqNYnv7SgtWWPKk7cj0CW3z1qQALKrBeBMIZ+aPvyOOEtrB0GYT2EiWprj7T61dx6KAF4Y4kuYJVNI+Atpt0ipGcx0TZxawW8uZdFjj/J3x/h8U+MUJx4AKZoPKE2rMCBRUIZ1FEtTfF7hOIPvfCp9ENffjJNTVMMDNefbQ02UQrmW1ZJSLsxum35TbHtFIWTl8mDXcfy62dsZwg1PHX6ZFq8cSsdhelDzsW56dm0TA6iR6UH3+HAYSr8AaJ0DkpLZSGrLhh8arQP2eRcx+A2XAD9aKhzdnYh/fY3Xk1vXaaAFMXqzTCYoZWq6upj3tfZvINs/tNjK+kPfPlQOnkIYwGvVyraYCGGqFelty59Fs30lrcJJ3agPOGAJODC9qZxnsXCGAMrCCJDjxsgMs2B5ZBdRBAj7Bo5IMagF2D7B8OZi3qVLsZY1PkRRcnFe/H7YV3zjFwP79tzJxYW310lF6FFWz+L5od8p8XSHgfMTQhDH1TvKjwp/65eSkbcZU0Y2jCfI0IZJX+jp1Rqnwz5hGIuIY8szBWqXKv5zfh9zul4TEskYijlusKWb5iAdVvW0GG2GDUScny+FhzncGGB0PudgiKs3lMNDTaNy8xwXeDILf2YIcF7jdCAkJc3m+PLNkHe3Dsbe3d+I39ltzcR70Vox3/khPk6EYi3336T/BnhZNbKLOtVJbZGaDDqLB1AKCz2f4BlCAmK4pPeixk/Aj/jWA/rYIQ+a9HfCoASFGnmgO6yV+6imEYIEw5xH0/iFU0SOt8gPH5nmpAg+y/nWyxsVhEGnjOWhn7LmiALFFYv5z6IFyWp7g1qIa3Fk43/0vkLgJSuk2OHDJdhzsGZeeKpz6fui4+nZVIaGyhO+2Kpm9WBnwSY2C+UVucv7mXxLGpuqH7m8TqVj8V6ax6neb/KVvoYMLcFU99HYYUwb+y7es6mNxN7NUoOdntN+44jNsGOwgqF9AlrJIq497hE1cNqhaSL4guFs+dRFXTT06rphjq2/cAe9TDR1ieUVTZGQ1aqsH79L/0pQsVAYAEQqDFNktq8LtqDa3kj/dqw4nuF+VJDtWRCVuvczqLcKElsLQQ0KT/Yh/AkvLBBO5LYeqwgY922FN+iqLcn4sjcWsAQCrJ5O7aC/jMU5uKM4n5rrYS68p8KSsCCAnGDMJnyopMil7C++J5FosuG2uzvw0XJ1h4t2syPhKUgJdEslt4i1jYw3Wiexrn4nkJzBUSjJJkD/D0sTZSNKJmHJcY4AOx8BFjwAGPo4tlJJX+g36wZMfzHYLw2w5YS+7bZpNJYOjU26xxXJWSy2nDnKkpDASfGYR3kiN6NuRFzLub5bDEfbI7U5UguJxHqMDD30a67KJvp4FLbRlG1AYahmA3FhPUqXB2PUkDjGufyuW63ZHjhgg5LL5h7M4cCWmSetaq15hS264RuRFBmFB8M89zzQSzgIZBYkpVmoF0WGlmJFGKoIrRj8XCOg5Qc2IJbRKYttodBUYpu83waBCbYg2vPTeWaCQsuC8zaS6fpMdl62/VR+/JUQbwqPL7psfGX7bw9huOL4kU9Fxe4NFMlD+e16gmscL0qrVCyQs2j3jBT2gizjhi8nxUkYN1+WSm4jrNiyGCI4jmquAIglMNMkdAv4IsqFNWzgihqDmtHeeQzxIaVnaNY57Ghy7mqJVpDm00htZ8g3O+9On97hYmktHFfQpllL+2jKx9GA0A9rPvSJuHJWD+moRoKLmqhc2NFvZ6wqqOWjU7Eh45EC6IR8q/9h46m8cl7aYj1pPF13zA/uSo9LFRYOm6vOfNa3IMF9tL8ImFEw9kaQRzTkoBQWO4d3ycaswXoqBMAyAHW3DBrdAIP6z71XcqfB1BYd4C2W6elnLlPXWTf2Qepx3o+rR8+DekAgK7wskI1BDXTfkr8B1VY+ykQG98aZWjO916l8q9KYbXOUZSFG8C9tt/4976X93Q2VkJVfR+Fle3JxnxFNEZjFS9YJ6N4YzvRkZ1cVo0y7BcarJ2VY07Cbv24UVXRvx9TWP/X//xnAkQTTNfB1eMGMscT1U8BqZXvqx2PwBqPReiFug2DcZI+FmsXn1koSckPEHPqrQAb9HQPgLDDqnGvs4mXKCQOpJwxbHjH1mS2llRVoETUkiBo2SAKHmln1q14VUhqEakIOE4vDPBChANYIexW2K/Wn0rOcJJwYI5h6Ku/u79lqXWQQPK8wnm7aZ9gIbHW4waIPJFV64GkkkLI+hWsccAT1gDpmawS4phbnQ8Fu7aoIGVDGafXSkFhZ0iufaeA2TLeXmKhoSotcsZa7cFjcUp7KG7tZcNqtQz6b/sG8c1erM4u4pIdzFcP4zpAng6TEnSTRaMI1I2ZkJeyOkiAZL+msGq5xvB6FM72GYuiT4KLvrIxl1AgKySqkdJeENbnIeZ8k419M03S/sJRDWIE6JE4N4Z/uoqwlaw0FkuED7JH472IDVi8F+dSoS+QxDkxP+AClfx0wwVeLK5QVM4Hh8gtyvPi9Dh6/C2OvLIx4rr4LPINfq+c227DVQDksKX2isi8zHEXVi5CI9BxjZxPIBEjL9ZOIfdwmsFr7w7DjPXiGkBwh6dQ1mYUsZZNVAWMrW7ifhdlmz8vnlZ4VBVFiIHF1Tr2KDhWPIZdlZnVq+LPYZadXJuf5UNmtGFtWZ89wlxztVcQ1r+zXZE9wygj2Meb2k+RCdZREBT9G/fnxs3r0J1dR/D3pHlAR/Zcck+q0HIHWBUWTfVKHkuy5DbvC+vyCMTCw6zdm3RE6GatnTiJoqD0Y4359Qjj96ahNUNhMTeHKDReZR/cxZDaZk9MTgFwMsrC98LbC0iWF8/1qFjNN9PEtJ29OMT3DAFaLiMJ9hohwAfOXwzU5SrvDRMivL+EMD1wNJ3+wktp48g58s/k1GWLD4UlyrOGqusdzq8/qMKq893MBXarEIvR8a/bw9rPcPl+Hla9vlBA/xwKq66paoC5r90zgWhlr8aeDtn7cQ8r1mQYuPnpY7d36prfoZTafTeynbivh/Urf/XPsn8UepEOzJ6J9gI3WIHrj0yK5hOuZbgi311jQQvRdpN4AW5ULduA8rJxo9q95CVWEaC9LJo6gMmJSRKoB8JLM869Kx/BMRS4LghRdvbW0ZLWihdGHpX/Ws22tC95jhr+cVFGvJN8lt+LsE1s+BwHDQtaYWks3glVETve8JhMzOYGaWG1GzqMecnhin4t5WKNutPDgsAj0BtQ2PsIr8Hi1fK5nzlXCsmwzOpiidAUjB8obOuN/C+8BFFbYS0VWK9CJRu3AYn24THrgnEOnHc9EK93ncVkIHbTV7PZ/turx8tbQzEPMecnz55lPAAyAM0sYUl7HyMk6z3nHJvRME7YdPYm8gbJSdX62BuGyspMHY63jILMOZ1MreR39TLqpslKSAewYZEWiy+UWUj6nHzOcXbzbnpYzlHukruV+23E3yHObdXunKPQOwvBqudVgYVgKYqv5c35m3JtdVy+yiaeP6oV+6x1jBWVsMdyPc4jaG1nrjdq51dDVDlEiJGCsRX5JZWPHbf5PGbGNWsOuygV77XrWc/CNe18GH4Lpc+9UUHmfBfrnJypc6YHYVlF3Jui9MP6LPfF73osFU2UTvBdi3b9fg9/a2C4biIMTGjfcJ3HidYyzKPr4I3XX0uHzBPNz4HYJfRNEbu1WVlh8Yz1zHEIz7VHntZOxVvpFI0wUbUgZuHdBPT0wCOP4dmD+KUExajD3al7REkgAeDaRjFYvbrrEEknlNg8NGl2yjbisk5UZ9VaMNebzmYxkaK8gfettzzEPRCRe3X8FqkJQu5QoY1BMH0XNhlD9G3M+yKTfemzX0rtFPQvDIzBjDPAOFyTRnHcq7vzTUZi6vJuKhy7DOz3+JhyC2W1YzA0Q4j7HiCWeD52kxuw6WdkA2cnJFg2xM4+LIg9v9bszFt+VspJyjk00FwrpbC+ek1V+TUNnda/zSOH0qjyLEcUMuoZQJr5Xmcy1nYe+Y5RuaOsmh5aVfJN+dGah5BveY9b5iCjTojLur5d98coHP67v/jnt12sCigFi+6am8lwiRugWp1BOmn7j6j9QLAZDmMSuhASCswIl4XCyHFxhZUX1VVQOh7Li3Vz6OEoHLRutSDj4ouQ97WJvXcDOilurIP0MfLh72sOxQtyI/peLeq09XbNoeT6ALI7nC9yBKGETPjnJny1ZiVuvPmdopyjrqphtUrpEorJ8SlQnFhDlozf2pM5yDy9ueZGtgU2xM3MNk1dRI655j70DvWWAiwQXmIOWTTrXUKJ6B06tqKwsmWcFWadt9qALTxHPZcgX+Vo5gRlG+A6FZYyty/hOerdWGlkoasWk5vB++c1aa3G4jO/IUsFcxuGhkqkeCCulVCOxcgJOLdeha/RkiN7XLk+rSDsijlfw2rRLNHZ0QJzngMdmP9dw26tvEB4QSWmHfMQGi82YPTxMmGPgJ5D+E1M3k3PPfdcOnnyZCv+XWPndcNU62+v4AkDo3gs9d63Y7TpcftwT8S8c93exyjSLdfpq/sn2DFU1pHH7Maz7kt370E/Fp5XhlT32JCyzGmEJ3n4G0OijjHg5kVYOR+2h1HGZmBJpoyKKcgTGHvNdex4JgiPHaIGqae0S1/XmAyjLAssf+f6NRS6QPjeFiBTjO/O7VtpanwiOtzeuzsZhssy0ZJYwup8FpYhwQBieFrOJWTdoV2EcaIPYNYsCmuL+sLT5y7EerHQWdviJqw1B2B1Hx0E8q48sAccCmaZwaxiGKqcXGfifi2cjnWtgCr5LL0i4e6G4oeYpzGKgqfgIL1Hrvnw6OF06sjJdO3G7QA/aTjYPf3ow0+loSc+k+Yh2rb9SFj6erwyXoThmndmJsjN3nD1WONv90TZu/GF8qjKqH7H10Iz3PJw/79WWE0gRFMBVI+mpSDCeMsGWYxbI7oqTuV37MNsZOawbJ6HLG9U9u45ZAJF2wE+ybZn1AbuVe31WHU/1/Nlr819UBScYyrjiTn17zCOFGDl3pTX9tvksK688mvIqWzhryPYjF2rsGzZXO+X7ytPe7FsgsBQocj3F6jZMJQWMG750hTgeBnWIGWFQRjOZmrhuTg52dp10fh3UPgY7NIiDQoclSLgDVx7lYnnX2Xj+G/9v0HCCXpf5kYy7UohLHVIkbcQuJGP70Sbu4jQVWnOFwpL70YYOA/ZpAUfqHzrxUaiPuZD6z7fRH/XVSDNDjAUqt/hfAqqeWC1nmsAlJUKXcvbYzhveWFnxR7K2LAn31GByzhQx63C8mZFUpvfeF5zi2FdOn8KmkhO5/xRD8IwGAq0nDUEiuIOdvP6vQBW5Pu+YohTTwUJYm5rlbYP1mOFdxm7VYWUPRrnIsf8UeDhYRYLrSitWNB7F3ssdH+TQ3BZQOTFaZFqFdBxDjdD2RTV6w5FYYxcj8o4uWHjsP5dMypIGQ5y+M7jDwKdFiiyoCfgk5KFBQAzlhP8zM/8DFBreqFxTypaaW+4rDn+pvdYBVOM3xyYVEqSzRZFFuEN5jOOq5L1iovy0uIJJe3c+XuseiMNbm5pWnP8P1ummUU9VkfsV+dEBaHCqIrT8efoRa7/qgpRhRngDhURx4uu3ZZFAC7wup5++mlykYR5jQqUe1rzDTHfsQ4BLqE0FkDwud+nUFK34LecJye5ZkkH873EMWSBV4CEByQBcoQEWYMceyn2JRRJTzxODnwj3bh9BxLc0XTm4gOBorzPPelCYU+BiB2GCPsgUPYBdO0G4b2P7oynHtCFkyAG9f71nKM43l5d3MOg8SqevamyVaisnF/iNOmIXiBjnMBzGwYJeBK2mZt3bgfprkCtDdIHvSfOpaOfexGaJjysXj2svNezM1DEay2Gd52Wd8vyz+vMpPqex74KK27l/38eVhAxl/VZjbIwdE0ZsPZaQJOskYtM2gE0uJZ9xNVW5dHysHYUljW6OUeMYVyiR5F/LGH6auTVvdYKJZZj5rq/LBt2vKxcrL1XiYoVyLIzBh3DDg/r5uu/FWVvUrXUi7VvjY8IOZVN0R0MzLnzo5emMnKjDFLpXgWYwlWAQfaszBBloV2FaVjr/r5cgAtSKphc5W8+SuqUzOGmwtQL6baltrkGPu+V6FQlQThDbe/5Q0aGwirWQgh2wgrWbvGf49fL092InEcsQn/A90ELth7FWmj1QeIag/5HweoNKZZlTGIRVApO583QT4TqDK/xVXNzEa50xjiPgjdAD/xteMZxOU+9hElyyCsKpJzVUGQuChVXuHyeL6zifOM0COoNV2EpbMaI63sereoZaK3yAsj1NY7LS/Y8sWA4yzTFlv00LzQHEAJMgaEw0gO0nIBH7Z8UoyrKqSrCGpNubg5/oy0jHU4NqdUFnEO2u73o7IPmR5bbORdTn76V2TI4fyyZkqtRiejF896TT34q/fW/9ktRSrCK8SRopov5/UnY9GVbqOPcV8iUud1ZADuWZ/O92CylaWPdOPF5EXL1Wl233ru4N428UxRdl/c0esITjXmqeadwkuJ4tY4vHz+PYt2mkH5W0IdhOYbSaYnd/NVospnXXNPcjXsWXnk2IFwHrqFZckDvvP1OCNplQoezKCq9VBWdaEDDsGvsKSsm9fD0rrJXnb1dDRnZLboJ6z36+GPkROkiTN+0jr7hdPDEKYzLA+n9K5fTiTNn0/TcYrTNGSWM2oni6SVZPDE9D2CI8ZLHfRfuz2AMkZvScD1rWu9qg++aB+9i3NZubpJX79ND5SlhwOVrN5E/NGylG/htkIO9vCcBdHcPfd96R9JxCK03jp5IW3QhkaluIAAAIABJREFU7iRUHRlV27tU4wPjyqLiMLTC+cwGVqgv2RtQnlWQ7n1teudhwxcjNy+N/fOJu9dV/qsVnKwGWzUavVflRoaXU7wd3wqDT3lQPaBy4F1jahiU9bw52ZPXR41YhCcZ+2z3I8iUi4LLx80cHVmpZaPd1ENEsMo4985RrNmSp6rAqOb8VM+/mduKc/EUVd8MIYaRNE4Dx9uvobBcENZmlEdWNllhVSuuF2tWHjetPg/kd9TMehYKhxrGWwvSyhzDbFniCOR6zHyTshcgG7QZmh5i235fgbqOu2kvqyzksnXgRhkkab5MbdQS6CDDb8bgBwkxqIz83QysFiqBLsItghr8bRbcOTSXw2bZwMhJb8I6JY7v7QirV08iZtR/5yr7TJSqAEcZlfmp7rJhlQgh6tVw40TaVQRaFWRxnUVY11BUDfv02DeoLKwsxHIOSeGncMsrsoynWFE5LJTntmmxVEG/TF2ZnpPWvxay728gfMJD4alHqIBSeQu6iMUSxLkifxRftaVHCRtUwdmwjlwD9RHXpCeo9RVzm7dgc9NWa6++HwuxxL2bnk9VjJWwtrWGGJfnVHFLRrsqgAar+cKFi+kv/8W/SM6G+jrnhHt++vSp9GM/9mPFMqsWWh5tc0NXq7J1IY3Pm+8J5mkq0aY3VsMldZydeFQ1HBr5W+5R8P658IoQy9dbmgqGEqr5sv3BAM18S5haHqcBLGmBNiyMKIn/fLFlTWtw6fkVhZXzgNmAcvy3x++k8dvQMvGddXITAoi0EFwrGoRVEJvnjLVSQBGiLyXMEl5+5sw5PCxC85xzg8atfcMwX2C0XaG10Imz5wFCQBSNYhkllNchdB2GmduTM1h2Q+nck5+m5Q2NTGm7cm/8dlrA01uGeUM4B8HsUGD2ePWaN6BJ6+K84GVBCw6DPgR4Aejo2KkzwSkq00YP5SRboHunoGI797nnUz8523aIELrsP6fkEaEcvdhcpAKycr2koWxlg3emdY8Z634Kq7mOPMx6gFiyl9A01qrAba6nvf/OEZCyz4si9TsZ7NRYvw0FFcfwfOW31Q9srtMw4JuWi5fr7t7HG9sbfYjjNzysvHdymDbWlYTNGuKRK9/Jb3+Scq97r1nD1vS+muNuzU9ZbzueGPWpkwe62+68mhVWK3dTXDZ/uEth4Q3ofehRSDWkF6TXFZa9HkYRylnx5akKxJSJuvAWshLL3XOzgvQCWuguhXVxYb0Ac06+GkKrsPAauw+EilZBEfIu5jiv1pjw5RAyMcthDcRCinucJzeguubYhOnWm1oErR5kZTfwmLHZG8ojW2cZmLFCexFRkR5jiRCFBcPDMmKY3+NzQzKONYRtnDcv6Pp0LgMyHPIMC9OwoBamiy0s8+LlcfwcXss5qVoH5D3KENFcS+U9tLFhgEr4rfdJi9zQYwhO/nP2V0rIV7RYhKu8Zl1w/ufhImemFxMb2Dedt1x3Vaviw6Dg6YLNXmyG0ud2eY1Hsebi3HoXBYhT80oxFyqbxk+qZxQLmf88tmFPkY8CK0RVeh4BK3/lr/zVKLno1YuGWuxHvvRieuklCFBLdKAeq26aKmz23aS7R57/KibpXiHVDCnG18Iwqq8F8OO8mP/ac9/jfisY/S/CKXnu81qsz3z6LgrG61gjzF7WSlxPY9LyXLUcs9aVhFBrCFN7dW2SD3L/et9rrtn6u6WlhTQ1ORk959wbom83XEMiBLX8zSkFfZLoYdaEqF0MiON4OKwqwoeAexjv4KHjKKw+PKDr6SQovkU6FvTjSR3A6GzDe5uDSeM2veDW6ct2/jPPpLVh2OM5V481nXh6V996M763BRmBMZU1airX2Gfq405Qm73kvQ4SVbiP4TVOe5FLj3wazw6GduZngHM8/tin8KR60s3ZWbhOHwzGf+WMhk4Y3IKnmCy9xBUjReau3Ut6VS73UMvF2woDI+/P+ti7FgLxGgJnx1BrevX7Lav6nrslFFsxMFrnaKib6nXEGinn2auwPrY+91FYIUPKTsvnLCuuHrMx0ChoL0sxvhVQzgLK4z55vtwhouayd+aozlVTYYcxXpTb3j24V9HFPEYURUmUj+tvuii6bRt/47eow2KhIdSEbHdgrUb7ApeglrTelBaIQAaRQQgN6zOUSyKyjGWHsPNvfmdIwT0YGlSghhZdiaPWOhUnwBCUrAtBlRSJ6p2Es5OlEozfGs/Wk8FL8Dux0c0tFStTgS2EPCDtxVrVuqhWfdPTaS0izumxKlqw3qdA5LkRQ4lkCyYmrJBgeu4Mcc7hqqzoM/IqfqfwDqGRLZDszmXr0Fe/66O6yYaOcs+nnHS275KKWgVtLtH1EteB17mEd2k40RBgvSZh5SE4Y44R6MLruVcWgnrvnBPzVgGocHGW+dR6tjeTc9vKl1CgHVGyuKbcIiLyCt7/IK3NYwlPla/lWrksXkWwZevJK891RZHLKeErv1i9QectCFgRINby1MVaQ8FVmQc4x/o65tT7n5kxUOpY7ovUBsqm8N1X3ky//U//WYBhLGfYxHL/I3/oD6Tnnv0MfZgogDaMG4Im50aD8FehK2LUvFTci3yXBeJYfOyjpTji3jH/bs4I2WaB0QIilWuMzeu1aIVyvKzYM7O8hocGj4AKQyTRSZnjBMiiGF1xvnKPas401jLfbIFeSqgoczXmcVfPLQQJx2parS0Bq1ER9z4bGL52gWaswiQLjyxsffj+NMwR7777TiAX7U0lik8Jb/TA6dJDWZbA2db1fHQcr5bKe0AvdPmizvD4uUtpYOxQug4A5Mip0+QW19MAYblhgBfrfO8mpRXzM5Di4g0de/SR1HuW4nxDlSw36dxuX74S9FBd/QAsBvrS7E16x9EvDl6X4AIdEQhDOFGy3auTE+mZ57+UPvXsD9NIcoRz3qXbEEhJSiyWuScDeHX/b3Nn+mvXWZ3xbfv6jh4zOQ6BQgYShkSgDgg6gNp+qqBV1U8VKtCUAO0/VGgELQIJCYm2qtoKkRKEgIqkENqogQZIYmcwdgYndq7v5OH2+T3PWvts3xhIUIp6nJt77jl7ePf7rnc9a16LugbCoxZAhQwARj2/nhv69j6WEMQauyq+rk8VfUyha3pO+u9hGvUscR4UTjQw+XwAHbytomGhWdOKjrGvpnyfUzDrKGLzlQaPYsz5LD9uJo2wVxaYXiEHfMFOCmT4TTuZ8IG4EMa1L/7jcy1oswnagDdb8/Yr57DZ562IjsRR1xn3KAoG7hr6GdWrzYCpP1oPU0Br/luFBHgG76lSkMYxF9076tzBdeG3ns+fqDTTif+6z4CFrwmwcaXtioaD4REdhPMfwNqF9sJxkmS9KclX0gDIMYKQvSkcFt1mjoSgdwSfI8cqYsnIDDNiVXQtF7CESZF7oWvBuG2+0N/YU5Hu4lMicGIm7XAdwM2bS/zGyaLaYP5d5hhLphoHv1v9TCJvHMiZ1/zmOB+LjDWRri5RNty4E4bRz4IEauys3JaE55UEwnV0jX5mgKQZmv1r2nAu76Pz0YYQCNAm2AT21RGmTW4OFUZ0XYOZgMj16XRdF9e1Ka/SCSAAbTgHqRTx8pvqPo4WtBaWRM0thf6fUZQVAAhRMK/cG78X3wFChG+7hJADIZRTU/de0XpHw0JiJYcLZz/Aojk1Ts/CWtt83MJCa5quloFZlqjKiXTahG9gKHMqK5MITREtwSuqarJbidT3ff1bw4PqKk10HFXFCa2++y8+PLztLbcM2wZv714zc8p2sTkaXBaUb8SYHOzCugvYbSXgj6glHsomc6mxdK6Z6dlaaWjHzKXAwnRQUqv3tsYDMNuqgPDm5yyTHkCm8xbxd1rrDDDHj9KiQK4yMpyiUdMEQRAG9NCYX4ynpOgRzCxCTCDJ85rAnmh+zaACynzXqRMP/eeDFsK25E+m8AHC2LqSwoXsrolJD6zFfQeHGxUV+NLqCxKq1M9LFV0OXnvDcLW0LuoILqqP1SadGWSSWxRAkZP42OMqpq2+XADedbfdOhx+y83DadE/QSMLuu4zJ04oTF0NVPerewL0pyCNUzpn7YVnBDjDcJ2qw59Xyac5aU7Pyhe3rjzKM6p7evNtdwzvft/vD79yy+0a7IJ9auekmdFUEvZJqoH9Lnom7wvN9z65Opb1syBAS1AGPtMknxPo0RG67mItWtkiaAuhTtO2CcCRk2gFCZN4BA+b0zooplYQcORrcj17rcKLCmBmLC1fl5A1+ub9SaUhFB2E/vBnlXDMKEqQiZUmN2tLRVB3x43q+z5u/H0FtHJKRO1VKNUBUlo3tF/7A4qmoOekd7CNYiVz+bcJcHVQFwdZ+TCfxETeeYdEx4a+wzP1/UlFCT754L3bbHiYKYCFhkWEDxvMpiydwEKSJOiOroROi+lxwznyPrShlxR44YVGvaYoLH1vCjkbsNqcdDlgIZ1orCOQTQELcyOFMQNYMJAGLD5vMHkZYKFhoJUhGZeZsoFqJ2C1yul5LiJoJrkTsCiilCS52IZHwELDgkja5qrvIYkR+CaABZAYwABnS2FI3WlC2IDlsGlrcTC2RKfZl+dclBAFUjeAAuNK5BZaZkKv6RQb7ZVNGXWd9WqGy/NRzQIz4arAKn5DRYTJvIKJiHtQ8xCNDYBkfilFxavn1P4fjtNvaIQxI2XOq9o82nabUls6JKLTJZQYi80C8kMoErSP63WY1h9rwYL7ch5+S5gdwr7iEMTr9g//+M//Ojz26PFEZYr25uSpvfvujyjUWQnM0kgxE67rWe2HkcDh62sKmd/zEgIQxFK2CbpTqG4lUjtkXb4OLAtsMtaGsfI5c9L+2x5vm7LnAaZa324EyXOyNvxwvK9NYE0JNVyrNVGCd8ZXUEoh58ovMkMKdPW8oO1YsGEz6FoJa08FmRZiHL7O/GH6NfjH3MwzxImfkmotVF/A3CZTHkIMDOLp48fVmfuYzTNEkl6A1hF+dC38NhtUjpHQdeTojTLPqdyShjInYELDorHjC4oAnFM5JWqE7hZNLcnvOC/QOP7kMUepnjp9drjhbbcPR+9867CKsAXNw+C0Dj9+9EeKAlUTRtGhKsBJwzo2PHdC9UE18BWENYKX0AaVM7aiskwnFIn45re/Y/iN3/5dmfdkcZHtdI8EqRX514lQJEqXtTwpkyN973otOqcUULZPxgKeUhREGzeocgd+ZgSxTc31mrRKzKG8B6jQtIhM1O4UePWeRZpNvucGLgWArgLUsFwAfGh6hNN77hNx478veVFYsYBKmwsNTI0H4fr1E0HEZZQMVGVetOCfYLc+t4WlvvaM0Ga8dKq1TVuwTLGrhbQWQOE1+D4NjkZfhh/rQCg4Vqv2qaGBwi9I/xn5ch2bZ87zM+fw8Q7Gs68RwHr8gS9vI13YyarNzWTjm0qoOl1HpcFQ6ocK6kyu1cCY3xapGoGEp4tjDmTAhBdTbd1MrECjNZ3RJGgGkag0p6bUsS7EarW6GLCe1uCDao0EatWbZZw59k1g1pbiO+Oets2XVsUkTDWlUUIAKGpBrRFAPN7cVSdvh4Yl0X6UVNr0aLsswQicW6quRwao8SzFMHphYCZdCcGwJ+Js8LJpocLxveDMycjow5DYBCz8WvXgckRhaY6juQ6QMiPrYIE0d2xTWAdfYPagLxdSerQv/GzRxNJ+JD/W+KRxtR/OVGgmh9YRLTZaiwQbQLOiglqTbNs1DB+mHW1Y70tbhNmzfnwXCX9mJmwt0T2UpO0zLip2YBbclgT9uc99YXj8+JOWlHnGOYmvf/mxP1fFA82LgHtRpi8HlpgjN01GSqWKi8GjollZx04u9xohJVsIw9xaZkRMnbpXAC300EBiczH9pJgctCkEMdGpGaMBiz1FaDrJ7zpEWkpHfALoXTqIE2cJ8fLlKiw8QJ8k9Db7WWgoaZp78nknsI9FAPx99opNkX18+QdGukcoqgADzNZtfWBOz6hKxYMPfnd48bR65lFhBneAng2GLeJVsMO2TX0LVHKRDrYh1Fo5rAavh69WlXYJQbrvhsAJfnb06OtlqltRI0YVghaYfP/RR4e3K2fuxttvU4k16JQ0GM2XxvzIIz9IEAkajLS608+cGE4rWfiikpnxax3qNj707FLwxDkFX7wg0+Mtd7xzuOqGNwxvuu2taqB6WM8imtTNl1TeDG13S+8x8zkPskzp7IV+tbkNrYVINebDhQg0dwRprUgAsdBJGThSXTRGaxoCMl8P4YACvpzvqFCE/bhHMGpv0rFdM0XQioVagI17sMb2EVZEIKCGTlvSRCtmlwNN/rIl32wn7hdAJGHnAZH4oDggV2k66GuFRpqWeRfrAig5YlAdbJrXdSPo6HvWR3vT+ZycYksCWn+Et+RXcinM4cnlwjxOupP3BsqKnhWliPfQMAIDNNB03RaMrTOHlYf17X/dRlpH9XeFZgSE2pCWviWJc7E9Ut9Rg0nUrDR0a1iowohdhJ+zABvUkdPCdoJsa1iWPEuTikSLupeQa3xYDSoIKuRewdjsbMdWbkToSsBMQNTGBiWjPTXICtTGXkeT1W2JYOeCtRbgWxTj9UbuRatrUEDTC1RBHJaKkWgAGiSkknbTRiaM1/cqAjHz1UKHSRHxxPfx9biiBhokmyukE5MCvrP8NarK06jDMNREbPLe1RJgPhARof1ioH5hHsCU4dBkJCL5KwGpSmXgmgAW84bZsPOuODXmJ0yIiSobpTbmvP4e59RzsiPootapzcLQGuCHxt6aCWsNYPU9Osw24BmBhJ2ziaBEzUfaAQiw/ubTn1HH2aetKeGvmtPafFwa1iEVJia6zN1ybZLg+astiOYKZoHloTUk57+Vv8w0WoDFc/n8Wsum37YWNHlFOIl5O4m1FX2h32gsrDHPzefkGF5S0IMK5QX4YGiASZlFmD1ohF3OvRcUNm4TFfSFAIEWhZBWVTzcIJJjOY/AE70sDJZFogHOc2oQJfAGoS5MGP8vv4m+hYnj32orCJ/vl/XkwQcfHP5dvkIq3SxL68G/hJZG3ttuGq/KPMczLCknak7mtZWrrhv2X3O9QOTicNV11wnUpAmpnuB+Aduczn9hS6CjnMoz4jc3AyyHVbgWehDT25Dv0W4FGCACh+hyTdr16eefUXUWVWZRKgeBF9T4pPPwltpr71FU8IZ8Z0+pg/Id7/md4bZfVXsRjQutZ160Qg3RZUUi05H5EqWZnC8asLEPCybsvJ/4eR35hgkrSkJ88rUP2SetYcd6obWUVQndGM0ZjQwBnGNYa2inrRi2LiBIm+fHt2hNu5Qq812dh6ZNEsxGCYP0BmQ/EyTCfmCtE5YeM9sFASP72YFsFflrmkXhacAzT8PflYCzNjvP9rAhr0m6BPEku7s9C/MED28NqOIF1CxjWNKczotm92tNsShAuzTUbeHNfio95JaCb1x9x8nHUVi4Jb+NB5UCZZZV/LQVDO69d+nc/K5Hv/0v28vaVJzkUi4MBEmwIv+oqQfa4cPCJIjNEknSUUZoQpRcAjVLw8IkCG9m4h1dZy0p6mlLp7w3MwL8HG2UKhs8GP4nACumF/nIXKUhVBMn5WsLWM2MXivAMmEX8DHxo1OfxdkBWO4EixZakhYVOkxAPOUEsFpb8QZhzvjeIk7U7dZcAQJyVmaAZQu87wtTjm8iJkMIpteFzzEJshkS5ZkxMdvtY4Kh+XlKa94JVgZwmzriLzTol1TfWhPXNsPme0w2JJDrntAJ69/aWkcijuAMA9fDomXhR92lnBq8jJ/69N+p/p1a0WBeEGDMa+Pc/ZE/UzNO0Q6CBSHUaEdmEAEszIdmFuT82GfE5gAQ4l+0BFgSMc9LjlpHN7UQ1nTcu7sBa3NDhaPRUDRG0kDIjSJFAzpeNGCRFK+8Rcnau5RT1A7nMAOYSNdIrMRrrABl02cMrU03w+z5CfNie14JsDoIJEDnclYShBqwOndsQ35pGIn3LRora4T1BBpDKGN8+uPMmdM2131PncdpDbSuYB0YEXSIZ4ygi8PX3zjceuc7hqdUJxBNa0k5WXQbWFZou2tdqgfcG2691R0hiPYEVAhCWxdYvaTK7phyz4uPvLR61qWw0O7OyXJj+kAIEx3sV43QpfldKgf1oso7CQDlHzsl0/U1t9w2vPcP/3h4iWsjCFOpHYG7OiJQmSkRcKVtwNTNVcRKo155r0C/PJ8ZamspteAx5wYwfK54FlV/jG+0Qoo6Y8Gg3gb19EIT6QCjrt8Zbdm72jRonybmeSoGTcDCynsJha29QDTndZsGQVedQWj083WgRQZuvgJ/nzyH/W6AmG9f9+c91q8aT6c0NM+2GbDMpyR6IwA7fsGCVYoY83dHgHdk+B6sC7oqwO28T+gRbQzrAFY9jRueRDqFUyo8ZUnR4ZhTR+bnd/34m/+0zWbiBqOGhY3RfoEwMAZOt9sFgE2DWROBeHOAev4sEYJcnIKZmG7aRuxFYrPph5u2VJuHx9eSskEAVCLIEnQRZpISQC4ACnGYSV8ZsGDMXRLqlWpY0boSFdga2Oh7eiUaFvRJOw2N04nKSO4o1EyIJZl2oMfUFsAK40TDQoNiDmOiUp6BzBa+PxvKSXdh1A1YrZFMAYzPWsOCcJxnUYnTMCDOT6FcNhgEVUVfCROvcHuI5Kz8Da0FGbBKq2C9mM9VVXRvzcLSfqjJr/ZXwnT5tBn86OfT8YyRRGcnmuv5z0vqhZEnUnNS90/nXwZYMIJKYkSQQRunoC+M7p7PfHZ44qmnbF4AsBZ03F0f+aABawEJRGuDSZAx4UPhfok+0vhl78EEEXNtaZ+UGINBWMvIxsc90GDBuNsXaCZTLwMWJkaFua3JwsBGRbPCGQ8QG7BIEtf1AGysGZQ5a1DvPRGNJ40hvYnRoiwmV6WRmvMGzKbVHkePaaphce5YUsoMJZFZjr7U7xGwFJgQDQvAyv14don1pb1jMub99vDYj38ok90PXd19TdXWeS7KPCHQCq6Hw0duHG5/x68NL8gUKP1nWD507XD1EfXOU6AMWuC6NKTd8mWhQexxzmWqzqDx/0TrCS/ZRyNINU49LxMkEcwkhO9XAMd++aSW8G/IrHj8sR8NTzzxqLQKBYtp3c6iyel+7/7A+4dNzTeeV0CUoCDMeaNLosxfrUE5IhggYLeUZtvmUhh5h4NDUlFvEliVNjp0ScCcFz8jEbkVOmPLhgGNzwMJiq5MwFoHY1lI8t9dGSZ+PGhEAQMBH0tVER66e7eBFbDRsbsJjDPdVtKzhkI1m+z/wi54qQbCbkAwbdAAXCJY9v0ht5jE3QLIj5tAIwfjYcuiAG4FRAB40LkDTXR4m/05B8GtfbQUUHd3i7LM2GzNMwDOpdmNlgvSp/R9V3gxpurv5/ZKw3rka3+/7ZIv2rwwomZaduLiO6BqswZHPkkG3CaHmLcYlPs5FVOJBlBRHZgh6ng76yZSpJ3/1AnUg6BTAFhci7BSh2frXiAzUkFHweW5TEK+bpsR8z5ST6pSRINrh3q/90mTF4ydhbF0WveC6XuzFth4gnlvm3JeAQzNgzYSddG4n00zABIEb3CYPS/vXekC4kRqRhyyH6Pm0w7ctKmgTA3RgTBpgN/mViR+CKOk7B5ba1tmbJYKc1+k0D7WSaBi2paoNXY0LMaNHd3lmUrz6qCLAFUCPHif9AJtNDniWyqfalfT+Uy5oARY8GrG25oTc2DBRM+5KjPSsphP32cvUaj61+eifbZPy1KlBRJ2vpiVxregVjZ//TefVkPRJ2LeAbB0GD6sfaoph8QrN5E3J+tGfg1mudb+LBC0BFnSMvb4pinzCYuk5I9U5GiBCEFKnbzb1wuulOAD/QBu3kOkbEgbQCgUrRCRZrozDWWe+b4T66d0x4JRDLc1Yb5roOk1b+HAlSLKr5bPkl4AE3FibAXw2L+gY0kTsZnFPjx8UqnzyfMYVBkX1hFpOinvFHpogYvjvvrVrwq4HnGkI/5QtME1aVtz8me9+c5ftWnwAhUmaPGhgIs5l0jCF1um1gJjKzaModwESOkEeMxJC7V3Bb4MfyPIg2PFyLfxpcnZj7aFCfGCuLk+GV7UxY7eecewpIK8axrPRdGRNSy/V51UfLzMvc02WqMp77BGQgRkMXk3hbM6lg/gBcQ3cFyFkzrRHpbL1/qhwVECjGLONi/Uj4szM9/Gn9iKzEt4PnsP8F0lEtCfes57d7VwGE2IORitGJyBWZIhjv/qoFKlgms+oGguj5PjodUUbM461HH6bRAFzPwTs3MyUDMtHhXn2CuUVAH+Dl3n+5kbAaudBM0aCy4Qfrw7ayy+dD907Y2cn/ndt/f8/K6H7/3iNkwpvoqEyjqKo6KaACwYDpvB0YN6CEvpSA+lMQFYbeNsLWCnNtXMrj83E8eXYcHkcsDqGnBTwDLT8lzNACuMrBb+FwAsmHlXlO9rdcWP1xqwGlxaY2EnWkgQE4ARO58NSV+U4MKwloIDWJj52CnNnNrUNq100YzMi1uAZfDBkWtH7OWAhUS45q6yue45AUgLG2EQMSFaAtf6IkRMAWtk1BOiNGCJjtru3BKThZOqpEIuGWBBn64DqvfHdRKQEQ27hQX774pJwjDZU7Sr4M0ltCUxyZ2AtSiE+sRHPzLsXxKtMmfY/TFnIbGJXgGN0bxH9NfINpJHdVmOTAGW/YsFWIyP+Wha98adcRWvkQWcnwNYrIcd0AgvOr9NfBFyZikhLeD0Gk3vxblTMyGAhfZixuKIVTZW7tES9CiEqCYogguvNgHGd5nzAliScIkMFDDsBCyuw5hyDsLMmjQgCZzuwyZdAv+WsnFPKApwVdXbt1Um6aJa/ihRKoE5BKdYCMRy08xzpslm/DqGKEbmGBnUftlOSxfbJAxeWirw50LOEgY2tV+eRyg6cmQ4fNNN6msn7QcBEhDScVSZxyQZRstckYYR37fJxY1nqbABgwfME9Rdc+2/AAAeV0lEQVTk3CoLw0lvmEaGmylb0MKkmOAWuzzY1wZAIiwj5LqJqQGvhF7e6YPmDSMz0xtyq+BuY9ZBuLmvYY279jg0nL1iapyAXDSeLsDt7xlkg4yPtgXTXTPwPVO2DjC3cNyIWmM1oDEPBVg91q73SNEDXxq/YO3dmeBe/mO0sPG+5frgfr0PASfPJp0fZh0e+l7nL52RD+sb/2QNC6Ju52CbIyBmiNKSFX6CKgBrTQx7MpIDWkKp2y0Bdqhzq+BTU9bUj+Xae5jSNCKYif1izu1J0dIpYEXyLVGsNKxm3JmoV69hNWDNmH2CQaZg9VppWAAGi2GfENKT1hcBwIEGei6i5tybSc9mwcAMKYBlPdUO11liKgSENthmIGuRzF9V1G6npX2EtdmhZsK3rWHpvYvvFjCdU9LnrPBvUhSYC0zDmFO6kkZrBW0SbOZlZoutuYICGPLUhNiSliV4FQlGw+KZvc1gBKRN1PtoZtE+WzsjqMch6hA4lQtkPr2ShvWxv/iQowQXRKuXSHKXdhl/6+C8NQMtciWMZNSwoB0xw97PZgr5nrSNNoHaIW4TXwIVQneznU0k6ysDrKQ39No1YE2TqxsUm8YdMFNRpgGylCzjhXXAerETvONDJFDGQRtV35DjWF9MQBRO3pRpiuNaMO30iNaw+P3TNCyu5e7OevQGTn735wsCvLNaq5fU0fv0pvxeFyQw7N1nwCJoxknT9i/FkQ8A2EVQTnjo1FU1FFSBNmNtyH7YynHEIyZGD8VQEQNwo206NLMqIezwkaPD0iFFCEqjc6QZQVpoWAId2q4AYnMyTS8iMLEHuQaCHveA5nQ/e8yZS1NLgMCpKAhVBWDMJQINwR3nrTroLP1iHyeoKueAkCYpgA1gsJYR7SLvs46XvVwssmkL8Ck3A6BIkXDAB6GCveJZ4m9fLHSti9k82QEWfAUg75KwVHQ/AmeZHa1I2lIzc5H0npwBZwGuv+An2qQDhXRdm8z1s0SFfL7WMV3b1ekRfGZhJVpba/UGKj9CtEz4wbiz/Eb9FxdW53c9cf+XRQdx3EM8ycGo6BlvDIWMyj7t0EJtiLZJriNxVwQXET4GIjEV7M0NAH1NNkM/OL8dYKFr25dQQQSOnrP0U3WqYMCl1TWIlKVJ586y+v0oZhrxYXFvbMs96YnyIuR55nNowvDdSkJusN25WL62JzeqfkvA3A+pz8Ea5aNLvkom3Ru+NmQ//4zZ06gy+TeOHNJiUNWbzUQ0Jn9Dq2w0oorsHURLsgkzET7tY2pGkXFHMyLiLWHsaFuak4rIcfIegQhiNoTyTpnxujY6P7zY+AZSazaES4vBiQG56rq/nwVW9Fxa2md+oAPNdT+z11r/urhyCyLrMkdyLH2SsLcTfuz5MdMA2OPwTj8yno05FTMA3JTrA+P75D2fsUnQ9CrAof/l3Xd9SEVWBWgwQo2XHCp8SJgSod0IX5K8oQl3hQ5j362F6/Blvm/HNxslWlZs/Q1Y0fjD4BqMO7qw14b0ENaqoyDRggBN1gSK7X3W2j3HtpDX3zG/LVQ0TY1+0No73ltlEuQ9928Nq4VPniN0mb1+XtF1XK81rNbWpiDmAKsq6zUVlrhmP+OMphs8k2NIU9ELSgVZU6uPZ1c3h9ULYqxqprgtRnYR5lYMaxQ60ULYy2aaibZcFrBiLUAbxaxNMEySejEX4puVQMUekolw8YAiTfGhabz4fvEr7SEVhaAZmSuhA1JwdimikMaph6+91knoCGSbCpoghwyf1znxjg19dg7fMBoj81/rzHqzRvbbFDPyXkQDLB9TKCK8vIsgWwAOoWgcBNw47TZ8S//RuskCVJn07YtHiNX4LUTBCzw7AURHkqJRM4f6bFEHYQI3LyvQMnhyS4QU8pkQdsmfdWRw+o+xL50ojvDBnoae4MsIABaBZgIZI8YX6gAlUnl8b8KHdJ358CSmxHVQicRVsmSSsDslQylPrvWaOrEoPBa8RItc12PX51yVABlrrDydbbDBoYXNZ5U4LMBq23SCHhK+3IQ0AyxUxpgK+c6tO7zRJS1VhW8z4HLItzmjiduMlEnUzdtu7qrk5HOwABPAatMFgMUDzQAvxOzl03V6jHmf8jp+FkkM/18Bq8EGEysL4aAWggbMRLQ5NZc7AYtmZjC5Zlg2OdjUVeGpTdRsbM/pDsAi8KD8X1PAwsQGkECE9DRD40quT4JB0IAT/KIM/0qebe2z+9x4A9fa2pFaET1temvm2lo2a826bhFZpWvj03L/tQKsvhZ/97WjgcW0A9C2hgVgHTt2PExea7+iyLGP/rmiBFdkxkRQQZvU5sIniH9lVkIqki+CTQMCGpZbx/te9PJK6JUFWea/9kRHCo7OcF8hLxhqmzX9NwIXloLyUVFFxhVctD4tPfpeo9ku6QuRkWY5X70fev2ngmCbZgEs1y3U6xcFrJwnRk23bJluLxEiXS6BKWC1QNZ7PHMY05pLUsG8YDiiZVIQ1qXekmQMG0a+38ZfaS06gkEHszRTZ9LjIkJT1J6AsUqY26s1Oa+8qw351cy+xVjJEYUpz8kcPC+69TjpWu5ItUjrMZsh/KGphLaxYkDvFpx1LfVEH/7n9IvDSY1t5c23DdsqrktwR3CJ8cQf5TqjxiTAI1afBQSZ0mY6j8i5eLUWrfVwjAyjbk4YTQatnr2ta1u7jAaJdWSPtC685t63BpwK2mK8Dg4KwJMXt+zGGOW/Li2Pe3bgUNsJ53QM4kS38OHZOweN9w41R/AXqBKx6Wa4BVDmKwi5xDRU2yRMh11IgTED1viwMQn6ZT6cccLzEVIJ8Ou8Khc7YC2slVF8AF9fQul37U2eYl4JilFFE7UXeeArSnlAiilkRJKfMMMGLKtwTnxMgAYSC4DFg1CaiWE1A+0k096MJoq6bgOWmdFPAaxG5amGFamehYZ5JPpuCliJbEpIpVXkloZ+2RqWaedKGhbgPjPZwMyQqjC1EX3JJseMYA2LDQ9hl4ZlyQuC5rPSbhwe68jMSOAtnROePUsUjoZlDbASm3dqWG3yxcTDTwMW6vrZs+p3BqjI/EYJJpugrPmF2cBYTU4QLtobJFufTU2G0YCVX1eV/ulkDe3g7EXCBbA62byZZv/tjW2Ni+1Lwz/NA72NpGV98p6/HY6pGoPpTJt9WYzq7rsALPnDkBFNoykZBWCR9NkClZPTS4KOdiF2avNFNDr3ZiuneaOLayQCLgUy3pNIz/XjxEeBUiwlSRx10IquZ7MfXYidpJ9WMw2CreVwvdaYbV5BuyWoqTR2ftukXLTdWo7XYNSwIjXbnIw0Xvv652lYkXoJURYIaJy0qtkW47oSYHG/nRrWnISFBjXPi8OxE5nnQrMwXD00mlfMvaFxBslvksPtpyIFxkFLMuGqJQlpAm41IvpbECgh/RNpF4lcvKeCgui0jaDqZFfMpYIhW0B0bVcgZU+hGUrTY3/tkR9vk2hFTMes++6l4cnn14f1lauHo29/57CFFq9cuQ5dN+hY+wOoMrceL+Ci+ohUofces9UoCcDxx+C3ApTwkeKX4ye5rEkbILiF37HWoF2kyHCaX7LJnMTM29I6iER20I7pjqHM7pd6gkRGRnPhW1KFLAhynD5C4/K8amHat82zIaA6jkHfvSSrWnIYE6qe+qzMf/CB9fW9uZ+Os+CNFUO04z5yDmBKgWqbUrGesEdlru89RMEKCxW6LlGiNifqSTl2YSFlsiwsFmCduqhKF8e/+zWtSRK4uAAMzzUFdTBFTw02jt5J7ymifGiG1hGFTB4lSvhsN+Yforjk0HXmPBuwmHQzIuzRMbmkMGgni1lTY1Nrw7txHYEemnSbceznKueceV+in1riTPh3XpgL2Oi8vEhlt7+SSdCMFGIoJgsjaeZPqK4BkYXB0V+N61KVg9p0Zeu1RxhijISU6DbApcxYDgmdNS6zEqLzCdPl+TGtLpKbpLGgoZCrkAKnqPzN/FJYlxeMu8G/mRkEGgCHoACsAI99GQRbRE2IKl7J4BDlxpZCmUtixORHte5EOkqj0u81JYaSDLmitubn6JmkQAm6F5MsSsUGNBQSBBcxFWjNzylXa1MbspO+nRdWUhL3temB1UO6FoNrfwnBHy2A2PzmOcr82wyjf64qQNSqnofqCsvK7fmUTYJPRQuEmcuP8QnVElyQiWI/ZaKkYdkKwAaSF/mAKnm/qArebZJuTTwNPEOL3HIMf0Zah5HoOzagQQdBA+EMMziAh6kYyVvrvSBz05L8c+SsYcJcETBvawy0u4HHkZuVkjNElybQ2YBSfk1X5y/TNXNDEib01CBqpovfAgBGEi9wNWCiZVallNYIc3yYRQd4OIBK42ka4vMl/W3aIJLVwkFytnSQGaqTY807i4GUxtnHcX1KXdlUXz4TB4BUgn+XoWLfunN2HdP+kp5zQtj7MxgpTThJk+EHhdd0SXIs0jwTaj6QPcrCteDQAsboj87gwxOISu4QUHgIm1/nQ5lr6o9yQUEi1KpcUu8ut9HxeeVTY3/qOJcaYt+zrQDFbRL2uz1TtC7vSTekzX0dPcvciy6scXNf86c0sO39aiAyjwkY+Dnt68nfTi6uEl7xi3Pt4qV9fPFChKfUY00erOkFfsRetAKRfCqvO3y+rGPOhapo6dFUrOG2n9O827wzvj2KSvd+Ha0+RS/QUQtt8xIS4FHsv0X4h+dH6TwE+FUwn5vz7gjc6ijvazaUh3Xsu/cpQjMSspk6rQPsyyBxLgPhIc0I9R0aAC0eXMuMAAW2K5u3iuOyaQA9jrdkiYoIQ9PEjGHYbK5iRnzeEqPtmdWwEX8O4+mSPewfuxIngMV716nzYkZeo1BsA1ZLpg1stY7jr18mYI0lmQqwYPjMB2o4wQcXrDuLWKl5thOwMAfCPAExh7un8sGrASyHDNdGT6IsTnxaxcTUiKa1piaIbECivTaQrsXHTyuR8xHVk6OOGr2P9qncDZW392lD3377W4YbFJF15vRzw/NqS7G5dkZSmyI/a89uyQTQBGinOjZyAJIDJC0zJiLS8KWNzMZrCE+bAlYBmOiB0kybAp8rAdZeiYmfUNAFgLWizdGAlU29YJMg/tj2LcIAI0i5H3AkYQQYm45gEpEs98g0xcZ2xQqVSoLe1zQ/zz7/oiuU0y5+r+534LqrhkNqe3FE/hHqL65QFV1MGFMlFUgcWCR6Ze5dvb00s1SviJmoq1X8LMCyT455KhOehSy0GYSgApPeU03srblxLIDVTIt9uKi6ibxc7BqTYIW6X8I9UAmejv7CVDNhbG3+5DNi4lKOJ8eklmJpLyVspTW6q3R6faMNJIgACd8BQzDVEk+XNdcwU8yCLmQM863gjBlgJfkeG1kzy9m+t67rezR9xbLHXks0GloM+guau+FoLknpzOce2rDUFTKv6Qnl8knWGhLc0AUQojUGoKwXsKZFx97vAApaFICEuQy6s0ukLUcJIcxaVcWNCWBBIxbipcXAIljLfmZbl+yjRiuM9u5gHH3WIO9ALN2v3QBNA526ZNrQ9bF4+BkK5HjvGBCe24Jx6n70fS7I3Mt5SRQOb3fAHMKSnrODlJawfOBWEn1hcqYyDLMFRnh+NfY+1k1tmYOiEa5/6Nwe1RL8zn3UITcBW8shPFSAlerosSNCK1sUB8XZCTKq4CUXiuSFM1paF12KtZGS70EYc0Kmnc9FlFYBFgPshE1LKKUJtLkDQuc8mg9GNUxB0DQX3AFY+jyaWpDaG0iqdMJUi3BqA/ffvli9fqmAVWak1rAgYEsxjBvNAdMCQH4FwKL7MNLZCFgAjj4DzLNxf7aGBWO2lFWLT++jVTHUs0r8fPbZ08Oqkl2pwJ92Egm64NDnVGHghNqQ71bOE7Uk/eOWMkuuHUcDzasOHxpuveVmJ3o+98Rjw+aLp6r5JBVrZOpDC9M5ab9CJFY0P4gKkFzWNTBZxAyHtIzpN+tqMVMvh/Ky1vj5qCeoXb+4fOBlGhZ89+MKuliQ/XuFJp5Uptd18dUtLu0fyz/1+mM6bk3DTmaHUyNAhZFawsVcSIAy6QbakOekiT5z+vTwkhplnkcLlzS+qFYWe1Vy6OgbX++mkkeOXDe8WWHVq+rs/N/fuV/AJVO6iH0fuYbW9ohcjM0+ew5fSebllQCW2+y0xqBzbJ7DBIevbidg2YgQswtr4X2iiYL2es8vVDmmBodmGgYrAGMUlmKC9twU8+rvLmjf2Uxc/mWeAz8kxzmi2PuzSojZvFRh0KwvQQdloWihtn3l5GM5KAxgsaBVDN50DzjOAKutKC3Q2RxpS0juZy3T0i0A1kEPAYs1m6vJ71NIP2DCQQRp2CcbYOpIOawtVhRL43S9wQKj2MSLT5U2aYsKgrgBrFKAwtQsyDtyroKkXHuPfYAqYNrriL3wOEy1PEeKGWsuONZ0m7+tEZn5J+iLud+kS4MLBsQ02DTfUeEZSvxTzBPv2/UQ/gKw1x4sTZYJmPGeWMLg1UmRcnabr8N4O0l6XnTHmByEZFpNcImT+SUQo/x0wYrW5roGKeM5cG63agn+x7+pvYgYPVqUHm5exGttiHpeFVEEAmIS3CBRT7cg0qMfiFbabk1Og0cN4gKFU9ngBEBUQIWJD8msVFGrxLXpRpXT6i6msjI3cq7mCCd1JjQTl9d08ogcmiU17inJ3c5fpCGkz5rcKWj1hjMxhzwdVdbHwwC8qTBr+PzyITFumGrZaKlhh6QE8SW1LommvMcP0ibJcYNWhCOg0J170bDWxBhYXKLZfL6llJQucpVsXTkbsp6JO5SjNdeODw8Bgntj4rMExlzpGhAtxz3++OPD9x/+/nDyJyd9jusGmsARCCLhsSY4SM/KDEhHV4QRovPmVNduUX6FpYMHh9vf+jYz529+4+vDc+qftCLAulYVJq5dnlf9OQqhyj8nwce29DJzIZJ1mRfmhkoJfIePjCoHFlA0BwBMmwXa7GRmjqmAEHtJdPPqVvspJQ4/+eSJADcmO1Wa+KuP3aUKCQnCcCqAzTekEKDdJKgom4BSMNHy0CwwYePMhvkkNSDmGgeXFNM9pzl8UdU60K5ojbEtwc3BHKqRd/DQ1cOvqLvt2++8czh58tTwnQful89le7jpdUeHI6oeT27YNQL3TVWUoBI49JmowjicLe2XNA2FM1ZM5Eb2/q5+jxJ4+UoNUmhAFhhnSd+c13+3ycZmYtNpJHSeH5OgQ4wtUETY8w8+GrSuEgZDL60VBfxaAqb1PKH0PIIBz9pYJZAW0+vWQETwUZkhAljM7dApGr9bn+hzt/oQPzDdopATVFXRbrP5iMZmra5Sblor6P2dTsCzebDw4lJ00JgYuos+lw8G/iNmyvVolYJ5HnokDcQWJ+ivtMVuvMnzb1LuDAHS6Q6p/2leY1MdAR4RMBwIomt3p3HoLQEZMdnHqsB+bC1p5lM1P0I7kXbF+ND4EfjShmnWSBELQq87Y4PW4TPwg+7j1u6cNimbJibmZQuPgAhCtE366R3GK5oUEdPdsQKwWhwrFXU3g+aj5vVl5jM7rTV3B+zo2t5n3pPlKuoYiLaM+X6izQNrAqxHH1B7EcxqZWYCsGwCtGST7rYNWFuK0GF6ASy3RDdap/bcXjGdXa4eHuml++rwkPg5bOcGsDCtIFVqEAzejKEmzJu0svVRn5nEDvK4EmDN1PyZrR5zNvd5zQELYOJJPe4AloGizXX2A5aj8RUCVpyXscFv2EykeXK5ossBqyvCxw9RGorJJ0xuCljWFDQWHKi82ORsilWBw32qTHBCvYb4m3DfbQsXBViWzMs5q/frIiCa9F3QhtuEDrS2S4qcmlctPEDryI2vG2644YbhBwK/U2rUh6nkkJjyzUevHa6//shoDpi20HbUHRIgQCrAwtcTE4EAEfMyQT3KhkeKhg5Y/wa7nCPmRhKzAGtBgHWPagk+8cTTow+rNSxK+uwVDRIS7RYcBVjQS2/g+L3SqsVJ0bIeuMWEk+JTGd2BE0WfPk6mSzSsDQQUaQ8XVbGbKLilg/tlIj0wvOlNtwzv/8AfDY9KKLj33nsFgCqKKlvXNQeXh/f95ruGJe0thAIXfGbj7gAsdxkQZzZdl0aAVjJKucX4Xw1gtZA2NZfZDFbPFSEVP5ruY5Ce9IhjrSpquM2oLaH339BYAIOtcDlgNdg2o4z1pSIITcuJZEupqlSMdwFr9DRr2BFyXduRsmJVHLXnw9pVa1iat+6e3FpfC9WjdqW9gy92fklMX+Mg6CYtLKijqqAO+T0NSnom703xxQXvx1lJoQils6CTFJiOkOD7WShDhUsV9/irE6hG4Mm6tP4ltA40GbRXrFTee0lKRj6OEBDz4hgEVL50N9cVfVCZBtp2EA80W/6nBqwG7tak/b3pJ1aFVhSKjURb40lK4Gne0r5PJ6ZjjizA4kreu4C6AlQ6n8+Rf/XdCE5lXSJ4pL93kAa5jvgl4VWY3rWGDt4qHtEWutb6DqzLJPjj+7/yMsCyPRk1t/J+7JxGAsXEgk1yomG5yrWOJ4R1TszGDmn4OMwCJqRJ6iio0fGuCccMMi1v05GJmBLcckNcJvk5CQWmBtrsNTP32aaKVFMEQ4HO/wvActCJGUlMEIC6mUFF4QESDn2FaF8FYLlaO5Iqz4Ht+goaVldGyAYsU4AZxQyoW8NCzWZN2rRCQWMqVX/pS18aTp08GdMA6jcaohbOuqAFvDh4z+Or1IbZkGaFCeOS5nZVjGJFDvD96juE2Xde5sBrr7vey3Hs2OPDqgIZYP5HDq0Md9z6Btd7M1Mtk29vhtawLDlpAySyKEEt3VnUVcgBGMzIlvCS/xczIjKZwltFCwsy8f3tZz+v+z/peSDvin5YH/3wB8UQRDMQf+Vhcd4e+bAasFKhgdyV1FwDOJ2XZLN1TGB+AVrWMvD14ZeVzxFhTnOFTrCNeUPmQKqNLwuw3qg2Ge/93d8bvve9h4b77/+PYW31zHBREu9v/fo7h1+7820KTqEdTXpKdffhqYblgIiqno5aEK0Ixp7hhFFH0s/wouH8LA1rSiP9vk2CDVpoL0RuMvGu71kAogeGEYyMbCpgtk+sNZndAr2XA1bAaQpYNl+jLeDPQrsQHTgdBYAwVMz8TTBkCMsWIPziFU6d2UioOpYK15o0o42vMdJ9ArN4NWDxfl0Fit13DL5E3zdyEsnD0rOuyC/rNYZvlcbqoCGvRbqLxziI4FW95vTbAr/HHgHcfEE/+GIBIZu59K2TrTXZXj9rFTDq+MPad9ogmwi9rG/MgqEFrsvfZ+RbZixd3KEBC1pus3CbRpueGYMtDk0z7IHiIVONaLoGrl2IRiz66IpIHj9asBPpA1itSfG7TYuuy1lak9eB50BdBs/LV+zAMxURYI3hCexNg7vXIPfgN4rOwc25+V0//PaX/wQTBXuU9gE2VzC5todS+BbzBU+K1I42pb9l9uFzHK3aySp4KdcGhS0luVDjl+M59yKd9vjEFZMT7dQlevjbP740bajTXn6PewdRSodSYYQ7J3+G72evtqV3DpcIkLfwe489+UO8RuYzOXvn23qS2JRrHHloLnj5dXzdPGAuk4mrv7Epz77L2+QydAi656+uveX5Zs44r+bIM5YXTBZA9Jj8bBnpzmfKLHJexsHcE5zAp+syYXH8F7/wRR/xvHJNmN+LigCkv3lWqF71/ONnOk6LOsxrIy+ps+wercO611TN+NTCgzU5+fTTw5q0t6sFaDe97vrhTUcP+WIL3MPHXv5q27vXiURpzwW9gsk7YRrk7+J8zQcgEa0bm32Wg/8xhnn51T77+S8Mjz12PPczLV0c7vrwn8rERSVv7q95gGZtLlK1dJ2/tSbNUaZtz6F+1jUPa+urphlPXyW+Z9SaQz4rM6L7z0KXNdcXNMZljWPfoYPD/L7l4SaZA9/1rvcM33nooeHhhx4eTj/7rMykS8Mf/N77hoMeE2WJ9EwEYfBc+tfr2usH/fd6eghFf71IrFhLqXmGWnfvJ2ioSTFr6/3ly/Se0eppn6bTdO0ffb+kzzwGnnWkaX9Qw+h90EPKlXsb8Ex9PXhI75/QZNFAjcHj5GzTdc6DZrO6s2ObV5he0UZg8OMD8TYh0pnEKX8ZiWWcQu7Ja2tLgIW/3ZwqLW2SBjAMB9XJmHkxLbA28tXO+BTmZLlEaoLzrMUvmPMed/MhHaftZZ9l73HoeT/+YI+D58HF0g/U5J0FdIdvk2jtRtN3Kpowp2eeV0+x4qG9lhy7VgETXkvz1bgrdvKxoooa9WQda43Svy10ynUobMA6MI/8NjcyTfN5AIsoc14eg5dEnxWv434cmzGBK34Qrzvzwn7n0LVVWV3sYw1vcGoEc6m/v3Xs+X/4X62Nk2vulHO4AAAAAElFTkSuQmCC"/>
          <p:cNvSpPr>
            <a:spLocks noChangeAspect="1" noChangeArrowheads="1"/>
          </p:cNvSpPr>
          <p:nvPr/>
        </p:nvSpPr>
        <p:spPr bwMode="auto">
          <a:xfrm>
            <a:off x="155575" y="-2079625"/>
            <a:ext cx="4067175" cy="4343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data:image/png;base64,iVBORw0KGgoAAAANSUhEUgAAAawAAAHICAYAAAASrd7gAAAgAElEQVR4Xuy9abBsV5YWtvPOw5v0np5KUpWk0lAq1dQ1dRVVDdXV1eXuDqAbOtrd4LIjCGwc0QEeCAgbgzE2BGb6QdiNw/7jHw7/8T+HsTEB4cZhwBFu2uCAMFUOoFWjStLTk9787pz3pr9vrb3OWWeftTN36kpFD8qnq7w385w9rL3W+ta095l89Prvm00mK2myMkmzNElpNksr+Hsm/87wySzxNeP3vI7X8P+4Tr+bpLPJJJ1OZmm6ktLR2iRtPPVk2r7+REqb62l1ez/9s5d/OV17/Cidrd5Ps1VctLKWVieraYJ7ViZnia2urqyk9dXVtI4+VtHqKvpbx3Xra/gb125srqQVdLd+hnvljlm6MD1Iz5zspY8eHaYPTE/TKu6frW+lnZ1H0ubWTpqsraYz3HPG8aPdlbV1DHclXb76SDo6PEyrZ5M0xZdnG1vp6Q+9mO7cu4e+TtPs+GE6uPN6mu3fTvt338JYTmWOs5UNtLmLeW6lo9ONdDrbRNvr6RTjmZ1hXhzV6RlISMplusmb/j3jQPgXfmF7x6crabq+nWa7l9Jk53I6w9jxBWhLmqA1tCPX49p3+iXrGzTLsZcvG3fLGGzM/lprk+/d73lO/ruofRkn6ZFpJjTGhWug6NnZYfrWd7+Vbu8fpb/z9/6vBHJiLWbp+vXr6QCf3b//ELyWJzkjRVdIXnmB+0BfIbJwOj9eEX5cSWvkw/V18N46WHg1bW5u4mc9raxO0hr4cXt7O7344gvp4OAovfrqq+nmzTcxlhn4gfeTrykrynj8PYsMelceUY7A77jEloBrQdni3yJ5aG82O8VfnCf4D9dOz/A73o+OjtPx9CQdn5ymU3x3mnmObUoLKpbSEmWCC035XoXscXz8kjy9tjZLX/nxH0//69/85bQNHlzf2kpf/vLvSE+//4n0cz/7e9Mr33w5vfyNb6QN0GIF8jnBD+WUa8Z2+cPP+Vrb2AB/62w4Z5k3XqenGDvGLffzM+oN0jzzAum9WvC30YT9zXAvbujaYxtsi212fXEMKxjL2kbawBzWNzZxD3TB2RTkO01Hew/SHmR7Cpk/FT5SHvDjtL9tnDIv0MzmIddyNfLcZY253rhOaJp/J80fPnyQ7t69k268/mp65ZXvptt3bqXpyYnI89l0H9dnHsj3KC2UTkbbrXXqOe2fn52cTtPJdJq2wYfrq2tpA7pNmiEdhE9kCPqD+6aY9wc+8P509epVkQmuvaw/1xDrtra+iR+s6wb6QVuroNnGJugHXt+A7ty6+GhahW4i39y5dSt94599I337O99Oe0f76eDkLD362BMJb+A/0EmWlfze6w6hi5I5j22W1tCW8QvnyuFzLlvocw3vx0dH6eT4WNh3a3sHbSs9SAOO+eat+xuTj77/56EP2SMWGEKtgmILyotF3YvSpNI3EVPYInWU+Cf4agpEOYFQ7z73bFq/+miabK2ltPEwffO7fy898uhhOlsjYKFNMhcBhG2gT1ESmODmKgCOSoF/42eDhMW1JPQaiY3u1tAr4TRNTtKFs/30NADrI8cALAjvBq6dgchb21fSFoi+igVRwAKoYpwraxgP+rnyyNV0COZdAwCdof8TvD/51LPp3oN9KCkI18nDdHgXgHUAwLr3JvomwxCwAChr2wBnANbZejqZoH2M6DS3Tx01O1WuESbMXMR3r6wJXoSkKWg+XdtMM4DVbPtSmuF3IKLQW+hr6x+AiOOFt/WrjKlTl0PGKhvkaJteXJYI8Ax4PWBlIGkCLAjfCoXdBB3EIdXPTo8AWN9Otw8O0y//3V9JpzCWqFAeu/5Y2j84SPfuPRAlOxMezQYZ540/qdrdrN23ZBEYS+Q9Aheu3IYy3tzagGBtpN0LOwJgFy5cSB/84AfTyy+/nG7dup3u3AVv0yACD5qSM2FjP17xKaKMadotNwRVhJU/sKgIhFOAEpU/3tIRjLMplNcp3tlKJ7OB4hfAygqfYEOFsUa4hPxwuD8ugPW/pe0LV0RZffnHvpSeev/j6ad/1+9Mr7z8zfQ9/KxBblS5q9JT0FC5VAUEhQIFK58LQCswySwx4DMaHHkMZAWDZQVs3iMUkuXwq7KC9j1gmQxZPyuYG9eXfxOIFLC2AViQU+oXNHZ2cpyODvbS0YP76fhwH0BP9a1GhIxDhqvjljlmGvF3ymkJWJyT0DS/bP4cJ9sjTXR92ctZ2gNY3rz5Rvrud76TXn/tNRjKD9MJwGsKg4N0OcOaEjhIMv7NdnSNsvzzc3x2gLEfwTBfBd03wYfbNKJwH8EeWrvjJ/I6aXyEeT/66PX0xJNPpK2dTWlfwVVBYxW06gELoAUeX8ePgtZ22rh4La1v7sraP3jwIH3ve6+kf/SP/1E6ATiuQ7fOoKeOgZMndBQAeCrinHMG2WxQkOc4ZvY5nR5hfqofSVcCFQHrFLxMXUe5onEkAA2+Lw3qt+483Jh87InfP6OAKiPmVQBIUfDZuHgDJCRXlteQIB1jCRpIw7RaztArAev46pW0+9j70u7ViwCsg/Tt7/5qungFg119IIAFKuM/elICJTKZDUjPBgZPj2oDnhUJuw5ircvYaGuA4LRI8I+LSYt75+wovf/0IH0YgPU0kHmTzAKlvwoPa2ubxN5QCxsDPAFjmIf1CKwOKjQy/BkIf5o20/s+8CyY6zBtwuqcHd5Nh/dupHT4Vjq4/yanDWUBJgWwzehhrW6lw9P1NE3wsjAP8bAyXWgNq6WT7XYqWrGZew8LFOUMxMqersBL2wadti+jXYCXeAL6sgUjLXoR6b4+1y+/8QCL/JWBB/wpHpYAFjwsANbfAWDNxKM+6wDrwb2H6hmL1Wl01TZo5fO3npd1RUxp0rKkRUgjiEJFz2pjYz1dunwxXbp0UXiSnhyVz9HhcXrtxo10nzxFaztbG/RMKcCiuk0xchyUzixrYuTktRaAgsxRQalncgov6lj+pmKgEAuQ4Wb8id8p+HnUbFJdRjcp/Z4vMRBpZVMZinKeDgBr5+Ij8Co30o99BYD1gSfST371K+l7v/bN9Ob3X1fdkJW7tEPFV3hYK7TS82fsz7wFiTZQmWdAMILTIOXYxHukki7AVkgG+vN7WRMCI9uiDqA8OO+O0jTh3x1gUe6xDrh3CiU/PTpIp/BKj/YBFscnkFnFVAMjaT8DMnUh5yh90zOVCx24EWCNHqSr88RkLcXbUf6aoX966uSbY4zj3p276Zvf+Va6AV65dQu6BUYzgetgH3wjuM+1k9lgjUg36hJhItXDWO91ePykA4FqDbwmRgM0EQ1FiXllQ4HrvLW9lZ544nHhVwFBrlH2GlfoHNAQQXsEqhWMkwC2jrGub26ljQvXAHQX0d8mwG+a7t65k/7J1/8p5O07uAfSRwcA+moFsmHRpI7POuOEHiWMLAASDawNenPZyxJgJi3xs4n+CYxnuIavDfzNb83bJX/w59b9/Y3JJ575+dkUgv++J66mn/6Zn0gXLkKBAggoVATJM3oWcPuEcCQavYPse5I4tPKEQfEdfyMzHBJ14dKt7WyBlIeY8G3cdQ9MAC8LITcZjDCDIr6qCYZ9KLkzWA4IvWUVo++8lsJMq5rvEDzcv4aQ0NXTh+na3Rvp8oO30s7aFJ7PLG0AsHYZ4uDEialkcjD0FAJPC4whHSqAlc1VWKvAz40deIBPpmOYDLv4bO/um+n4/htpMr2XDvdupckZ3Hkg8ik8qhk8rLOVHfSDhUR4kiFB8T7x/RmVBz0s0o1qSjyKvJwicBRkWngUwFVYhasAeIxx81JagYd15gCLYCWhIdoJtI4yCJqQiZA7S09IWHnRiiPXUxj5Eq9GQsB9iM6E1pqwsfM+sZ6K/u06L/T8jIIkfCGhCg2ZmBdlSovvDG95r9MPfeB1ZeVC10ID1Nr2Fryp09PD9GvffjkdA87/+t/65bSKcIkPCd6+cxtCCPqKVYdxCK9RSJSeZ1AuEtah8Iul3o9CvVsoHForQoAzsQB3d7fFy7p48SJ+303bsDan4KWjo5P0vVdhQUMhUuCoUAk6Nn9PA1kDdEZrUsAIoCfhbPRzhLAIhVtACyGtIyg0/s1wkERcJKRH71zDhmLRkrcEfTP6CX9pgFH7zUAsYZoJPEaGno8EsBgS/Ft/+39PO7uXYTlvpk9/+ofSV7/y5fSZT/5Q+rWvfyPdef2NbmwcN+dD+elCehZiEq8m81YmI/lOex6sLlZLgdX4gevB0KY6nf2cNE3hwsjZMu/Ci2yFa0r5oFELem5u7WpIkIqRwA6gOISXc7y/D9ACcJGuxYh8aNDaVm8Lvqi6DtmrVG/Oh6l0xAoq5rVb+FBAKL+yDSPreQzj+vbt2+k2QIs8+tZbAC8YO/SixHMG3WjIM9RHOZH+pS31TMi7IsqkB40B6Bjx2PA7Fb/xH+X98pWL6bHHrguvku68T8A+AxYYH3xAD4shQhhmAlrw3mDAkJZrG1hr3Hn/4X565bVX06/8378q3tvOziXhRdVTyhedB4y/CVRd2DjT7AxjJE3EAJQfrJnInxpSfIkxxEgZ5ZPhBLTP+fDn8uM3NibPP/5js41NxBF3JukP/ptfSx968RlYb4cZ0WnFwmoFColQQ0lI6J1MygUlWan4KSd54PSy1ui1oMcTdW4kpLa6ws7BwBmwVs+UbU8BRFwEWn1i2VBBZSETBBaGRFtULoC/FQjpGrQ4Q4M7CN9dOttLt77+D9L9f/6P0yXIzAyDWYfHsr0DxiXw0Yoj48JKoCgwNrqNH76maOsEP6twfS9duQ5rFjFihDEP799JJwd30+zofjqBC39GV5YWLwe3uiOAdYyQ4HSmIUGJxmYCgG1EaYqHmn9ESMBUdI3JZwShCRb7aIZ7VwCAWxfSZGMXnyMAlS1igSt6ugzJigurzKrhGQ07kLFbXipkyvD2khxLp6DtF/d9FlRef4Jwa/kSrzczon4n2kpzmwOhxhyzlWz0kHfLLYncDYFz+LdIJgSTUqq5CgIN/eLjo4fplddfSwfgz//5b/9y2kTogwbRI1cekbzOfXhYXIsTrr3obYKWhqpo4YsyEmSC0OSpi2IhL+bwCUOCVBxUSgxL00oUqxmhkx3wEYFrC0bQZGU9vfHW3XQHVrTmbBBShEXL9bKXACe5eDaFFYswEP567vkX5Lp/+A//oQgwx20e1pSK6IRLT2ufyivnObIvmOMewpc6/gwCeWGFbUT56efiYWHe67h2dWUK43Q7ffaHfzj9/f/zH6TdS1dFWX3kpRfSz/7sz6Qf/vSn0q/83b+f9m7fFWXC+00BiYLKvMj58fMc6ZH5Kev03pGFCSV0yXhEJnYX8s7tleAgXlpej95D0/XzoToqjVXIOr0EGqTMp1GZMp1wcrSXDh4+RB7rYZoCFIRPvWWSF8fasxyL8DABy8A+88R5AYv6hnJ7cAAARV5KvQf9+97de+ktghjAjHmwo+MDNV6yrJ/BgOlAEe0w5yrGH/STOmh5/amPKVP4t7W1nj74zAcQHryGD2FeZwODIUExeFkjwDWUkKB6WTTyNgBW/FmDtzVBKuQhohi3kQf8f7/+9fTqjddhbOFzAhb6pc4XoCfIZAOQMmLrK/lGfL4JQJQ6BQllqiEo8sb/kzdwHaNq7H8H+vvK5cvp8mWkd+Ap8vXonbsbk//2L/+Sxqpwz5NPPilrSUIqmpuoqTRLiIrol61R6cysPGEEJSCV1ikAaorfxXWEhhZCE6yQ7OVrBQpf7CeEJuRvIbj2JwlKYiP1iXxG0GK/CnwbFBaxEIDG8A7Pbr+eTt68gQWEcNKyImGwIJpw5rg1/KBxd4QbGS4QIuk8Z2tbUHa76ZBhRbq7YJRVeFVTvDNxOz2GxylswwXekuKLEwFcKBgOUJiD88I73kzhqoBqSEQsMCqvzvtAe/DGmLda2bqI/N6W5Cem8PLgO2h/9CqlEEAi2jIHyydIuAjW/PyXWrKavNQkJ5lzg14Hx0EQFXqoB60KI8e4XciH1ptaPgp8tHwkvyCWnXop6i0bBtLjVMtQQ82W+7S8ja6RJH8lecy2hnrEAJbvAsw0GEgV8BM9j9nJEd6Rp0J8fQWhi3/+ze8grYmELX62d2AE4No95CSnYuVzPLouVKz8hP80EZ3zIPiO8zTPkgaZGhjKw7IeOR+DWcs68t51hqAxB+EzXMu8mSoiLYYg2DOcKPNktoH98DvyDAbzPADr2rVr6Zvf+jUoqjuIWDAcSI/qBMoW4UaEAETA2QfBDvOZUj7FTRSOEzA9m2KkkDNZTwm1qSI0Y4VXiTEIOaLVfgq5uXRpO73wwgvp6//fy2kLEQl6fR/58IfST/zEj6WXXvxQ+n9+5VfTw7sPhW94P61ijkV5IeevMv+vQdkJbzCCwLBmVpq0MRS0mcPAulHpmtPKVnmTAKgaEKJiMg8yYuGsKuGnDqj0D/2b+oCKlcoOnp6MhVEcyM4UHuvR/h48rD04lYjwOEOslB0zVKyPGSMq+Xr/3cjDEjntw5rqYdHY7gP5oivF5kIKgYAFj296ivAkDQpRIb2+JZ2OwN8PcQ1DcbdRwHHv3l14YAdiNB0jBH2C38UIp9xCJ2Y1KbSU8CDoTP6cTg/T4+97LD3zzFMS4qZjIIaHAywC1xoLH8zDEn4j+AO0Ni/AoN+RQoubANMbb7yR/sW/+DWMBSBJowC0ZjhY+Vtfwhu6rCJD5F0aY2tMd2TjVOxl1ilgzXZ2dtIl5IQv7l5Iu9DDjGQwxSI8nPUW+eD6HnJY/9Mv/SU4D1SQTIxpMlVffcLRkESYn990iim7bc5ClnICCjYXgdcKQ6o2orV3QqVCBiVzUSFISF+nqjF4oCwUqlpq+rcNvmcajA3Wj7j9NLp5MxZImISxWgmHKHOrsoJyyWBh1hmtPsaQ2T+LM/i9xoBVMTESZElqja/TTaWnpIl9KjGGaWyRvHVjkQCLO4uHJQpcwzgW32cYSqxgtCLViriGeTwlGdQiFJMoP1ae5bmZ0BotZOoZHEyQdCwKAAYWmitQJcofBQsot2zxSByZdMjWtLTB32XM4A8RQqVpZ2XSWuM1WQOJsuF8LPeZw35WJWZ5BwHILDhca3obaxAQUcwMjWW+mULZ07Mg/TkGhs6O8cOYOOPVJ9NjVYKkHwjIHCeRSRQAuILXWf4kM3XmbCSlYZyYhyohByaAmRxmgQ/pIh4gCajKn2AmYTmpyJPFEv4UAOGYKEMcJyv3WADA3CvzX5iXAJQYgQyZkuexxtnDNItZDAgCjNqGWbHmnE22ig0khP5iHMqCKKDo1HMuqBdQHa8znDK/8H7LH01hOG2huk7mLTmxnDdi2B6eY6aE9pXnZfQUXUB5XteZsGiKOoQhbwUh5WPSUrwxfM41I6L51ALb03FyHhwzbRR9V13g36kUc0qBRhTpTh4UgvRGk66vErSrvDWvgH1JekGLWkSejJZohnLB/IyORfUHx8+/aRRsInyq+ctD6bAr2shj8FECCzOSQuugjxpOauhxYia/SlM1D+S37OXregtTpPsoHrktRT6IAkGXsu1DALHRLhNKGUJkl/p0HZGAC1hjGMeMMGSVbPRSuaSXqvJHGdjauSCezhoiCavgARr9LL54CG/1tddfT2/evCnG6oQGEoCuNyx07PSQ2BHnQDCjHFxmCB1ytgODUgosEHqk0WhRBZEr0XOqb6lHRfZyPvfa3nRj8jf+2l+Bw5RLTvMFnYXhrJEud6VU7V59xYwSQsidk2dmnXgrxW6MPtPvNA4Lc7FbUJLAx5bN2pdy/MwgphSF8H7cYmlqm75P3ieeB693CVyOwBS/MI1qBcmbjV/KXJYU9PdZO/adKUdjZBlLrigzALDvuvBHHosWv/S925xLWgr1MnjZd51Fmunk7zGa2VjZvykuZShNhlqU0o/d5mqxawVhxtPdQHNnNh+pTsqhxE24+d08pdxaPT0psRXA0JyO0o+WOZW+/ghIQViYC7CYP0PTOn8VVKMFry9HxFWjEA9fyCnRWswJ9+47QX2lq/xkj5L9TtE/lZbxyelUwz2lVW6hNFsLy9/5/v0YvbIz8PZrbmP3a2u08p/pkqul2tFJvH16kwrmHBvX2YyFQc5RQKCXsW78Wb79+NXzyqFUWWf1jjpDjko384YqTDVIB/KQ+dfLQalDShmWMRGwHAHFKDXZGciQbgvoIU3X1trk3M3A8TqxlDPTJ2Qs8QCE0Jp7MwPCLNnO0Mw2BM0BHXIGVwIl6Vy8VI51Jl4fDMenuEQPJ9K1vM/Cy2bEmn4wg1cNU7HwupfINnLrtD67NrLnLMUR4qGr904dSq+9s9xzK1LBKh6SGgNi/EtaRPlJjBV0a4YAq0wtVyVGqwQxfAHSWXp48dGNyf/wF/80AEurTUyZ2PtQ2Q2VZrmIg2sz90REtLbNyxgqX1U2aq0Ok/KdlZJDUxriUyuLL/bVKYac7ynBLGJ2I0r5nSkha4MVSNaPzZ1C7wWSn/u8UqfksrIrmZI5NLvfxuHpavdrZdaYKX283e5bR44lEvJ+nmq1esApx+BDPgYy9pn3kuw79q1jpYcwBizry4SE12sYQa1WWnEMrRnN+Z1WkGVvhha2CAlCZdmbOUU41H6X62Ate6XMvqzf3qjKVMIQGXLzL7ZBkOZ4THlLSCXn32xtxZti5RMLKtAOvQcBL/G+hh6050krqhCFQR6eUzDjActfZ+vq59PJXVZvRkN7Lw0lfs5QlJc7tquVwhqm7dYhh9LLNkf05PrDY7Cyd88/oqyykeINO8/vEXjJ2jFX14Gc8pWtaSlLGj4cvgx8ffvcHkCPbKjb9D6CC71cpYd6jv7F75nnId9195NuDvRKunqe9797mkaA5UHKj8EMok4vYaBmNHlaeSPcQE4MLyefg9Bupq21YRWSA5nNYVubP+VEjEfmMoKXGpca8rT52riVxvC+WJWYKxQJWgw7K4Dqeho4sq2jq69tTP6Xv/aXoAt6cPBKXjZsSvKYjNxbTDY2dmoEHCA/Ud9ZDV4hemAoGVAnlkOR5mFlQvIb72WZ9egZxL6n9e0VrVkJZRvC0EyCdopxaPl4pmFl40CRZG9BCWqKtbccbW5GWz/XznLIAmHK1TOjnyutH7O0iTbyT0CH1k0OKlk4I5tKXkgHSiivi8wtA5dnJg/A3bpZXVUeL98kJp2Ve2k4lAqo9I7ZLsOA5C0BByZ7YdGZkEmYFOsiwiB5NoBXBivdwwLzy/YlSdhUAcs8sI7HJKCpVrznk0hxRN/LuPN2D9JbPBWWRUuIAv3lsXTAiNAJX904cjjDgMvyP2Y7G0/Yu427/5xWqAqurAXfXdjeK91SrjrepaAUlirD9jYHkwkzHjyveGNQBpGVnUZAeg9B21AQ8MZuJ49OSVbBKbfXyQY9VckBa7/2zn77EnjThPCYEXIqwcLm2PWJVhh6F7+liDh4nWaeDYHI5swwmek02UukZBV9pV6DtjBu18LzeoHm0/PFtq6VsdiYynfjX5uXZY88/3Q0y7pCdB3WiOHqjp8ycJvX5ccvYUBnLPgxdwCIG6SoR8KMPbqbPKiBwu/UC/XBHwHLHNkizzDEyvQA6cyXx0BJJdEofOzmxuR//Kt/dmwSZwp5IRAmwZVmsZmyovIwRcNLOMAVxOg98El8N6NzRBzlSfWuhAEkj2G7t71lRYZQxtFNi32lWq9oGV5SK9ET0fdrDBBZNiYwJZPQXfVMbWBdCokHOe1fGdaDnfXBTYwMa/Fl3qF32YeM1QuId2K80tLrlV46Dvlt4PV1NMFlUiCdczWar9LXuE16K8P1EHce68z4tCkmWuiMadscvHIyIbNrLSQoeRMWYDBXQmVERu4KMTTPQs9KtjTkUARB64w/OR8o/eF30rLs26+jzsvoot94HvEhoc5bl+KSPs/AkCCrDmVMFp6UghXIBkKCpUImSHFc/NxCb1o80gu5CTiv9UqC42P8vlwPDyq19Sr518YlykZy3324hb9rRWPOYUgUQzaTdArb92Nt+3HpuppcGp37fOeQF+JwoLXXj7WfhR9/1L+FLs34GypNKygCPXNxUUnTkl4ik1kivEyX/CT9Zb0Vyc1oHRxgRRGSMb8OW4iAdgBU0UTyZ2Lk5hCjj1h5mSllwjdX8qb8LeFN5SWv8/06dLoPhQ3WhvSf+UwAizlkRFq0QEcjZxbyl20dkPe1tx5sTP76f/nnR4Bl8UmblEp2Hxe2PAIHyQ7MM2DHGl/vw4u8tbNMspD24KIKqlfmisZCwCAkqJvwWLIKJZzDcX7RDThXUd0j+1CyBWGWn4UkTDEyL2ffGYG9R+QX6xRKyvqydqxir6uec8UGdo0HSu9BycLlAhejs3oUQ0XGMZShFBuXrdNQafWVeMZApYKTNSFbcE0zSHhlMRZmUoo80I/NA5DQTL+WHAH7M4td3P5c2u0Fn6DUecEZsCxnpptMFGg1DAiFn0M1/Ez2LUluRkMOFpYwJazvyktemP28+s97AJN9Teh64BESsGRuKiZSyJFLzw2wujVm2Xymkb133lgGHgqmVIsWHoqts1cYqhB6T6a2nsa75b3G2/Z5Rx8pZOqLf2xu/ZrlwgmFLHl5sI8Us/KDVoupl6XGZaS4aPyUdPJRHuNvPaGkp/14zfLa0XqX/ux6jT5oGF31id6rOR2NWHhDOM4jreSwlOfbaO7cyCJOVzcGHZdGpYavHnCGXtbowsoHETgxClC+IgNdAEsi0v2mXOMRr3c8L46H0dMtqwS5pASscJy+seyNmw6QcKBE8jQdwKiJ6UM1VBFVuYGy9r/xS3+hXz4qeBE4XVAOTY7yUJNMcwQ5GagWqJ5IwSulUcb2RbFkt84sUHy3jdJFVZxaAt2HGPVvYXjRU+KHizb1iE6wYtu0TBnn5KZLPdJEgUnGSReTf0tFn97vFZctohCJZcK8NpdkypyFuYfurdGYM7IQhZX39K8AACAASURBVC04lVcX/sm08oJnlgDHwSoz3QuW54vr6QJT+fJ7Cpe1K9SX8Zi3lFvinLIAy3cqg2YHZmtHgUOqm3I7CmzGqJqvRGygs55LS28glFxfKf8feyMGhFLFk6vkJFHLwuS8jnzjbnl+KhWhQsjVtIuqJQE2rmMOCco9LL3NRRcqCFNYWjzSRZWOGEug2R4qlqzAQsiU102rr7h/MOeT8nl8uVhaUTqfYCAbFumpC99ASOxUBSq2DHZigGlwQehFHpeKQa5lLjHXohiNyZ9Kv1qRKbwEBcHtF1J6ju/olRpgeYOKU8/LPeD7bn1FG+osJFSnmJ6NjkzvTPOOd/CL0JRr2AFUDl9n5S6ynXWnHKGTlR8/EjlhFV4emFX1dd64DMkANR+hltfOwsR6r8mh/q78PfwhL5CHZBuCGKy9Qjfe4z0deAhA6NwkSgCd0N+j/cl9OWQvayvyo/Mx+THg8nToZB56zK8RP9c+87zzu+1plBGL/umE0prq3k1mIoU+utgYwr7ISr68TuYzJNeoKQVpEkTB2c/L61m7MWpT7skr2OmDrGu0/FwHYZGQftj95x1t8xhYSt/laaX4Svf46omyuo5SHQwdsHnvEDms/+LPY2wsP8xWRlaUvbWQwxedlTKkRUf4PBkuGDeFlQxplpZZ5qbQyrAc18jOKzMGEUJTkDI4WbjG7vUeHBWXqMxsRdhofWWVjZmJ92MgN2PQ3L3PMVni3u7rLBWGIgUUWUevv8viGbjzl0xcBXVlbmMOAQ+J6ereJYn9mkKhEPG7DJjGe51wCKArYHhAjdZIEpaubx/mkvLwrPT1TC+T8RxnJ91oVJgyYTv44dllWmIraDMAU+NgOwnF7u0YOhOSGwJtTVg+u4EqQb5LKT0KWnSvkYWSvfQRJDTUxzwVmZcHZIpnxdL0TGs9UaRXhta/eae2edVKplmVaMJnvclpCUo80+HapsmGCSNDufD6OA47oNMsTPOobO21WoqGnPKEnJvJfEsOZ2s5tIKG8oAaEh045Pi/KAsxBnS0JgNmFLGBQL+JIWQv8/BtLF6S7VxALUnXPnQvnRZkyBhF4fN4IA2Pq+7ux2Pr62XPW+6iZ3Knwst5rpyDpBryBDrjIO+T7MZJQ7hbm2zkMifLKI0Ygj3v8x5fjGAyT75Rzd2/PHh4b4rhwz7d0QP38O5sO2TdpMY3hznMVSnBcteZbjJc6gj9pRiThrnHrzEyyYkgRruCCQafC+AxX6xbR/gy/VD2I+tWfKjkVS/VjHvOiDxg62xrKtWDwegFyzPPa6pIdWRfJCKKbmigZsdg+yHK2v/mf/2XRXNZbsis2IGyLSXBDWSYpNUh0spUxaVln7IPionzzKAKXkRiVgPq0UuW1DRgE1HIC+pR3Yjsq2C0T63c4n07PKk9MxC/M+FQIMsgwkXOwsgF0PwHhZF7gqykmnPI+zBEiPslZJu+SpD96hlnLB7Q0w0sfGV5PxtTb+1qvs7CouYC25g7Mufwpv09tMx7ZlGm6XNNtoZivWawNE9A83/5xOdMa1uT3jW39dSjg/w4bR1MSYgyIgDK4PV/JiyDeeM6ORATp6tYdZAdByO5Sw5C1s4dIgvFZYBF74prxcOLj3E+HL1cE5aed3TNbYzeg7Sx8LTzLhzhkr82HxFN4VOdh/FXp/TBa5YzG/avXroZOkZ74wE1YPIJ6lnBWl82f+MP0lD2nOWXXU6lK6fJS/hd5axThk42jY/8GkWhIuvfj0PGydbz5mNrq5ureF8WWtKKXQv/Gv94Pi5BoTRodRP8EHROsXl/oHrE48meHxQv59UZJC5HXs7Rg6Z5Xp5M/vtunvjFe0MlGA7ITN3QAZZGfEz2iuUQ46fs21IL88Zk33k6ynrRnuJaVSqzPWCdSSVoPnnfgXsYPsQw7VT7vm/dJ+VfPHmo2+tnhq4Y1mqg+XUuHQz/txn2XV/ZQTJvjfKzu3+2Mfk//vv/RjYO28S8hajxRLcAQemo4bBf0JIZRZll4eeAGHoQAWO8JBcJ+IWIkspDT0wP642UkgKHboTjyzwSO6tKvRadE+dqczRF7gG7Xxiiax9394rAM4SCmAKcVxI6juEC9nF17aXzxNyi+zWx8bFdC6cKwzql6seuyliLIhgPJj28YEjSP99v7ZAucjRK9oZMcfq1NevZr5cpDbXGyaXCqdnfUUudR7KIsKIP2TCOP7mbnt6GbV5W616TsepNqNKUMDMB13lYHDMBS09P0A2gxzgE2SsfHb+G6GxNZL0FoIZKxmhg8zMayJFurrjDaMwz/3pDxHIIfZjLV+H19NH1Uk91bLHbXsFIyI3nbJwDQ4GKG9TWDbrjV2m80TMtX2aMeJmS0+rlhI1e8XggNi+P7yZLlmf2vDaQESrCrIz8Whkt/Xfq2fmR6ikReq1tZ5HRZTUyvL6UTZPD0v42PvfzFHkzAyrLpxp5Y/rK438ykJbGZHm15XP9Gnsjya6vfTbv2mi+/jNJxeRqSs+fzKuWLxlfMVc/ZlsnjofybHxh7z7/5FMxJX3ssApv1Jqu02hU3sqC98vHKxuTX/7v/quR32nKfjSJLk/Ql8Fv4kgU0VBdaEyVlZlGogCyhW95CGUMsR+7ZJ1aJOoaZ89Tf89EY9xfiC8WRd7smwHVj1O9KMaztSW9X/dPSL9Sxq79ajmqWodqOaip6kHA2raThH1f6jEq8FrVlywkFZxVI+lA9GU0knJdVW6yUPjKFGssEfnmjm4aWiEgaVQ+N5/BbsR9wQd6WodW9ugZjs4wybFkoQPulXPB8vrodTkk6sKPQmX5btyZ5NBogfO+nGekMGhxBg+2ZHUan8vDx3PQksF/HRPoKRMKGpoXojXZHRDLcEHeBHuI89g6Zs5ayZ7h5BW8CZ49mkJWPgOsjd6mwbwTJyW52uxV674ry1NZGI90slNK1DPny8JSnirmPXpaWYSjpJ6AUOYbC72YV9UpkDxr4ylv/BjwetCiGWCKzDyBEkRUaeAkbQvTmsealbgdbCteVldokUPxZhCgHynEkiITpbGVBHnlJ/YNc01ilPTGMw8RsNCSnqaSN6oKkTR8a+2MTnsXkclGUw61yvrhJBLVIyqDHcN0i5E9VtzenV6RQ6Le6La22Y31XdLUDG+/pnbCiTcCQxDK8uKv43hlS4e8ckqC/VsExslyZ1ASSEV2JY4l96mu0spW/s8Xb2VnXU+v6WRapcEbGDYnMeAsBaI3yFeSm3dramcMGr9ZxEYOTec2JPAJ6xLklHxuUbGwoxyHpuPdeYCQ4H/+i18bAVYeqadzF1O0Dz2RNQKUfS28y/6FPFkjLZUeB9cVGWRP5xSbGA1cTPOKYDpm4n39mPTb7u+s8CWXzmHgR45aUfeha9tyDKqEGSNVrdgp4G5iuEWEw4Ewvjvj1usO1HRZtXy+V078TEq7s3IzGoigQPEoOGnclv9y7V1HZ1vMAeHxBy1dPZ5I+7L3HtB7sC9ddrYVh4FUYE0x9wrdCYAuqwDUwHpjm2LlDtdZTBBJvvYvOUnbhMtpaO5n0iIMpaMm8vXIJr5kZGJHkJ+GOVHG9rtHXtgYeGlmvM7wcUrIcgt6crtuSvVhCLPqbA2MLwx4bEZGBx++MzAYhv16w6dcT40WqGLswBNztZJevZ48louDshHVW6H+CBtde7Gc0a6FqQkSdrSPHm2jMiSHjmaDiV30hoh5LL2XqF65GjNmkEnYL+dAxOBSJscBpZoDFvBi8YbJnqxrn6PVQpd8/JbLi5cyIzSSwis1jsUD5BMRuvxw7/n18jCkNB8l0usRpbc8A4r8RA7L/OHznJarJV8y5KtmbK9HaFzJOuQ8dueZ5pC70lZpIsY63sUwpnGNNj048Bph8Y7nh9LLEJ5IRTYcuyPx8vrZJmDTV50exi8CYjlsy+GIgSpAoE8n6J77xe+4DpynM6T1WK1sjGe9Y9EoT2XeZ0a6RULEMMkGjl1r8Kpj1P/xTU5tl6Od+FH/lAcrovKGzS4B68/8wZ8dAVb0WIDOQnOddQMX3a6MLkKA/wm/ZcXtwWIwWZnUeJe0uc06Bx2eHFffxcxdpU9edGtX08Sq9Awg+KcxysBK4qG8mbF0xUSCNemc/1YQFNumny7PcQP32NlXvYZW78MIylFo0lsXogPRfhU7y95CUZKTyWvqHLOwCkgYXayPvPw0FhCj7ngi96NC179ESEQJqvL233krURiPnmhu02jq18Vb7tqujb7vT45nsfUgfWXc7gR4DiN7VFLFpaunDQgPWVvKX/wRWzG31Qk91s1seFOmegSMJbaVn4hZK9j31XkibFA68RTviWe87WXAHrYnd+VxdFZt/sxmUdLelL+3nj1N3VJhXLmsPo+RbVl+yeij/WS6yXRt7xg923xQrSlFGk9yaGqmstBGQ7DGJZ7efWhdw65sz+TZlIn8LZWQpnyzscF1d/12nip372aFZXOV3k3RcQ4SRckAZeuXz/FUetvBxNlTGHCxsU6vB+STvMx6f6ZaBxaqyNUI1O89HYw7zPBRsNFrBbQy+Xif0NNODsqLb3pES9B9/zlFwuGRbPl6KaQQwNO1lQHhP9kgnelM487kwAbbgVgGShkbrhcvBsYET7OXMec1Zz/aZl4z06edEsv0sLUtRMQAWRe/51zTTQKU2TAx77DMV4m3latEyQPy0F5ZAL8GOJ/w/vHG5D/7A7/Xy5Oua4GOAwEq/ljm2nE7Y+UmbJSZyF8ffTZvXOV30f3Ljd3yFPN7HRHTXV4qqGXm2cGKZ6RGAixDu9gba+yosnatd3vw6++h9ppH1f5KzXg1vnI4c9HVFkYZXGdKZNHNFXpQMbXNCMqv9cLKWHTtAyDOcr5QBrIs9nCGsWcvR3RFbr0mX+XwFSfG6xSNQ59wPnwtHO+CNVnm/ujaUJYErcZzMuNYgF2IhfdGFh2EKwMd4qcpxpmtU0Db7tpl+NZVl/r7Q/IGPNoZ/W6+9Bj9frlY3pXnpYZXAEsb5/vV4/XfOoDVoFvmXmKbGP1FrUJqBFdZzR7GEgMyS7bse1iIot/WwGkZ0FpiaKNLlxlTWz8xYIVgv4xyDwArVkZjpbkMLUMekYUqFbFwyZiey4BwQNBI6doaRXxVNhGNPzJqzm8QjgfPB+1Er2YgCW5eZu1a56koFAOWDaGLFM3xBP1wlwFWL/feoy3bqM097OucxkLUplQdDrzbWANI5WOmpwesx9Pubx3AOg+TK1nfvodliqHFw7I8SAlOrd7YeefZKii166JxRiC2zDgngZsR9rOMcm8ErMjDkpBKTkq3ge6/vKvmKegWwDrPyGs8Eioz57V1Sj6w8lv5c9lxt/JjCMysJA2MJWvTG6ll3ro2zqXAJTfi+4lBSDNJTUZJ5DXN896KRucZMF4P2ran2pg8YD0xuRADVo2IrczSrszikGDU/3ktuFaGrDN6o6W9xKK+09bjOyGkEZ1a130Z766vdupHHXtnzGe0CZkKY2yV+0oukcUoJBhqnfnWc1MopkGYq4orAMZaVGkZ76GVV1rbrIJTa0cB7SMPq5UXhROi1IIUgQxDTcsA9zKA1QGvC2tFIcFWY7Q2p2VoEurWgMeWyAp1FYWDtoMGujyZu9BXjg+BbIyYr69c3Jj8x1/7XcsEUprQeRmlZ4e1LuLrsES0QtVWIVvUp/9eNns2KB7puzFGv0z/P6hrzwvs5zUswnniXMkW2scnA+idZn12YZ5GDysK93gF93YAKzTHKwo2Es5qmHEZLdPAy+fluZoibfW4ayHBUOk2ypxV9bENP75lQKPsX9IFczwS308EWMsATuu1544AVEKC59EP89J3pRxFfP8aPaxWwFoGBGqAVX6uPNaGl8sw1DLX1pTHgClzVVKL0qzNZhn6nVdRvNP3tzuNjRnlmnIWhRtJ/vizcI3nsNMgbyMINqZSrAy4xWF4re97URimJuARpUK5CRZzGU+2lRdqXkargnw7ISw/tihfhMPv39WXDzdF44/3o0aMM7/owoPjeYsuantkx4SKZTGSZQ17D1/9hhf3ebt4h96t0LswqmyJRY5ELnMngfH1xvoVlLV/7XeP2KKVSWvc1G5lt4cEW62q848prpJsLSYYP99WRxQL9JhRWq1PLwSLpHoZa6sVWFuvq40t1EXGtIsmhO9b5+QBxTd7Xh6Phhi12TrO2pTPe/+7UfU5b+0jEBiCoZZrv91XNfQYKLhlDIBwTlolkD2xvG1nVHGJ7yvGT5SPbtVjejqL2/pR3GjrymnrUXDDQXgDbQCYjV54q2evbY8JEPPtOFJSM5RWbDOvm/ftresbk//kXxuHBM9rLS3DjFFI8Dxu5zKAtdw4x4sSCkTeL1G23QpYVQVfMNp5AeO8dDpv/8sIRKuQn+e6ulHRziXvBt+eF7DaRx9fueycPGBFBoKYqFFS8pwDbR1nuaHVug2NDRRXm7K370NjvOJ5tBqfdQM/iCzIfjt6Kn4n2xzXZ3Cd7hFreUXyOdyxaa3QM2prM9pz2+3fLQYVDfPm2iMxYLVM6J25xp8S0bfYqgxbr6spo2Ws7Fav0c4Va6FPlBdrue/dvKaVpucNS5032tM6zmVodd42z3v/MmNtvfY8Y6pZv60elm6uHRY4iMdyDg+rdd6169oBK5/PIlEs5Va+h7n0YhP0smOMwTaOyvQnfeQSI9A4OtDXg+UiPReW70drxPR8EEs/j4dVo1UE9jdWL21M/vTv/52YT68+yIy1CbYq7WgQ9XvbEuqtFlSNAFH/70a4xB5y0cK0EWC1WmUmQGU/0TxbP6sBe8tclr6mPTFWj4eXVlmlzVbeWYZOS8/X3fCDjGBE41ykwDrb2QqInMJexCPz2rbvlimmaOFvPybffzSWs0oSKdZP2vtCelUU+Txd6ue1sP0BEairDaxk5mEVQNkm/17GeFnm2mBHQqWvXtf79lvl8/b2oxuTP/nzPymAZRNqJfI8gW0NY2i/9Tit76PWZquSad4EeB5NROaOC4bCVlsrD2tDal3o83pD5yRJePsyHlar8LRet4xRc942o77OC1jh/XaaQsNiLaMgvT5Y5r6aoq+FBFt5eZEs+HYinVEDrKjd8HFUwYW1gJz3zIwekYfWsGRzLwnDd425Kja8jJFc8l5QRyFjjXlcD9uuf99PM/La7uxc25j8qV/4qRFg1byhVqZahrFbowPvBuAsM85WxfODBKzmMUV7IpbwcFoFahlgrIVmWufUaqi0jr1FiJZp69289ryA93YiC175nifSUgsJnlcWPb1LoBh8l08sb1mfVqMqAqzIgzDHoKXvZa6hzhnFqYrc1bz2woKyClrHa99aPjj0sOY5R5HXtnfliY3Jf/Rz/woO6R2GBOP90EXKTW6puJlLKcNWthiTvNZNGAoIKHBe6zlcvCXmLk9xLV+V+8csIXGI4Pa4OKSkSXkA5TICMu/aiPaRVVkDrFbWt8cf+LG8K+u5hKX6TtHw3W5nGXBo9bCipxhXgTXc4xPNWnWOBsG00EC0DlnfqQ25hh6mVPXpUdV8dQUGdnE+SLiVvlra3T3gTUahc+pHpUI4Tmv4c/BkTFlf+j2afXAvz0t6yC8erm1Vs7V5ZzqcBvsU+z6Hs408l4geEg0myXnQd/7Xr0afy9LDqu15ZHmJcK/QnpPOESe2JQd7Y6w6bytjV+rZw1+NsvIkjZ4U0vD0+psbkz/xs18dIUZkCXChjHk9w4fKqPG8LOW+MWBFijyuUKmwXhRmbNxY2MrM9evaj2ANAavScOdKuw2vkeKx5+34Zt4NRb4MnWJvaBlDpa0KSRi81WBovU6aHMLosgq/pNUylnbr2i0zptZrW6/j/M4WbDTt24qrykZeH0nOfDoVXt6fN9d2CHJTtfGXRpFiyZgfz86CwwLCQ5N5NlMBDJX9pSaf3diWEYOauovm7gC+w8BKvitq1lI1pvf1aQC90dC32T/jbKxzeqAW7Aqs0dohv5ERsPK+OxuTP/7TX24imQ28SVEFi1pjntYwY1O/ioDgvbZCjvY24yvjsevjA1percrIX+djwNH90T6w1pyi6vu2sbfMb941tRNOSpoq340VRyxkkfETHzbcxPRL0uN8obJ2HjuvzCwTEmwFrQiwOqU2KNqIASs0viTUpSu1aByByC+8ZxEPn+Wydn9dnJpQT6J8LdJ58+ZUBdtQ67cZdOq9vH35DtcILfL5g+Ur3gcWeKLhInR+1uDbjdfvb0z+g9/zldDDitqxQXSoC+KFm+OWAKxIyM+br1pmb9d5FHSsoETtL5IF+X6Zvj1Q2b0RA9UAq9VLWCYB2zTJykU1wIpp0iaQy9DzvID1boDTMiC8rHL01y9S/m/n2hpghSFFhOZaxq+5mXcasNp4ieOTx3YVr9q6t9LUrvPvId9mD7OFTq28SEoOH69al2A7wspHA1rnWOqnfq5tBXa1UW3euLcx+WO/+0dHsruM4EeNk8lKBRsOQtIwbcp9njAPQyz6KPWW1zKeR0t7ulD2gLbFjxFZ1L/3alvXpHbSRovgLQOireOp0y32glsB67z9y0Mli4qlVsGv0an1/mUEP7p2cMzUghzbPAVZKs1WmsaGUpBldWXxg3uYSypK5cfIoN6AKSd//yLQmEdfVdjFWN1xQP7eZSoKx3w+Dp/VZKHmuUT+iDcA+hD4mPZxm6PIZVU8Qy+edJMQLW+zkz/iNsP+w/SPSFNgGYxnv/U6AOvf+6kfacphtSps6V6eqqkvU7o15dwa3qgJrjFvD1qxe+4f6W5jqx2d0qpQIsHxgOXnH9FvnoLwytQDl28nvN/R3q6tMU8r7aOxL7Oe8dzj8F3AudkIWMyB8XpUDKKck10GpBfRPooMLOOxRuuxKHxnfF/jpQiwlgG8Rf13srTA8OzlEyCUdZE3NEfj57Llx7SLeuyUnabsa6+h8Tq+6lS8u/j+Ea2abenmC/Gg7fh4otFIOfcwX0aDPAf3Oh5u67+eLxrTKQodahFL7/HKKPKWqMXS2Z5errW1+yZCgv/uT36xKTpSG1hobYEjW6zXISO2THl4jfVhFW/yCAlZxDZlGAnjMgsQK+JeIAxolmnT6FmCVKSQQmXY+CTdGrXDEtcgbt5qjdcVS5sXzPtXVvSInEWvZfbqWQa4ZgxYX7V5tnpTrdexv1Zw8EZaqwxF4OAVdGikiZMwlqXo2kUH1fZ9UcupgvVjGrVJS148rLE3Fl1Lti8BZ0xPpDCkzTbAitYuXqM4zBgahIG2DQ0V6LBFHhZpKB5XY2pI6yeb1H14Jrj37roxU+VGj8BZIhceOwjjcV67d7Qx+cNf/cLom5rg1Cz1UpF4wBh7QIvUTiW3EypiglPvxRlBOU5TRP59PE5lXA+uywDz4pn0V7Qq+Hjx2nuyuft5xcfJ9PmB8yptPzcPuH4M5QxalXNt5q3eVNXzCBpuXaP21VjuytY5Ra3W+DZam2Y5lhBQXRl3pdoE2+jE70q40vTrIkMuKpWv3RPl0KIIyim0e6N+TxMpk295BWHGDMjl3adZ23pwjYBACseC7r18m3xFW0Ri+aoUIAXr1HqqfAt1Fl3TqvMee3iyMfnFr3y+GbAWdWzfsyTSlKB5P62DqvVRe1JnzYJt8fDKIpJ5CrbV2qrNs9VDqs1nGfqVc4/mRSZvzTUuCmvVaF16An5tl/E8Ip44L7i02ZnLhTxaQXiRol4kZ2+HR0rvY1Ef/ff1B5cOPLTWSk4q8tz4ojFV9+qV2wwEMMfavVwPDWFhP1Aw+dAbaj0otsJMscyad8lBaNk3I0Pm+XQ0qfiB3igXPkIrNVkYfx4DVsi3gYPA65bRQyWZWw0l3heN6fXDWQxYywwqVmbt4Z6atTj6fE6oyxSAjbv14MdI0da8jWieNUVe0m8ZBRULzuICDqOXZ9IIuDqjQkIu+vLXtQKrZ6h5AHleYBGxbty8u0xIMNIxy4DoMsLXIri1eUb91ELZ82RpEQ/WLPLIzC+Bhn+fLmGSywHReV3ngVb7QbUEIW5UHYJWNCcaaZHjFK99pZCkIHSNP8PPMwj6edf0VTQm8xq9zLU+xVi2UQUX12S0zcG0nFq7CdRyZUS7m0dnG5N/+0c/22psjhWHFI1EbnPbPqgaocKFXiI3s4wyKa+NAKsGYmtrmlsZMI9LQnol0ap0WxYzAif7rDUHxUUvPazaPKOxz6twLAFskYc2b+ym2Mo2W/OPVR5rJPQygHtewIuGFLVZ8+QWeV62jmale5CMrGcrICrH5fu3Ni0k6BVxCJLiTeirvNbGz8+lDwds5fXDMU1Qgt4WvuOjTWqXjsCzMQ+zDGA12l6N3KmXRdGnmBdA88ZS/UU0WjTAZXTworbs+ztnqxuTP/SlzzQBllYythUzhM89qaxUq0XP2HPrq+altN7fqjhKb6am8M/TrxfUt9tObOlBwLMR8HY8rNpYIq+1FfAWGTDzPEaOp3Z/KLzBBKLrojXtFGrRxrshpFEepqYgF9GvBIj5ICAUzT/DiRoQ+XFEgFUdD0GrKGv3dDb6Wg5rnhemI1sJPbwQ7DGnUhmXhmXXX/OWm1iFhvzQWMCkh3u0eXjRVpZljZoW3bIcMDfBSrXbqK97aT0GrGWKLmKmjMGlphDKUccLPZ7bsoLbsihSZdh0YX9R6WGZ8lykYFtzHpEyDq3XJZS2lwcdpxawtHqCtL5L2bMxtXhYrbzgleoiei5S2H5ZI3FatC/O37/M+Fv4u8ZyrTwyT5mUCj8qa6/fP5aGUsFz7F3RRa4srPGnyJeUq+sK2HspQ5z3MoA1PWvYjIypsCJ8pJ1ypGjwYEReF1Qbx+s0rr2r6ZCoQjE0sCuH9EbXRt5QRP+axxzq22CiywBWRKdW3VKThQeTtY3JH/jCJ0ayu0zDrWEQs6BKxtS+zJITNdptvtUsi37PQxijV01JtSgJi6W3XDvvsQADRRoeRNmOgGE/lLBg+pGCQFkxkAAAIABJREFUPTubjjoLQ3KV8t5lcnUeSJUGGGSwTqFAFlY2r1nGQ4ooGp38X1OczSmX4FSG84NLH6yoeRomL6GCCg5y7iv2YlnSkN+p7OGxKXmZLMdh60F+LL8Lw7HQmiVNqwouMAnja8fhO+a1FFjyUawGfIHWjpV7vax9pAcCbyhU7pXoUY3vW/QNn+JrprPl8qy90ENssLI5TBandAfN5jz24OBZAe94M3ANhFqNKj1IuO0V6YK9tLIx+dpnXzqf79aIxFGoSC2sNre3sQhJRtNq/UZnYNXIWRO+8byotItWstVZtt06Tm7Y478WRo8AQ4YzEj5yZr0CzPc1zygYgjXvastfWvseINlWq7EUG0pjZK+HpcYrHVu6becYLsM33tKNgKLqncyRddWZi70hti2nY89RxmX/0RgHQ0G39IZaAIvjxOMhRjOJxlNu8pVT2vNmWY7Jh8Ki0GnUZnR6RY3eE4B1i8wRBErMajWka0squzlFb7hcn0iXo50rnIrGOeJnyHurhxeN67weVjtgdWe5D4ZxsIoc1r/6yedH3GM7qYeD1pBRi9KdI1fyVafkKm5vuNgrAZPno0JGYwoGEAtEu9fWqrTP5KT4Ybu8d3UlUHyt9ORR+8FQ4w17bXTiGkePvGn1sOIqwXjbTmSBeXrWfrdlbBV+U2Z++etW/phJYo+1PXe6iO/773sF58HAz3MecMdWfphiDocksF6E5LzSHn3HVrJHw/eVQJFHxt8Z884FO9IvajMUuSG2N6g8GLLJ8ozB6IDksEqwkocveUzOMQwEJFwXWtON3lgrEKjK1kd0+PmKUVc00ur1nb+QQhjhbWNA9IyrmszI3IvX8cbGxuTnPvGCjiDI3URM/HYBq9WbqE3AE9vasmCiv4d8s9Z4+G4tJNiqeIxRIkW5DJ1KL23Z/luvH9KpvVQ+aj9ez+o+08xiPUJHyrlGx1beWeQF+3lEJdOtOaxaP6GCDKW0Hhph2/M8zbqVuxiw9F4UHQgh7NEPShX9Tj+zkJt4bHmocdSrb0OVavmKDcLIywnDjIVBaw9HtbH4zFE4vuDDWesTY2U+bVENpdn4Nc+LHVxdi3FpUjmvlt7R0dh5V1E0MASxShFNJN+tkY5ldE8lclppYkz7000A1u/+yDMaTMgWAt/Lzb7LDr61jJn9tioJESoJB8hgNc6aKeDHTk8Eke8mOrZdVW/KlIunX62yatE8fahjJPbiXtW4ury6LcxHQRjbavVKu7KX0OuRkM14nDGdArqasnRftRgDdvmKxI2H4lsNrzVvk2jnkkhOltnf1BlitKoDD0hkoCr1lrsa0tW3Y78vOrG7u47jqORGyvHxyKPmVxDfj7cp9G2awVqTgogsNaV91liu3qrImdZolc5mGmVwKb2iZZ7UHffVtk7L6Pxlrm2f/1iPnW1tbky++uzjwAGdhL37EyCGyritu2gCNcWzEiiOWBmyKm04ThPg4ecIWUgJ/DgsV46+XRXNn7efm1pbQ6YQVVKx7Cy/FOeZrN9xfqA+ogCwdBEHt0yWAKxWD0enXaeqX6eIR8xQKudWu3ZEg2UKJBpDGyxUqPHziJ8aYx61p76WIODbj4Bn2D+NuUDI3ekEXRuVhy16QBSgz8ZhbZ6eLu2AFRc9RDSO2hTTzcDcsXRTjldybfM4tAD7JYoE2jRj+1U0zr0eMW3WrYtrKkoXhCAShBPbR1S/shmwlpDPsLftrY3Jl556tNPs4reIF5ofi0wlJ/+xFNUSYcynWNWe+sLyNEphHruvEucslSbv0C76l/WXv9PWReNWq8hUH/dgxgPLrU0biRyMKyPUlwJE9z/7Q67IB57kz8y7MQu2/9vo1YONEC/arhbm/yh3Oqw4P2hEURdYUuWZYDoLmXNHQK5FSUyb6xCsrF31hnybuUKzewa5ft/siVUsVznluRua/VIBtmKoynVB8jsAnO6R6P0K62qKATNcP/Jz+arn2sbXRlNVcBu2Gl1HXIutf7Jfd0iPNGRz6sJgceyLV8r1ouS6MeQNuFzBHPITqmuYwg2U+SLNCmnzKtc1wCI9y/Gg/nDQpHBOIXPSNdsNn5Dr6WZ5G+VNY0cJCXaDLKoSOZ2u/FHHrwMyeRVqhptsZcahi9TTyANGplA3YE0tBDIWM0nJdgv/9kMLhxm1MJrQcl5guzEf67twUs2lubZ2w1ZWdgBYn3/ikRENvMfQAYEptmAkA+8JHKnqZXxie3mrsFJeZ2/Fl56UtB8kQONTHWLeCcvFKxWKrR5F6AnOYT8DNh/6kaUJPMeB+FbCQM0x8sqaRUMN5x6kXAxofRsCLo3nr0WXRW1mc2mhUM+7IKRTY9g46/lB88K3gTe1sjreEBuNi9DQGsKiJzzv1YU8pQKs4WRzkcxyq6nep121V2r6cZUKrhMtML3/TlR7MCWGvmQMpG1G3HGuy4FCYa3Pe+JxC/PM8xLK4Vouzdp9d0KC8ahDQ2eElcUHb8OzaTw4RAbZ7GG1LES+JmpzbWdnY/KZ6xebAEuQJWC0cfiQHKkhuUWKeKDsnNL2gzUwrIFIK7i0HllUo+miHJTdtxpZWhVQEk92AVjVxrMsWLbySjtgBV5H58UMe4tDvAEz5dxkOdaoYui889dqzsXjpJ3UbNXmK334Lhpn+76VuFLNGzy9rKiVPy+sKMolA9Zw5q4aLyNNDx5jzmmhvQGWN0pVu9HPcf3xowxWpvzUicL/c4SnH0EMWNpHW4FEJAeLFO6vJ8AKx98IWIvm6dtuBaxl2mzVQbXrBLA+df3SXHkceljjS0NvKPCuBl5YNyIN15TfGRF8263AxKZbS7PPS8Cwny6EOWw9AqdontGYWhSE3dd6be26ZnAJiRfvn4gfb7LEfq3AE241QDoPpBhv/LSh8aTi0pQa5/TyYf3WSuUjQY9DkvMrCk3JC1hlY6k2527Uoy0isYflg2l+xi2y6EGoVH4r2eL3nxtA9vOhIJeaeDkPaxll+hvFwzoPYA1ou0D5tQLWMm0uo28jHhPA+uSjYw+rpkhrhxaVoS5ERkYvuvldNqrLjdHDGF8bW/lR9RvvrVj6+FhDVBZzrJNrCLqxSd06pnhEcd+RNzYPcCJgLw0GU5Cm/AwoW4Hs3QDMeVWjkcFTjuE8Y19GaUVzZ/BsbKbFPNJcwTUnzDfykCRPmcNk7l0UheWa2B6KehiOlfwST7OQ8BqChJHnMTqNxUKJw1xMDbAimpb7oLyNMU/5GW27eQf6oF+XOmBFBRoR39T4IZ6T9rfQw6pEFua16Xktum4Zvh3bcz/YkOAyQFReu8w813d3NyYfu9oGWGq/tXlYPFSk9hp4TeKJjdsMFVwF2EJlBguuVO6x59Bb+aXibFGaIYhV/NXo2rcDWAKIlszOis/PtTQ2/PVvl7HOAxjsswZYi2hu4z1v/2933rxPACsywBbklub1KSc9tIIWSsBrYb7B5y58tlgJlN5tDFgS2J8LIP0sV4rCmHkeVvfEYdd2fOL4SAr7D4q8THuVYrwy5/KwKoDVyneL12t+S7+lAOujVy6MVKw+7VK5Sb2UXGO14Dw/UyyrlXjy2JqmBRjZMOMFmrD0r3iVoCRfy2z0Wv99aG1JOniYRwrbbOW8ynVsM7J0GZkZBT0qlXaRJ0IvqvzcPKtFc69NKQYHq0DTu2zMxjj937FNLuXqtjT5fqsUa/GwGL6r97loTJoP8XTWcfdm1XgefZtn8EZKhVBVMI3J7ahgw9ajBKeRB4K5kJ7j6wis4xhIPNau1bwalvsae1itz45SwOqpbHko9h8ezlo6AcXflMxxpGY5D6vZwxG9EfjR+bO362G1enjhGlXyuZHcxoBlEkcPvdHqcI0vExI8j3pcBqzVw7q0FQDWuBiAxI/mHXoZgdKNgEDAcMZjTfwQ9KmWwz05sSK0NseWeuPm2ZxrizwUW4RuflBcfkM1zy7zBScdWLMMN1eQ+VOxQ+blVgEyJmkrVVr64+dj3xkAG0iVn7d6K928QPto74q140OKMyDrMjxfB30zflCoHij3mid1utKW71qG+VuFrPnAbjRYO6eu7EvG2eihRY+JNzp50BJIrhg7rXMdjVPmFIcMRobSBEUsWgcvzWjV3xDA7LvaQdaj/keGbw/U5bl0s0YNewaZbz+FvZVyQ6Cfd1clANPaUXAd417Ud4sPlpUg8TIMXfRWDacuj4dva74bOwCsTz8aF12EFroojqGtaqWw/X4HTbwrvuvyyE4e/trtJbJPbZ+Jt791P4d4JeJ+Wblt3QKSHmRYWSE2Hupqsmgg4UNXBh5KWQUR0welDPd9QxE78BGhziAUhzkNsFR/sc9xgYLO3/rvAWv4eA8bU6T0wwIFmdaY08YhxeEho/M5rT+hoQRdXZvstePNEu+LOdcs9AZRbz69YnGvdsUy8h3tXQmFXBZ7PIbo2ggE7U5pIvMXmXN0sGnFSl/G84gAqzSqZBjUDY2A1Vp3SY9xSNPykNl2oDCaNecZcUMjBmad2Ka1G7i4nTnzlbaRaNGNYva3DTNs6tcFYP3IU9dDD0vUvy+5FhBps3T1eKThq3qKwQhcdLOjXM8oQ9bEYaVZpSxcvAOx4F3MTWbJSWRvDd9LuALXWn/sgz/mvdhTWHkdny5sfyuY9mFHT6vZGS1NDdXxHu891RjKe0sDq9mBnffEBv1Z2GIOMEb9ruAw3mjP1HSqjyfxHl/7JkLtqfSwPAh2nmjFC4/G2goE74aHtUgJ+O+jsynDyr+K1goBKyr5cBZTb1iRt9siC+GYcth2MB8q7TlGjV/rdwOwhnkt1bQdjQoPPTr8tlw7kj162OEyaxxf2wac4nWev7NRC+8BVhAGmCAsFEUcIiCBmh4TNQCXOATkCyGERbMCrD/mwRRkH86aduE7DwbloIzJzWLsvbrx+E9PbRx9+C7yQq2IpByTjcPA7uTkJK2vr4/oxO8t3MjfeR3B0ejslZoZAbyOSogA6R+zUI7Bd1aCin1nAO4Ba2VlrQP3SN78Ohqo8zobnxkCZiDwOz63y4wAgiSv4d+mlLyHu7qqdPIGFOnCF+/hvcfHx+kEYVqvRP3a272kD398Wz4n5JXi0Msezjzi3cgiP8tj6nPCmDvPB4pkLHvnfgx8xIWnacnP9p0858p5sTL2inIUfldCde920kV5S7QZufSeZUyhhyXSK3P1nk2rkT/2CMxDzy040Grd26bnCA5HUFvniH6xUbQEYAXrEuvB8eLVPZw2ipLlonMko/5bvXDh1bbuQ25cxsiUkOCPPH2tCfRrSxIBFsNiI8aveEP9gHugUu9lWFAQWVCd5Z6tQ71PPSjvBamCHNvp9hGvNaXqlYWfQ5k7KkNn/aJrDs4AgWM6OjpKVMqXLl0UPcXPCFbTrHR9PwY+WZ+IF2QCVQKQfc72qYQvXrw4Uuxe0Q/WRJ4YHMe9vQB7j8/oGD9apF9zTxsDLV9ub7RiyFeECAthgMXrvGfrx+8VpV8PW7NF1rP3qNcIBOic/VmfHgzKeVd0f4FiY6PK06r3DuKQoDU26NvRw2jhhdzmJDwnpe29J2J8WI49KtaJFAfB5iyDwiJ6TGhrFCFBAdEc6hapzJqm9ZCgGSM6rs1+HmP9EukHixaUfB8dfhvPv2nVB7m6RXdMue2guGgZpR2OszF3KU9bbtL2zpNdNKFzApaEtBv64CVVwKohfhTPjwCrhthe4ZjwrQwsTR26MbReT0HkZ+OTuMVqE0HVI4Hsen62gqpCOT8wW62REWAHwXRjcQI/FnJW+ml7vcWY95bxYwk3crTMwSnYDsKG9IKytY3HuiioBStF8CGY2ZNefeGGV2gGsh5ENjc3R95DlRcqgOUFolN+cB2MttPpqYCvkiJnK12uxPYGCU2xLnqOIJ8HxqODGC3NOUp8bH1xrj5kbIDZAWdWWj3/KL2poM8QgiVY83lj3tKLrGYP+N4I6D0s5TdPAz17b0zFkMcDYht7s/JWFfgo06R35ZCuKvbMGGLdaFm7NwIG48uH28otXIdsvM3zOHxbxvsRn1C5nfJJwi7sbNeXRk3kYfnEgPewxExapKUoS/Yo3O763ngbe0njGegZkv6lBQqVFRg1cDq6v/fy/cVSXBLMZwQuuOyMRlpVKPsvaiAWA1ZDg8JXzAnGzkTZQthPEBWQpTmHh9U2cr1qfRsbh3/k6aujsyg31tYRiprK82DWNrYhaFQMCE2dHov1K8pyTZP+M4Y3sAS0WKmUWNUkj7E2hUYhkhXqZzXYaI8vIyDzQqXf1zMp5f18HpYoS3dCenyKQEzpKD8l0yxe5RjVQtfTva2NqFLQxuu9BD/Wcj61RbX+zUuQvyuerAEor/G5OFNApsxrguLHTICoClQwWOvb+hAmd96N9wr0diue6b2FZRjbK1g/76HiH3tDfnykkYVX/fgN3Mr521l45TiN7/rQHaTKPQaFbcvDNAG8UXFMtD/J6Fe+1wxFbwDwnpU1N3dfyZfltASoqD8/T41pBCfFi/VcqufF1WzWdlgO78B7QOscLYgMleFYocvE5tRxRXPtr28dq1LAeHf4bq1pUUxrIUdtHuUae891kYzotYvRhZeYDi+NpaiPSBfUeHHRGOd9L4D1xWeuCrrIZDBQsT9o2MGyOz6dpBde/Gi6cOVaevjgbjp8eC/t7e2lo4MDhLOOIdAnACrccYocBNaWHgifMsokoAFWuYk4YoF3GrBWMAFT4p4pS2JERBV1SZDNbnanqBsWugQs307Htq7ddwOwjB1L5Wvz8jSI5l+jiXlApshrFnxkPVqbZc7N/+2ZvgWwa+O09a4B6jxlVHoe5Zr1bfYVo56etZCk3Wc0022OK2kK4D86PBReo9cdzem8gBWuk6+mfAcAizSoPeww9gjagOA3DmDRmuXPqNTMsUd/9EKDKhl41YtktjnM95sCsJDD8icd81lSTApvbG6nIxQaPPfiS2ltc1dCDTMAFMl+BoA62HuYjvbxc7AP8DpMM4SJCHb8Z5VFpjR1GV0xRafVuLdrDA6q+HN4sPu+1cOil6FVhpHXsmjxy+876z+wIEvPQK0ReqA96JVKyCtjXt/RyHmDLQrbA7H3sOwxKr4NnxOya43GpYUZWvm5atO8C18E4Ok1CGe5L7yF73OFNnf7PjJcIqDlZ9E4rUs/p8ib1Oviirp5FuU8kGSLEWB5hd15xPCwCFgcG4tF2K7l0Tw9VWriAFLkIYSAlxO1A37wbb4HWELy2MBpA1bVbe8B1iLdutiILLl/+LeGBJ95DFE9jWyuwauyJBhdwsnGVnrxY59E8HATFVgKGASsGSzDkyN4WfiZzKbp9ARJ/+OjdHx4IBYjLUe2152SwRCiJWyIJ+IcU7lTs4/Lw2PLvx75HSl4hOWisJ5Nv6YY55IreEpqfH0rsGInP8KoXiGXYGbfdQULRcjPvvfAaYDF6rmRZZ+NgFLZlyG0kk5UrN7D8gDkPTmukL+2BCKz9n25v2930bpE9CnXoOSdMrTS06o3lPx8y+t7w4kGkAILP4s8FybU6y/bT0jtqNJhr7LIZNBGsbes7LdcO1tbhjN9cYVvc2DhLwCs0EMKchmnuZ3oes9vGjzr5z5PiS0qovFzMi+jxssdrRmWKxapNoaW8Jk2ZUfMxR6WtI//RMvSGF8clZNWy3HVDKbTRhfr7YQEjVTnBZuaXCzTrgDW55+8jK1D3LC6JnmoCbwnsb6hoM/WN9ITH3w2fezTn0sP9g7SweFxOtjfSwfwquBmAYTO0hQW4ukxQGqK/Nb0REKFQDcJEzI5P4VXJmXaZNMcDmNRAkOFum5jwIqZfjzlqkVeeRbXIgu+9JgGPTYDlo9nx2O2fnyhgX1mSsaUIq8xBW/KyufFfBvisZGizCWC5rTeWYjhr+eIIsXvaV7Sid+ZoraS8Or1WGPLcfEegrK/h/dZQYmNxdq2v1vWaV5RQTm/WOmOPft5ytmAufRM/QrPU7BDIJSKgm4d5gEWPSzPl3XlqoUZJWBFnui7CVhe0ZZhZOELXLC5td0p5B84YLHwIACMGo/UFK3/XLey1D2stwtYLX3zmh8EYEUA2jq+edctDVi/7YlLs0evPiqK7sHdexLSkj0ZsNBRZpGuPP5k+qHP/zZowY20tbUD5bmO76dpHyHBg/39dP/uHSnbPoK3dczy7SPE5FGuPWEbADU+d0gquQBk+gyiXPHE0Bn+Ws1AMAhZRA/HC7xzr0QGivg3CGB578TP3ytFu6a39PtiEgM3D0hiu+eQKtdla2vr3IBl7Zli9SHIASNng8Rb95GiXxawBIhd6LjFWuvpJiMc3ULrOQLm8wjhPEU4AKyi6rEWYuVYSsCaB9Q2du9lhIrYK+x3yMOigev79XzhN+OLs5H5ZAjiY8q/Kx7We4C1kMV90YW/eBlwWdhJvmCZNsXD+tH3X5td2N1NVy9dQXhvku7duyvAA3crHSAMeOmJJ9LFxx5HZRE3b+p+pU0kiLdhJa1vrEmymArqBIC0t7ef9h8+SPfffBMAdSIWPj0sAS+e4cV3WlkAPBZnMNe05ooQOqUUANapnOWn5/RJcceUe3d4kgRHBX9NqqcpiRpuHCojldASFEqidoqfCq7UcY1P0p1XzdiNQcore2u4VJxe8fgwAH/3HpUv2jAFYbqoBIVyrr7diGk8UHrvyjykQZjHVW6twtDhd/Sua+Erm4N5BAaIfoy+fw/WRkM//lJR+7Wug1sdsAwgfTstgrUIsDolziIn8Bfn4MEqmhOrXS18KBliC0dKQah581oVKwH7LixpG9z7x9kbU/cYRT5UCsmbtJcPOs5rOs/rHNAWm8trwOvXUlINTD1Id8MtBOVayZOZawtYfN5Fxbrqv45sgyultLv0sHKaouyqPSTIvkYKo1+3HBJU8iLWlK+1yKoFnnz/raX3vEcP/19MKV4SlbWPSOyqBAviNa9H47I1jdvaEsD68Q88NtuE9/To5atyGOr+wcN0jJzUFEM7AjhsP3otXfvgB9MRAGiGUF9nPXM5ICR0hFmQsQ5FxfATfzZQMsg9RwSs/Yd7aR/FGQeoLDw5Rhvci4QFO0XIUKoLAUQCXj3HqVJ29Cfbrm7M0osvfSi9ceNGOtw/wM8RQIsiypMONGw2myH8iA85jx4EuOHHzuzTd58TMiVgQlWG2EywImUSL0o9JGh9m6BGIcGozdKTtGuicI/lsFoZprzO5ulBxYCnBE+714RFNkhjfbe3t7swoJ+j76vWFq+pAXiLl9U+77HL7j2E2rjntW85LK+IozWyHJYveR8oqwUepbXvTzWh5SalyNSJWQNaPrH0fHgAbPcqck/+9Bfj/bEiD5QjAMt0QydfeQuMraeMW/RFI2A1hu5knHO2nQxoy434xYTqwFnnkWGbkQ/f87GnvxSvdaCqIwmNL0ZJog2AAQOKiV60GXvW8T6siKebDRXSvjEn19pPTcbUw3rskdk6lP5zT31QqE4v5uabNxKFbx9W8vrlS+l9zz6P8KCCisSh4XmZsJwy7Me/874VekA8xomPGFlfpwe2Ll4YCzp0k+dUQogsjz9m0YZsfFTvi7Fgzp3X6SsXZ9DSWj1Kn/zMJ1CduCf5r+MDguERQpOHaA/hRhaF5MN1J3l3vig4zerkkJKe7tBZfPlsxJoiLBVYmzKME+8l6JgVX1PONQXmmTvatH1ewDIl5Y9TsrXWTcB9yNGPUbyFrGj9EVG6ybjO0eX8I2/LFGALrdrWiFe984DFvR2i/LiviqF150UPaCV9q3dlP7X1rgk52367gHUqoXkTsT76II5A1ubmVbcqLmalvSfs5+X5VJpv3DPVmmsSnn0PsFRjFsA14CvKaCsIBh5bzYv7gQLWVz/wvtkq9lt9/MWPpIf3HqaN9dV0f+8+LOVpus/QIKzl6889JyW7BAUyIgWFiojvLNSQ4oocAqJSOYGHJrmwfAgsH1RIz8fCSTsIJ25t6b6TkynzXsfpENWFvI/XqbflOXCa9qZ308/9/O9J3/3OtxFupGe2gn1hR9zajHa1yGAfbRwcHAqYaY2iHT9khR2qKFQBUmEgXMkKxlyt53NC5cKHlnKgTTQkM7ThzLPywBiFuWrK1kItdm6ehfuio2e4ebt8tY6d91mb1petmY3Xh/n8fLrfc9GF8EY+G3CgWE1PZoGI2jCLN6KRgVYE1u1g9e4AFhWsByGO32jgx8azGcmdJkulB1saM+W83g0PS891JAiq3Bl9Ix6LFJdVCdr6+DMb7SQTUajyoyBZ92x0xu8BVpvr8lvKw/rpFz84S8ez9D4UXqzjQLC9B/fT9s5WOkDl3xGBY2c7Xf3A0+kh/jarUYBLvCqeTA6LMh/Xo4qVgMaAokagJxIG0J38Yr5lRUXFuro2Sdu7m3LGHgWG1YfclMzS+FO0yY3JWlmEDZazvfT5L3wm3b3zVtoCqDKHxRPZ2ez0hH3mUmPJGE4AgABBgJec2CGnAUmJh3iQGvbge++Sh255EWP3XlLNa7CTLoYKqj+8dpFS9eETE2oLT80LlZnw04CovUzRRAfp2j1ijPCAWBggDO9GCpfXVsNzc7wpP66atVbzuMxbMQ/MF5r4tsr7vVLU7+wUjXFYKlpT72kYkNj8SzpTwVr+zoyUEKwZrHClyOMx9so8MjbCNjsw0JCgtVnSSwAo2zSWAuvn1efLWgDFz98AaxF/S7tBPjiak89hlcbLqJ/AzA+9wxwSLA3SWP7HgBG3WQ8JljnKKNPkowqdYZhL4Mt5RuOMqtrjcfYelp9/TfeVfYdtCt8tzp+18MWiayQk+DMfeX5GoLqwvk11rhuBcQSTFFJwHACsD3z4pfQQRRU8rEkEgQAFIGD4j4oNyNUn2fHZ9AweDsCgExrBKT0hW7wY/E5leOnyTrpwdVsKNo4PkZMC5VmFeIa2CUI8t44WH4Hy4dHd9MlPfxwNMUd1gnEi13bEnBjLqAE03brdAAAgAElEQVRp2SGjENIDM6k8w/ds9xj5sylycMfHBDBNLm+irygEpZ+JaA2SgiVgRQttIOiJX1XuwQp5RWxKw/cbKUubg1j0SwBWxCBWAch1spL0iFGrgB00GtNpvjKIgMfn1Tx4lLQuaTT0YOyUir64wNM5ookHFD+GkUDnPVPmXfK+qKrPzp7z5ex+PryfYXOeSH/lypWxbnZhH2VTVRn2swiw+qQ/BVPBTc8g/PUFWDM5HDk/AkhCreMDATrivAdYAz75TQtYv+vDz83OoPifuPo+AYp79+5g4npe4BT8PMVBrM/+0CfSQ1b7sZiCYQOGACFMZwCUE8kfIY+F33kCBsN5HrCEijknxTbpffEYp+vXr6fdSxtp7/CWgBcjaYcH2HwMQCFIAZckFyBOGeTo8OQgffZzn0q78MiOjx6iulBzZxRqFmDsA/Ao5JLLgqmr4RaGMFkJpaAmICa/a1hzxgnmhKW3SCMvx5SgT8bHobZx0YVZ24ssCH7vvZ/SqnynPawa6Og66YGyNBYkd1W+KtEKKr6RIl8iHt7qYXkFX66Db8MUXmk00OsurewozFhayP36jwkwwfmatgeNeVt6M8HUheeILmX4sJyTGXgj0ruiig4UJUmvoLUQsMQmpmD1OSulj4bK7eWBehHvviseFkGqLSqmSqJ4vedhDQmiD8Tsw7Fq67j9se7ykHaRHAvP/QA9rH/jhz49e/PmzXTt8pV0Abml2/duScEFldQRgGCGoon3fxLHM125gEo97MHCoKdHU+SJjtLD+/By9g8heQQZeC4ELIJB55kQcPAXaERlcITTMNLqWXrmmafSDoDn3p039UgnEFIT9dy7RW8IHheAi2CkQg9gQr7pwy89nx7u3UNajUUcfP4TCzpQmYiTONg+FcAUILR/b1/Aj3mxPtTQK1JRQgKs3Duiyll/+rJhEWD4nKL8UJyBTFm3nAZApIXtMbH8l1WAeWGvARYp5YGQv8cgaKGs8ekMxnQ2uLByMIPIIAwgfQ1DT0bDUvCtmML6Eh7ID3o0j8zToaSLH5MBR7BzofPISyCJnhtmoTqj3zJerM3PAMOENqrajATX7vfrKjQBCFq+hn8bePnrbbz2vfey/MknVqwShoBy9Z2th23IrYWbPI8IwDUqd7/eRqMoIsHrorME6yDnT12vX1U7liq6A/GA0cdV7zZfWdKLZPG8F8lSDIJxSNAG5HVBdEhwnQL9NzK22riLh1mWOqEbB35p3dv2Lx+wxobv+vbWxuRf/8SnZvfv3UuroMYjFy+hfP0wHeLUihmk7wSgMYOH9fjHP5S2Hr2SVjcVsM4QrjPAOsTeqxlOuCBYTfEu4cFceKCTZhGtKrhthBdf+PBzOKdwDZ7cbYTk8G3er0VwYcEEgVJBSr0kLeiAd4d81yc/9bG0hwN4T1GocTLF+YU5ScyTOmgZsipxbQ1l9es7KLNnuA/BQ9zPcODew4fifTE/Qy+R6StlJF1OGWvXJ08j7/fI8Lt1V47qw0JeQZmVOmgzc0sMRHIKqtYxZlCJvZ5+344pPL5TURlg2ByWBSxL/HMcklcMQooRYLEfAymv2EwBj4CcK5Q9A1V6801nT4dIeExxGlAtW4Rhnom1be2MPTx9KoF/mQKyezovh8UULn/krVcPqFb+bbTycyW/E6BtXWo5RBtP56WR6ebkD70ibgUsTxsDWI49MiDaAUs9udIoidb4PcB6D7C83Alg/YFP/zCcHFTh3X+QHtm9IJV6Rwj/HSPUh6hbOoUCe+yjz6XdJ66nFQAWXwSsE4QR9x/sobLwvgCWnt4OL4v5pwCwKJQ8deGlj7+YLl+5lG7c+D48NeTLcDIGPSoy7BHCeiyS0CpEBStlZAAe8movfeR5gNoeNizrQbzikYnig3XFPBa9JNmQrN4WXxSutTVsdEa1ox44in7kZA7NEXjF5Utj2W5nGTE0Cc/NCzAVtj012IONf5BcqdiGak8o2RUvzKvk88rdK0m2b+BpXiLDq+UryouRpvZkHlOsNaUfAZb1bQpVn/WkNOd3HrBsPEMwGFtQXoEv8phsfb2HN6Zv/RPv/fi+opBk1IpdZ2vM8azA02eepQwjlvOXlc/Vtt7D8jxA3uff8wDLQoYCWhXAioChFbA8KNrvHFPkuSwLWMYn9v4eYM3n3vc8LD4PC4D1R3/ip2an8EAewsvahWK//+BeOqLHBOBYgau5ByB69KVn0/Xnn0nT7HULYKEKb//hvgDWCQ69JWCxEpAFGep2moJXD4uvy1cupw9/9EUos4TwIE7FeHBHqgjv3L6t4T/0KY9dgLAqcFkZPXcIn6Wnnn4cAIQQHsa3gr1eJxgHS9dXJwqkVlpvxrsqJWAZYzUyoglO6VCFTsFbx1mJPC2DwsKNzdwbRsVLL68XILUIubfLlJMHojGb+U3L/R6XyHOa5GcgGWD4MJdvV/eOtZ0c3Yfc+r1ysdLrAWsROJjl7pW5Pd7eQqG1UBHnEc49H8nVGQWV67xiM/pwnQ0QvWcUe6exIvD92lp7wPCea9RCpGCPwWekB2nD+22cpVK2MZM/zVizz6J+S9DpjYRcBCVhvrwpN3t4Jaj4NqYw7kqQtvUr74vAKaJHO2CJ9PXGYG7M876NdVkPq6RTvPK9HPmQoPBDQ74sWncPJr5P4zHbhiLGSbD/bz5U6bfWh7Q5uqFeGewvJY8sGxL0clIbZwvdWuY4vKYSEvxDX/ztMz5Q8QTezS7CaA8AWAfwelhEMQMgMId1H6dM/PCP/2g6yhtt6W1MES6kh8XzBwlYJ8hPSTk7Kwi7vUhqdXNCFM5nn3s2XXvsqnhI3/3ut9L2xmra2dSn78pztrgfC2FBLqxW8/WANUPl4dPPPCn3MkTI8nRW/eERnvJAPK28yjkoVrZLVp0PlFQQZJm8FFzIAxZZCg9ARnm8gcUGwIsAZkqLYHmC9lnBKNYu+jHlO08xajiwB6qawpbPeYAwDxzOoZx5gOWT4YsW36xgARM+ZiUMFZ0PsDxozyuTr401OlGhRlfvTZlX4fNN/vdFtLHvI8/D038RYM1T2hJdzpvh/an5do8HLPPyrW9+58fhDQHv4ZcgWJb6eI/Xru3uKZSmD2PWgG4RXZcFrHJMvxkBy6+dpTdW4RS8ndd7gJU9rD/85a8guoY8Dw6y3YLiPzzcF8CaIuS3AiohK5XurJykz/z4l9JsS88TJG7xe3pY+w9QeIFS+GPekz0zemiRh/XSR15KV68/AgV9lt64+RqKOh6ki8hr7eIsw9vwsijoezjKSYstGBbUJ9tqQccRPKwnOsBaZSWbhOno/RCscpky5rACkN1ECHB7eyc9xNmGBB/myI4Oeb7hIUBiPf2O3/470haSaN/73nfTt7EZmf2q4lMPiQUdq8hJrBBQMJtTgBcr5iT/IJ6fOy3AcaBUJeZXFGrqvuMvmBdDlqWiHDP0sNx4EcMb6EqYyuXehvedD7AMFC105cOi5fgiq3RZwKJ1yBybgZOnrX0W9VMHTBfyzRd5a3IRYEXgeiJPPdBwNPkk8mL8eLr8IaXK5ffsGlu/UrmbV+vbUjup5z0faqwBVund8m8PWPO85pKu7YBl1YjDAocImH89elgRP9XOPPQGRkfb5qc+FNKaiy5+y3tYv/jlL8+m8GoIRQ9x8vojjzySbt26JR4J9zlNAQZTeCIf+e2fS5NLu7lIAUCGMOKD+/fTAQELntEUQEDg46G3fD4WnU9xQekGo6KPAvzZz342be1uAwRW0ssv/1raxQZlbl25cvlCev311+XvQ3hrPH6JZw7qPiwelou80/FBeuqZD2CT8QU85mRf80966iOEjOVuuSQXIDPD2YjXrj8m4b6HKLZgjo1HQzGXdcRwEsKCzzz3QtrauQCPbk9OnOfjUfb3HuCswtfQP0BOPKsjOVFDHrsiJ2rgTGCEeyzkwzCiKgO1qKUU3J2awdCH5CEASgxdHoHOemQV/sZNchRVoKhKoVgmJOgLMaxtU0K+Ly1TkZMgc7jRl7dS8fmqyLGYhiCkrcmcTGFbUUqpQLlFIgI277n1ntM4SW907gGMuRUaSrHyHynYoEzRQJhjMMDStS3b1L1cNtbuXUrDh961By4DMFNeJTjMC78Z/ezdg6FGCdyRYxl4LHrgAUuOoc5zN2+1DvTxeXaxAYIKqpz3tf78GAf0z0dYlTwxBkHlwQHfaghjVLRhVYI2N1vDEY8tEZKL1iMyVGrAatf2/MHIT0PckfNbcJkL5Ij+K6/vKgodvRq7FpJFc4qiErItqDFd0ZbUGOsa+0RyWH/kq1+dHQF0VsHER/CYti7glAsAxiHK1Rlym0HR78MT+CA27V566kk53eIUoUKCEQsXHty5K4fRnkgYEYAFcODDHEvAopL/4he/mI5RPLG9s5NeeeWVdIizBOkpXdjZTDdv3pDjmtbAzAS9KdpgiJAVftz3tQbQvProVTmbkMc5MSRojMvNwYASFRiM9xRFF1euPSoeEsfIE+FXMN77KCw5Agg+9oGn0tPPvoBDfs+kevAeAQuFH3IQL0OI2CLN46J48vw+nv91wqIQd36ieS32nCrzLswbNPDiYyxFcLCgfIwKKxPX4d2pYsTRRXLqhi7HvDBjDbAixWGA5ZVjqMRzdWKbgp/3YMKeweQwLLdHiGPwAO4VqFgqxcsDgIXG/N6gUmC8ItP59gpuHj29wvNDKO9Rq18oNFgj79H5MU8dEBhdPW94MBal4ECz5s1E9xsd7R5V/D0fGSB6/vDelCmjdxSwxOQde02R+uGGYD//GmD6cRo9Y6VJBdufXFJXeTTD2tVmHciHPeRdbdVu/ZhbPdFFgOU7O2V+vaxkzRdY3625K2v31y1g/ZmvfW129823ErR3OoVy5wT3HzxQr4mbcvH5BCDxOIolLn/w/RJ2ODnWp5kyHETA4onshwgp8gGOfAYWK/9KwGKF4Gd/+LPpHnJkFy5eBHjcFxBaB0Bde+SyPNbkFHmqLXg/N2+8Lu3JRuBcBHGIisLLuI6AdQpLWs8qVK+gAyxBe5yJhp9HrqGqEd7OIbwg6rEpQoIPkXMjoD3/kY+l6+9/PwpG8CiUu/AQAY7MwTG0KYUjzJ0RfJFHE1FASf3xCbw62dTM3Jp6fgRTzREZ4DB5pk9bJp1Oaekyr8Y5sMgDfRO8eKaAgtgyHlas4EMp4XiKDYJ2XRSmXOTlcS9d+aoBgmwXEGVMOihgeWXME/6lrDlIHdcAywpOvOBHFY02zkXzqWkWs8p7y1i9q5J2I88q504nlSdI+/48aJeAFY0rsvJLIOo9JvWyPGD5dbL7pm4jv3k5MU2W8LACwArBiqAWeA8ROCwDWFTapUcX0m4JwArH7xnCQKGydTYCVz43rOX1HmCNqSQe1p/7g//W7I3vv5pm9JAIWtm7OYbXRC8DTkiaoipj6/2PpWc+/QlRvMwdEawYEuN19LCOADBSeIFQmnhbOKpCYvRcYG7ywusLX/iCbAAmkDAESMDi9Zt4v3XrLakeXIVCu4aw5N3bt6QMnrkOFmIQADe3sccKgMXwID0sK8qY0SWGV0UFOeNzeSA819/3hDwo7iHAlPM4xZi4MXiCcNxHP/nptHXxctoHaN67e1ceREkvjmFOaij+rid36J4t2eAr4SbzNFTimBfTXJ0l2XmvnhwvSfesyAS/8EOQ2mBIEROVg3Ay4PbehM5Jrg9ChfaZt7rLZQ0FP280te/8YaTl/db28HM1Dviy92q4Z8RnfXix9IiisY/b73MeiwVdK/RIbRoWRkffprVhY/EFHZ7udh2Xo1yLaO7sQ3i9eFnf5pV5gCiLRaLz9DzNrWm/Fv3vY+qU1wnQ4rITyTFrpWxEG5lFvta2VPgcZQgE2ITf+oqsfW/UdOOuhMXGQMDJcN2Hr0gW9ODdtsdxLPLSu95yfqlcH/+3jeW8HlYM7CgeKz2svH4dH+cQdvMaRcffBzeT5VtPgG/3beNRCmD9+V/8I7Mb33slneAJwmdQ7HAmsCfrHjwSeFvMIaFU9wBhsk0A1vOf/7S0RA9L9koB3A7EuwJwIfd0zJPSkctiPovWrgEWc1gkND2sKdq6/thj6bXXXkv37t8Vj2Qb+7vu43funSXdL+7upDsAsM3NLancI5AwDEgPa3t7C6dd3Ffgggcmpe/iAOQTsMG4a5sXJId1C94fiyU4D/wipfJbu5fSSz/0SRRmbKU9gBXnaidiTAlYeNlmZdtTo0pm7GWwJFllOysqWT0WiuR9MRQNOl34jGMlSG1ic7N4Hbh0hRuYc95jEMLL4bre0h+GuuRzTaI0CakXHEnYc9NvLmAoG4iElKG2UknwvlaBblH4tXGoImuL+zOcawUJVvrtPRrfhy9M4TW+WtNfVwOsSKQiwDL+8IDl81pRdVw5Tntcic9fResRVZLKPeRR4eG8ji4ca0ZfWbhi4Ga092sYKs3TsTqK+EO878C7XgawjKYDTxNRlfIVA9b4DMlWJV67zrNnR2MnH/6zHxRgyb4897L8VUSTmJfb0gCyno3y+Y4A1p/9xX9ndvvGG+kAyvsUwENvhyHBU5aXc3MtlS0U/uSxR9Kzn/skqvQIIApGnLwUXQDcjuFtHSDfcyTAhdMvWHSRPSwCFkHgiz/yRZz5t49qv6fTm3gq8SuvfFdOyLh8cVeqE1n4QA9rFxV+9xEi5GkVOzu7cqbdGzdfTzsXdtILLzyf3rp1EwCgG44lH4QclnlYZyuo7tu4kC5deSTdfOu2tM/81STnoJ586pn07IsfTvdw7NTe3ft4RIlWJRJUuJeMc+I4dE+XzsF+agLhlQdL1Znv0rg2QM5Chkx2k44MZZIu+H0Lp3KUqjjyYNiSYpQm9eeFvOYxJL/jXKygIPamxuxrRzgNwDngclGMAbaUFYQcv9ZeDl8RsPGKoD5ikP+xVgistiHYvEhvCOj8ZZTdaQ3Gx8sAVo0O9uj3iE9qgOXbqhkApvD8WEulHdguMgyjh7UhAI4wvPcwhWdyGHkIhHzGmc7G81XEN2cBYNUUfJT8Xwawomujo5mWAawQXGtELSZmOazSiCjzj8LLjSHJGga0eli/aQHrz/2Rf3+2j82/95HHOkKRwRrPEYTCPcD+Kj5gkYr1hAr24nZ66lMfT9vwcuRRHjzmSCoC1cuChsejSVCkgKq7g0Ot8pPjjXgOIMNkKGT40o9+SUrmrzxyBV7SXnr11dckx3Tp4gUc17QKr+pNgBSKMC7sIi92H3kj5LTgYUkIAoLzANV7n/jEx9MthAvPuJ9KPqeSoiKiAmRMEecKbu6m51AFyL1cr7/2uhRbcB4rqBr8xKc+lS49chXe1z3k3+BdoX8BGFb5cT4ZuLh/S/JZWclLX8JseW8ZPSQAqeXSlIdZ8s9xZaBjCFFyOgpS9KoEeFQDMMMj7eUgBQMV+kTm/LKKO4kOCmDRR8ueDQtJrGLDCdC8/IAwO/s170oU1fB8QrY/CGWyHzlz0DrRJBX/HIEtZ5M/tBwaLxJlrRqxe+lMhi/5JCvO7r2j0PBaXY/hy8KAdvQRvSweQsvwsSrsXvEO945plZ0V8vhWy1NG7LsydCtLmtfDK5UShA04vPfsjZRyTrqfyp+yonygK9Cvi+77GnvcFmb0ypSeoAC55Tm9x2OhJAsJ5quMdmxnbS06t2/82cADcsrfii78XOcCVuY34blsuGlzGuLU30t+6s5xcbybBUnuMfr176UxKF6pG6SAfSFzav5oezqkPjsrgCV/2xFw/K3dzzAZG4xh5J2y1tc9RTmToRtPHr9uU9XR9u15mvW/81rNQfcve4ZZx3fyVT8/6jYzROy+MTeOPzEdJ82Z7Asd+0Ii0ZGg+9rW9sbkr/zxPzmjR3QTIboDeDUT7FW6sLGW7gDAWHjA6jkpMIDn9dEvfSEdo5IPpQaa72IlHfI4DB+e4oce1hkeU7+Hd4buXvzQi3I+IMNpW6gEXAMoceMuLby3bt9N2zhs90nkmu6iSu+JJx4DiN2Vk9wf4JzBI4DeXXp9COWt8WGNPJEd4PLiR1+Ct3UDeSAwJAs/WH5+TMaCzY5y9jWA1QraffzRx9PNN+A5otpxgnL2fYxj99IlPKLkswBC5N+Qt7rz1i3xrkSoMS6+d39LnNGVAOekrgGYKaxR0pqAlR/Dovw7XqSODQSAsBgCvPAEJbzJw4BV/FgKL+tY5LPs78jSDc7B7HIVfqydhY3xGfDZyQvMHVLRy7aEfESQ493BmMrP7W8/ZoZc7YGQVlkZWr+ZVpGSr/XjP2dOkC+bp20/aLlXxC84aX7RvX6sxAt7ZpytW81y7/KvWQmyb3/4rfUrOdTs5c/lpcpAowcw2qN4/C2RAvdrKYCSFXjoYSGHXLbh5+6/iwArGr7HX5E7M4bMMPAGEI3WAWZBdnKeWw01raQzQ6kcq98Owu+6g6CzsWCgJCHcAht5lKk3hqztMtccAV5VfgwJyc+uv8gg9Sfl2/eR1iFUneXDH2zfqugoaV9Bz+5bcftM7XvhAY5HaGJ5QEJwD/q+DZubjUmKzYoJlwac8oxGtbwMiXxsIof1F/7onwCeTNPN738/PYDnsgIQ2gE4PQCgUJHygYosb99DeOvJj7yYth5/FCFCdWy5t2kfIUAe7cS9XCxJfwZHOL118w0ct3Q3/cLP/4J0ehcARI/l5e+8DO3LM9fW5XEgBMMTFFDcREjyedz37W+/jINruRF4huKEFdlDxbPxLly4gPLyfXhYD9NHP/ax9Mqr35fQ5fbWppTRE7BOUAhyzI3EK1tpDSHFXQDXWzffBIityn6rO/AYn3zq6fQhPNvrEH0/gDd499bt7rzCM56fyPFIeJCL0Hs6woCZa8wSNKYsQ4b0riRKX1hwkeJa48kasj707lAUIuXz8ASzFUkPzlviLYp8Ndjf1DFOFj4fJrOcjyl6O9jUW5uLlHb0fQSyfi4h2A48ifhk+rljycUlIoQZCJY5FLcVsLziGQCWJPP7ta+F+IzWkbflQUJ/77WVAXEEXMKHhXE09mG1xVbAisZfm9PZuwBYZtXbfGkKDkDwnQIslw+WFEMOm9v6eFmO9g/WACvyGtt5LOZ0D0gGLlHRgwesHvAEsgS8h2CS83qUm/wFn1nYv0CTLFPmzXa+p8gsn+6Rj7Cj0yXGja4Vu+K7GAqCQd6/0whcx8/qomq3gS7YYNHFX/xjf0qG/yZA4D4eMzKBwt6CxmQxAo9sYsk6AWmPuSyAxHOf+UR6A6dSrKG4gSXoKwgPMJ+0jmq+O3ga8Ec+/jGECB+kb778cvp9v/D7kIPaEfdyDw9c/P6NV+BZvYXiiSs4pumF9PV/+k/Sq9/7jpSzP3r1EXg93IQM4ANoXcApFa+++iryWTtSjUgCHcBS/zQKN/j5Jk7duAKPiWXxq/CspliV/QMUVvAJxAyZoEjsIUKBPK396qPvg1f2Jk6Kfyk9/cFnAX4HUlZ/9/adXAnInNLx4EBclpybwhDQL8pmjZklTyfVhGoREEAJQAMml7Da0LYQa0+KH6S2EUYBc4bwZnkyPdrRogg+Ibk/d60EgVjp15Ol3vIzT5FjHpWeu1yZLwrwIrTI2vdj9XvDlBe1zL98WZs1jzIWYfcp6B7NZeF9+YJ5YyrbiMbIDZQCWHQNamjRCf5wA6/Rhe/eWBDjKdPK+KzmnS5aE5sDzxKsvUpDi9cZUFruMwKtdwOwYG1m3aXjLasLvbexcg4Py8+HvxtgiQHgFCd1kOeRrpBBMxMjI9Vo7GnaakCVgRk/11LCS8Cy1RVvp+DDbizyeR8izf5M/oxz0QjTwGDKTN3xAfUTCshW4YBwXvyRQxG4hYfvAliq+wTQ5ohFaRzQ8LbtQzbmt268jpDgf/ifMgmEZ0jdSd//1rfSKg+gZfEDBIUhM3o79DpYeHGI+T3zyY+ltx7ch4ezIc+iOlMXQYoa+Gj7q49dA9hspm98/RvpM5/6TPrc5z8PTwkH5OJopdfffC3dQT8naOsCnr/1Jk6VuHWL4T3Ev0Ggi9i0zE28JNQ1HJR7842bcvLFRQAT81F34RV97vOfw/v99OYbN9L1a4/gWKcdeGVbGCPOI9zHWYRoe21zG2FK5NR4ygVWTIoEoUg++/kvpF08QmUPj0S5c+eOHCtFYnB+zNdZ1Z/kAmSvF+P1WtUnsWdZP438S5VkLp22Ki5+T2+1plBMGXVKCWFNEUkpwtDQquzjyh4Wi020P0HMQMcoN6qC06+jvFbNKu7YMc+J93vQ8B5ROfZgMN1YvOfgrUx/Tyc4+NAqFn0YwDw/7w368UXgwk3o88Y1z+Px8yvH6QGkFCy7VubDLR/ZeCHPROcIDq539PZem++fRksZdvbGkl4r2U/N6Ravkv6km3lYPqzd89GQhjZ3K97wdLdx6BDGG4cjmmYbPxxn+WGZkvOVbtJ3lhMZIw8eLkKC/z93bwJlZ3redb5Vqr1KUpVU2veW1OpuSa3e7N7iJU6MSUxCnGTmZJlxYMIEiIFwDjkMHCaZnIGEIWxhMkxgIOGAWTJkyMAhbCY4mZA4tjvGjt3d7lWtXaqSVPuiKpWq5vd73u+996tbt7plbCYD11ZX1b3f/ZZ3ef7P8n+epxm3MSRijiZXaBPn22zus3zOri/3ehQzhuVb34mxh+LEG9fe/SoQ7ddsdb/Vhw1rqoZkTWtrozK87h7rLsX4UtC44sxZpOnUczBL+IFWTdLFK0VbL5XHZCKTMilfz4pFHabpEEKwG4aWlextmd3mW8bYxWnzuYuiarpQuXZ93cd4xfM1HYv1NbaDUkUdP/Vn/twachO2HGWJLl1KC1DBO+zJw3cmoJZbtX0ZtuAiZZqWuYlDZ05F5Qtp+l2QGDBxmETQkON0Z93DLDt29Eh67eUvp4H+wfSRj3wkmi4uAQg3YPdZVukO+VqdMADdYOOA1gSuSJNzDx7YE21HVgHM7TrU2XkAACAASURBVNu3BgAuYHXZm6sfOvoMAHTs2LE0A/niNgSNg/v3pQHiVZZcUmu8s0RMyz3LfQlYEips5Kj11U+9wnNPPBnXLYBlcnI0crRnVgVYjQGKorm5sWQ0l6xWRxF6AVhV+5O6tRLSoFU9qq3Iuma+pnvU6ZHwgWtUF6luWOWuwFN3CbZb1PVzld/bhXTfTlC3WgqtvuNYWNXztB7bfqPl48tC3AywQpONVjDrLYoiIL/WgFUXSu8EXPXnqj9HGYsyHnXLJ8pyVX2syrXc4O1yq+rXr2vf7e+rmTNUVyDWrblqjsrc1e+/HWDdrboX1Od2o4ab3dH3C1iodlkI1VzhdaAv96Qo2ozW3rqevlrACq5uuZ8KsBqOk80Wb+19ldz6nAiI9TFuus++9oBVZ5zW1ZAC1OvWaBUZamtRteBoIRF5/lJBp7g5LSLeKPEVunJO/A+rUE8WcrXIpKCMCWAA1A6KMOzfn4tK+F6wty2/Vd1kmQP3Qjey1PdVxpVxktziuJAZlezAlpbQ58vSfpl0h0difKyn4yf/5I+umcy6CojcwtU2hVXTycGWM5rBCjGHSZecZZKWOOEB4lirkDLuAGJm9neicfTgnrORo37KW1O303PPvDu9/sqrUNdvpR/4gT+IhQVgIZDncAteh56+yHeHtplT1R85XPMUwV0GyPYDWLdvXecGrf1nK5BuitNeCHr77OwieVszxKEOgUedaQwLa8+eXWkbPbyiUSNxrOHtO9PI6O40T+uTKWJoJgVPTNDwEbDpJhZ27vEnAtAkgkzTTiWaT6o9ATzWFCwB6hBSkkMYg9xPqw1gWZzXeoah2TaZXE0tYeOO2CDw0RRUFrSq7lqLkX+ag62A1W7jF+HQes77Baw6qNSFebnrVqvifgV+XfC1Wkf1ESlNClvBsFznawlY9Wu8Hei204jfDrDK8YVCf7fO8KyEfbtz1kHknQCr7moqrphicbUCVLtrtVpnnqPuElwnkCv3dlHUQqmo4oJvb2HlenIl17R+H+1AeDNa+380YKnDS1hqsbCiN14B0ao90GbKSuvYFeutruHr3orx3LC1NR8avNh8zUoIrwcW/tLYaOcsiY/yB1GWuuYteHvAytVI2pEtNhI0vLhBJSR1uOn8WVlS5LEVgDKI3vDYV59bwCHGqFrX3md4niyVZ6HwyhMVMpMOHKHMFYXH86n8A3h67KwQ5HflJ+TKN45ftvuqgYtQSavVOrgw19Pxl//k/xgWlp1/Z4jp3IQGfgdg6CVGJZFiAfdbNw82C2tvhqK2w4cOpn3HT6arECukidOeqgqqCRqw77CCTpw8QsyKONab59NHP/rRAJ953IJzCzNpfOImDSJx22FG3ub3rRS8lbE3duMq9PZBmIETJNRienPNERo9jt24QcHbbRAuJF3M49IbSnuxrMZxV44Q9+qTlAH5YgWm45GDB7n2KbwT/YBoPxovlhdEjCXyxm7dFrjWAKo5LMdJrj0VmoAJvRI6Mljl2JMuQl+DnKOf+9OfanWP8G1Xm9i8MV+ljUN2I653yeQFkwc+hFT8bDL/ZOwYK/OcFtxdxqKk12xMdpPhlks/tXMJttt87bxim1lI7TZOu2Pv1yIpWr/HZ+vDn83qHRv2ecsbrYLOc+Smm82k1wKCbV2C7bol1+KJ9cvJPG1rAdQshDzqOahcji0xsuL6q4NyOyBqK7DVJt9pMKrPs4yo1k91b+HWq1yP5Zp1wdp66jooxmdt6jjWwa8J6q0gpLVXP3tTqEQ1mPt4hYXVjupW+24WjHGjLSDUtN43XmrzmOg60JHTttF71/bOa4Zo4/O2So3ys9WSqRTZDSfm4uGAC5emlPRsyUpr2FLFjXwvf9Z8ZQCrV+jIQONrFQEex5YNHQy+oEkEMAXlobKoVqufWSblFV5i5THiVek0jyuv9VPutWqWq2uJ+qjFEgsWMO/p5g9rLX7GZeJ+41xeo5ri4iL2kCBmxGPqYsp7JK/F+C3dHtra0/HXf+zH16LenrlXxIgmoILPItC73Oi4+RawUiRfzCGg52DSDWDVHKdSxDUIGiKlYOQCsNAspd2jRFNPH67DwwfSl770YvqWb/kWYk07AIrJIF5oYeE8TEMk9nojS7j8xgG/m1DVR0a2Uu9viuviGmPAh3Dj3aCEk7EyzdZ5zr2MO/IwfbWmANW9e/ZA/KCbMFaebsx9u3elEWJjbojIe0IrkIlndXbdhl10hDVI2N83EO6blY4e3JULca4ZctHGSWbWKpyCUbgEmFllvRcwzJoB1datkchYZFPWflk2rcwCLX4GoPGvmuH6xgjB0lhjGbgMlrYCVheLNsgYxRRnGoOYcZ+b7L4BK/wHbXTF6gSbWXVtd3abN+uCejPLZcPXQtOqNoNrtgKVVitjs3t7J+Zh/XpRyKv2rI3N2QJYnWECZ0FZrlssj7oVWD7fAA5txiaG/j4Hsh1ghcXfAlitllQ5fTsQbWcj/E4DVp2tmrXzrP9tAIKyPjaM338egBVqa0x+ZRmFO68I5VhpIbrXrC5TLK5K8c1rprK+inCp6pEW2ywPS6VI+FkI/XyNcGlWikBjf3KMsiuDWrUydQ3a9aLIMd1xFUjlu6qEUdx2dusVLSDf8xrhoIGQtUG2qKylDsJHGSAzgJafdSU07iusuopmX5NRs6M7ejp+9id/am3i1s2oPGAu1SQuwQnAaA2B3c2DzFINwrJGS7gMLdG0Qv+qM+9+Ot0EyBTqnlbT25Kua8SRlokZLd+dSw+ffji9+trr6T3veU86QpX3KRiECvxL1y+nRYCwGyDQJThBLGoa16N5V8PErWQaruA+lISxDTr7LUBE4b1z505iV/NpGkvk9Jkz6RqW1wPEszzmHpZJB0C2G2DsKpZOpcUaMBRMAyyCsorLzYRfp6hnAPN1gJqF/fzEIsO09TN1E/38shIniOlN4j6cmqJQLqBmLph9vyzztGyxXw2r6I+VBW1uJFItnxrIRHmjAKz8pj/UpFoBa4vWZQVWeUK9/2yptL7au5s2SsKvxMJqFeJ1gXc/MnYzF9j93XvWIDe6CfP7MR7BrKx3hG6eeTNLsN09lUob9edtayFVcrAe2yvMyfsBrPYa+X1qH27vNhZWyREqJZ4cgXbxq7zOmoAb4pATFldZfU5+pwGrfi+xBipB+18aYGVxnpOsO0NuKkCKvCg2lT8FmGYydgGrxnzWQKnqLdv0oBVtqCyz6m8V+ZwOXCyuWBFxrWy9ZausfB6yraKdy5hsVXRyHIx/WFiZeFK59ZRz4SIVXC0ALnPWz/i5TiaGnRfCMADMtVrOCbiVZP4GsM3O9nT8k7/9d9cW5y2nRD4VAtr6etcvQr6gknkfglPwsnyRcaUFLIo7+CxP0ddqhXNPQxu3flvWLqu0MEBrdu5WOk2+1EXOc/LkyXSGZF9dgtNYTzehtS/YfgQ6vGxBOx0bT5qeuoXFNEr+1ngwVNa4ntaTcSgtwB5cfw7YHEnJpx56CHr8RHoU4NqxfXtUh+9FiA1xjO7LNZNdqwdvx0oq8xnttKrJC0TnOwKVJvL2HTuoKr896hl2bulJvcTK/KkbcZJ7miTJ+sJbFwPM7B9mNQ1jYx3ssDJ5gl+8mLSgaVbCuFRg0FrUzvJe72Bpap3qFihCOcdGDHQ6mdWpqudq3eBFGAUgc4wxIu+1aDKtQFC4h/XzxCZqQzdvBwTtBPFm99Tu+3VB2nquuiVTPXUexppFVCya8n4dbFpBty1oWPmk9qzl91YB3y7gUMayjG0Z+3IP6wLzlWVWvhNgxxdcC+0svPLszfnaCDgFMMt162PTCjzFfVhPjC3V2uvz1R7wuHYRRKHpZpdgczwrTT4WTjOO2zrf663OHO+6n9c9k6bvG9vbn7PV4tWrsZl123psPSH37e7XIWoHrHWrscxVABbl4xzLLrwxphEJOItrXekuCjTMgBDsDnRRzDyPMaJG1RXnINxreXAEIgkRWjIqz5sVUVZpVo6UWFF53mD7xTmrpzTeFwAjMzrupkleaZmPDGMQ1CqrMVyKIa/W53opE7OszbGwhsci31DLq53UTmlXmu/p+Pt//W8BWPPkXc0weKtpGmtrEpBaBLAGAYw53GMLxKXMU5qX4Yf77djpM2kLlpauNPn68jxkmIQPUrbenZl0nJp/szP02ULofuMHvh7LCUtqZhLaOQVjIU2siKggcw9FaL3jZdqHdHbgcqSSxiLxLwvoyiwcuy6LcIIK8MSbAExLOh05dpTzTQVgjQ4Pp7sAWh8T2g8I6o6TiVIC1HVh0hiVKnGujGnTPK6YMAYT2SzmcEUuhgnS9stiUfQAYL1YZAYMR3fvARgASX53kRhnu3zpWrp2fSxdIRH7FonJJiln60s+hW7KHJ9yXFaobqEl6dQawxKw+hib9SYzbk0WVLGwWoV2XWjlhZC1tHrVhDp9uQEG8cWN2/DtwOV+hEx902+0lJpnKABRB9LNzl+YS35e7u/tgPUrAaxybASQGT+rcjheVvqIsaoSH9vdW32s6s/h756jDgLxt1ZiaKTNhPBWC68VyN+utUqrgPUe68KqDn51C/GdXILNZ71/wJLx2g4sN6zPSsDez1oKZ8lXAVit45Mtt/WEhvp9fK0By3OXvZzXA/vd1kTBqLS9EIW+idt3wIDuPgD7evuBNNM1mGhLAajpRVBm5Nig4QktlVIrIoCviu/Iu4thEsSqEEVbUA4fa2bm5thsZdnV3G5lPBqhBeegOjbWZgBlbR8r+x3XIOw0o26toBnfsppPAJrDkO85LLd4rnigMPYC2jgmGNS1a/Wt7O7p+MW/8w9DfI9DtjAPaI5Y002rXhDH2oofUutqHutBFt8cQnUBUNiH1TQE4WGamJeTsBJB6WxhWYH8DoCze++eqFBx4cKF9P2///enSxfPYxWNE0/qIn41nDphkmwhf2qRa8og7ON9gerePZs6OgBYcwCReVmztgABqASref557mncc8dxCe4HNHQHGnMbwKXXw3l8YC0arZMsANx4uZ5dw3SNt/lPZbo0BAcj5Hetl1Y05g5QsAMgCSqmbkUFA//pxZ24ZGknQRIBpzXWAYD1EnvbSr6XQDeFS3UGosfN8Yn0+ptvUqV+LJ4rKsI7bvwz+XmJ8V2CONJTs6SyUC79trKwbhVwrQIhB00huTBOXmOYsa6TFsomipXQZqG2EyT/MSBW3wz3a2G1zfHhWSIfLaYrD85mQNFa2miDtVR7uBLDKuBSBEsryGb9cv2rAfpu3kpbdIwl6xTGoO8Xq8Zv+3lx4enbj7XnegwZ0Aym158tSD7Vs9fHsw72rfNf115b77sBqu9Aumh+7/4Bq25h1eeogFjj/kMI3Z+FtRlgtVtPWbytf224dgBWe9JFfQ7KvX41FlaZl3Kusi4GyVFdJXau1F4l9/LA3t1p1/FTaXHX8fSlhd401kkXdEkMemWQa4ZdQlEmDh8gULw25VGLRK/cdzH2EjsEvNLQNORffJCT2teBVc6nan0JQrFug4hWOQqr2GL+pNqLkYNr3dXc+88jyyf5nOUGyYfFKJGRruWYY7Cls/dGrSRSCuKem2cYuX23p+Pnf/YfrPUhaGfIhVrAvTWLNWMu1vWLFyOGZYLwFFaXrrgFXG93kc6DuO72njyexog9dTgAKgGhOdLvic2wvCy4zaUPfvCD6d/+20+kP/5Dfwzgeivd4jz3Ou7RDXgH8SNMYAZ2ds628Yk4EglnuAJncRvei9b0q2i7WHYA4nUA9C7Ud62VOzAR+we2Am5LQbp48MQDDAT5VoKZRXhBEin5vUzwgCWaSCzWtSg5xNqIjnlJ6FzRLePiqFxDjUXLSPWg0WSzVoEJIFWxE7UBtT5N25JQF2Ct1hyMHL+CkFMI+U/Gn0zGrcOsDAAU8off68QtcOGtK+k8TEord0j0sMWKSXUSOsJScmhlVAqilcntLWVtJhfmLcVdLQbsy++6WBWeVsQXsLbSMLOuYedah95jXlJlubSn24Ya0lygFWhuHjPZsPbbvtF0KzU/rguiJjg3QboutEscp/5cm1URaLgfGmpjBomSxlC3sjbcbPiN2+qrG5+r2vitrMYY4xrYRs3D6pR1y6yd1diud1QdXOuWXDuh227w27Vr2cwlWC+P1E4JKc/Vzmorz7bO6ladvE+380qbJN926yaPb7PjcDmm1XXqkOcwwH2+quvLmCvU8XDlWse0Yo6GgojlEN0d6BqhgoFuG4DTTX6qNVX1wiBB6CuIAouc0jPlWr1LUYRjsK6/4/v+QPr1q7PpN25DQhs5gIy9i7xR1lPdBzlnzVVJEJIbSsHsJhjk3VuJh8bbvtt08eU9vunfjp/jUuRBywCF4RPjtpHdGvJfy7HaJkWuRPyK94qLUHm1BIYM4plTuTdcoaxTZmatbb1iaGjFV73c2M7bd3AJ/s2/uzZICw8rlc/cupVuk9+0hlvkrVdfxUVI6w8+G8ctJ/17hguG62/7UDp89nR6i/e74e9HWZSYSLvq5qefnLydnn/++fTii19KH/6mb44itmM3x7BIltK2HXQOHuwPAb5Agi8IFcA00C8NfQlm4FXKLg0E8Gl9SW1fgWFo/b87SytplIK5K0v3iF9tg9BxIC1HixDqA+LG1PK6eOFSkER06blou8Ly6iUuNZJ2wyTctXs07doxmrb1MqzcVxZcgBzAEhaUVk/VCDACf2g4q/iY8+Dm2ZR2v8VKFbo2eT8LEeMS62MT+usjkzx8SwXkcuWMLhKrnTzLVw0NbQWI+yMeNo5L9o3X34C08iqgdoGJJjaW12+cKxao412BR/ELB7i5W3gJytL1vUep/8VVGM8QfunWVdkErhAA6z5uz6hrv+3vWxxsKjU2WlJNC6QIo3ZVJNpr3s24XOvnRUjHnFf5Rq03VRif9yPizNOpC+m6cK1bx9nWz3NY5tKf9wtY9XstFmL5fjs32MZ736hRtwOC0JdrMaxyTF1JiLUSytnGq7QDrHD+tAGsduPbroLUVwJY64CyKB2VEvqO84kAje9XRXOVn45HjispaN0jef66IQj0qhSHFZSCQGZIo6+3K/a2ZK4Vgv4Tc4tpElm1FmkyeIU4x9GDh9MHv+070j/5D+fTzIHT6UYa4nsQvyzRxrgKWH2ymgE7XW4ZmNulz7zjE33VB7RVMsNgqSpXVN6GxprQBR5yUSYhJDU8SwOkCalkC1jhcVDJqymSeT94yiD8h3EQhhbH7LpJDOtXfumXg8/RDeLP077eHKybaPy3qN4+Rf29PkDlykWEpoQMtANN7zkm89x7n0+vXr6E5s9pDfQpQNmwuaLHKtbObDp85HBc6OD+/ekgwGKy7zwJuv0A3lbalGjdzEL40P22wPHbASm/e/XK5TQwaN8tE3tXiGNdxy05iftwEbfiDICzF6tjSxqmDcmp48dSD0/QG3GnkiiY/azGlG7wDOPEksy7msK1OTHDYgIgu22kyLl3DG9NB8jUPsQ97gHMtmGR9fZUdEwWhvEjS0dFYLMa/BAO4TLMLe9Lu45guQRgZ5ZPsDPL/yr3XtgrOTCCxsVixzUapamqSVuxySQ5atu2bY1eYI7pPWZtZh6GJZVI3qBG4+uvvwmo3YwYoa1Vwn3J9FqF3tIxEStxWUerE+MxsnhywDXyiGLJi355DbdaVhstrcrIb3FJthFRDSH8TrujHbiUDdEKWAH44c7Jq7kIwtY4ZTuBXzZP+dmwCKq1Us+ranfPJV/knZ4nbq0CrNJzqxWwyj2o7LhW7gdc2lU2bwWM+nVaz9nuvu+3IaaCoxg5dUuwDpgNt+tXCVjthGHboq6bWLvtLKzWNRNjcX/eSGezmp+aBePXdeWh5A5iOUmfsRwYumwuUQQp6w5FC4y9y8ezz59kiejaTr+wq+O3g1The7bCcW+ehkC29/hD6f+5NJW2PfWhdOmuIQ1JDNlT8l8MYNkJg3EZ0MKSEGZIpFhYeWM0lmqB45zHFUI0cGTH7omejp/7X//WWnGd2R5kgaK3Ny7TgZjfb2CpDAAqk7ryID1YGWKZ6rLT95bT2fc9n6ZAzFno3rrhbPQoGppI3IMAtbhsH5N6FkvsJrld0tuvXruK4J1JA9sGU/82WHeYyvNoEPbDukGJpgP7d+Mas60JJnEPxAx8vAKYTSHHrl1OM1hYY2O3OH4kLWN17CKX69xDp1IXky9gdcQAVCwbTdJ40mzNyDiyK7E/75A/toRr8UvElC4Azjel8QfF1AWJGxQNQNN1795d6fTDj6QHjhwEuFepdTiQawgy2CVLO4ApgMwgqkIoRpf7qDISqjYlEdQPgV8SBa0gJeBlayi33aiS7LL+He49NbFlA6kqA/Z3Iu5nrGwL8+LnswDwzfFb6dVXXwPIzqfr9viyc3JlgVm42Hwxc8msGGJ8rpcFkztCY5EFGFesnXj+zDTymYqLrV0wvQiwUp7KRZjddBsTSDezfFqFaXGl1d/3u/rwW191i+XtYlXle7pIveeYtxrwZpda2BIxvhuu08YttRl46b67H6vJ2W3vft145rdrJ1+s7Pq3Wq9f3IR1ZaAdYNWPK7/nR29ajQVw24NL89mL4tCOrVa3sFpjTBvWQ8NZvf6T9lbW/VmNpTjAOhd5BYLFhehjZ4q1sXAAh7WzAqtUSyoSzpEVA4Qw7K7gYVtQCGVNb6EXnyGLFbw7/XiLJFTcwfPT2dVHsYS1dH2MYtsYAMpKiQP32JePnj6bbgFyV3t2p67T70mzfTsipr2GjLUfoHOlhRURgrjPUEXXD0ibmORma/Rr8X59jakIa7D4yg1v8zooJKaGhYXctE/idopAdFUWlvK5EOk1WXO+lq5Jxlkl29UX7Iv8/vahXT0df+sv/+9rW3GtbSPOIfrZRPE6mvwUybzjV66mHuSPycQrAISgpaCfoLL4g888lTqxRm5cppSSQryK7WTAon0IgKegfO6559Jb599IH/rQh9J1QGmaMk29uAP7sSA6sAamEbgDg30Banv27uTvCSYM/YSJvnPHuJVkBMgXuBglK0xOzpBgPBr9uLZhiTx66sG0BYDrlZoZgIU20xlBtWqz5Z9dCPgSk4oqwNGKRMuQ+oNaiGpOANo0ZvsV2p3cGLudJgBj+32Zc9UJANlYcpRK84cOHkhHyS3bh2txgD5ffVprrNxefnZW5I7ChsnOXxdaVZesIkUoFIKmEi7LAlgZlDbEKAQv+oyZqL1MTcfcsys30fSZ+iDH9BGvCzBkcU/NzpPfNhFJ0Lf8R1WQaawxXapB9oC6b1fl0PIqYLNVTClCG2VUqvuIwH8lOOpadtx/ZXGWqtYZODa6BN/OmmonbOvv5etsbA640QprWiytm9JjA1j5wNhkebW6rNrFwL4SC6uAS31Dt2UzNo3bd5Qf7wRYBUQ2i1/5/kZFYKNwbw9YWUC2zns7wAhqd2W1Fhdre2BzhehhqLlEQ0ptXDdfiYXVDoQ3Xj+zaEu/uqK4lLWchW4WvqEoVR0aJD6YCtCHENWq6saXZ/sjY+JbkAtbULwt0maLI4twdwJsygVlkbmcQ8M708Q0iiWySzeniqaBe/fbyRMn0lvjU1QVfzSlU8+miS1DofTLqDN84p7ulTVYMY3/fwdY3Ff084spbCp/9Yo+2SUIYBHe2UZJvi2Mz13MzmxQ6JkQrKz8jsJood2qckd9ftQMtvds6+n4mT//19ZGcYX1kMi7g+rna/gaL711Pl0mhjKP0FsD/W/hkrtDfGjNArgA1jhIefDMQ+nAgyfTqy++sgGw3OROvP2s3vWuJ0kavp3e//73BT19AmJBB4GuQcoudaLtyqLrxgU3g2W3fZhOw1hg/SwMfzL9mMT6g4lPEdtZwCV5E+E7NDgMqHWlbRz35KOnibWR5OwkV0hfCuNHUdkq8S1vutykMfpeyb7hWV180ZcKy8Uq7909CH7+9QACHZj41j2cWwSoWZzmlUke0R1nfEjgk9CgdWES9CECqI/AoNxPNZC9e3ZHTE52pfG1sAAj56ok7XHDkRC8EbDKhik/MwEjU6W9/2LlKYTrv8czygQSIwUdnqu7ZzBcqKtsPq1jx/v69Rvp0uUr6QIuXeNl1oosxSildTuO2d2mNQgbUuup6s3lNco1BTWfve6au18Lq12Qv70lVso8bS7by8Jur3ln4VOu5z23s+Q8eztwKfGmd0QWhV3l1VingdZcHeUc/zEg2ArirSBSH7tWV2RZN43r1xJSm+81LammhXX/gGUsohCB6uPdOm4hsCslqb7Ov1qXYCUz32Ga1BSMTWUvQDP2nGO0ZW/5e7e5Upn3FPF7x1CPkaaO1pXpKO5nQwYKWRXIWeSEXpyBrcatCLHAel5EzvTQj29mfpnf3f/mn3Kc8X5iXGcePp0+89IrafSpb0yLB8+lqa6tVRlhZK0Vf/4zAqzWwS/KcAGsZXJrBzFUfHZzcGVxF0KLBcsllmRPVJZfrYA13EnH4Z/7qb+xZh6RNfNGd43iYoKtBmPwMuy1OUBiC0g4ifUzA819VQo6oDUBiOw8diSdeuIxyi+9nGvveRED15Ul4d61LuCDgNrIyEh69OxZmIMzVI6YCO1iYGRb6oX2fvP2VJjaxrx6+zCXAaduKHFzs5SHIiBmrywtrFsQPAKwsBiGyFsY3U5rkd7usLAsZxQJwwjzYkWV0klhngJKEeALf2iuEq510lUF2/WlFgVPXSEWsgBjdI+fXRb4hY4auRNoUwKZzSJ11d24OZGuQFW38sYNhP+c/cOiWkVn2kmc7uCBvekA3ZSPAmZW4hjGKjVeGCWcTBxUY0Poy9RU4wgAKIFhgYdrROmTmuXieEejyYqpVHIqArPxr3usG9jAZd7IPrP/somty1NQ7sIac9EIfBYWvgnp5tJblyDHjGOZoSBENfuSu5EDqAFclR/e60U8I2//HLszObGyIvOY5rIvzDdTkwAAIABJREFU5RXE4ogDuOErF0AcVZFVQsBXkj++lGOBrQItU74z+PtqxFVaACLKZVWkmHrspZ64m6/if/K58o/q9/g7J0OGsSx9N+625tarbrd+aZ/dv9uFXEpsJT9p1jLzSHnOKkZXvdEoDurnxXXLicvYlnHNVQGahJzGgFdj43ebSkJTGMRlqptsjHF146H41FyCb+t6lYygFeDaq+6z3EODW6Yi6/3Eg9bvsP3vkWdU7q06pDx3PkVz/UR1oAphFHgRSq6EXhndPNasu5ic/HmuUJ7B2ti21Xp8FYVtVasJgPEZLMYd1hWkiNgX1fkNM+ilWaRbu/EplVcJXza3tW7qihUmIKdJvJIuvsJaugMp490UYLBk3Cd/66V08L3fmiZ2Hk93+oax7CBc8C8TD/C+6HKUYB5sg+JtaER67mss87q+j0FvTtomE5QV4saKjT1Rqtp7/rql3KzQo4y9i5weQMGXdOPfwQMAqHQBxlwHqS3L6HKrcc/VfhzpALBe+NVPralBKLRsYx/V2aGkv0YdwBnAwVqCFPBLlyFeSB23bYclkraRC3USwHqLGNAEuVKyqdZksQhYjGk3gm0aqvbgUH965rlnsD4OBPDcwN3WiTk0hDXXw82PEYgUEJYAQckDWlvL0Nln6FLc0aHgl9pJcVyYg0vEuyYp0NuD9rNz23Dau2tnOksMS5+yZuk9GIQ+3ypMQ7fGSkW3lCm3pVY63944sVFrE+gwF6ZTbNx6r3kEsVZSHlM1AR6QwbUdVjdA01+x/EwoXl5F22K7GG978ZWX02dfeAEgG8vaJ5tqEMXAzTC6Yzi977l3pRPHjwPomMkCAc8xyGKnsSabQ0sAKigWj6SLvHmzO7dogutdWgp8P1sfR2nGSirLqzLb2YcUzbRGYiZgaE1ZxbsPK9OqIsbIlgFFlYRLl69G/7AxFBctsinWxAqWttqQjJ8tzIeV6xnx0BrDnVJVfy7uIc9frDNH340b1mY17kVYhvAIGI8t1rIBmnuoAFbd/bQZ6aJYGJ47xwrbs9rq368L57oFWayIdhZBEZLvJByiZUIbKyPWZA1Y/F1PQv1eitZajm3eR4a/1lfd1VfWi/NWr0VYGJetz+Q2aBfCa+sSrFyHXr/VNVoYqQ1grDFdN7OKYwwrPacAfGzLAmCxNJqK0DKyJz4LBapi0CKUGmvM9RZJq02BivqVV5lKbMSLm+5A/+5CkTbBNeSaihiyqA9PVK65p6Xomva7WYm5Zy++ypVuGEEQU6m95/n5p2Upe5mD0kMo2ju2w86G7fyvP/tSOvXN35Nubt2flvqGgChZ03wXedGxSojAWHdPaJvIZws0aM1XqC/jg9DGeqDYsAwab3xFoNVyms3marOYaH0fiC93uWf7EUZ3DYSnBDGt00j/CeFa/VNJbROXG8H31vH3fuZn13TdSanuRVDu2jlKdYtJaO2vRT7WLG7BbdCvL0JQEMgcYBspdhP3ErDmMXmvYP2EO05/JlO3DGD0ojnYR8vqFt/wwW+k7t/RCGRevXqZdbaWto4SXITKbWylG+FsBri1Bvtwoy1BYb+zSNNHYmVU9YvafVpgVlm/CeniHqa1NQTN3zp+7HAU190BAcOcsV42+B36b9m5OLe8B4yJ/RifK9ZfsP0CcEKvX296bjbXJiJX7rygsnPtKMrr7yEqclKeA691pl/WnDX3gBqEVpmsxds8wwSg+xaWzFVcc2pRMiF3AGC7RkfCnbiLJpinHjyRRgF16fWZ0oorkE3gT2sL+k9XaRZClZUTG69oQM2YThYYuchlNLKrNr3u0mwxVX51vq/mE5aIY8T7kdzcKckD9x/zlIFtNYDMElXjED7M9xLELE2le9Fx9xqCWY/+fcAsB7RjCWe2ZdR0rNICQnGw3lhIpNoMZOAK1mNlJflhWApqYbUj8xNuFNhF2JW4nN918ygEWl9lM9c39WYbvH6X5TzmpLQ7R+t1wgLxfy3mV8MV14gJRDGbdZak3ynkAM/7ToBVV2rK71rOMTda2noZKlpy67P+TgNWJLo2nrFyWVbWbVnHZX5DVWbcGlXKVZpi7GLJZdnk3gzQ8qTNVA3HMXsjmlX5fS8UmAqxY9y5tmQwzxfpR3oxBKTKExOu9PAwZKaufpGQAV7evRXykd+5h5MnH4iWTo+eezz93D/9RHr8274vXVglv7QbwLKM2zIhEYgXd7u30c7JZGNbqaMQdlCcoJI3ef6VNXk9vdNrvcXZPPp+QWxTwGpDvSznLErgXWS4zz0A6ULAsg5rJNBXgBUPVTwmDatq/RMFYP3tv/YzawbjRyATGOw6sHcfbeshXaBN30agrqLhdyLYx4ljzeEuXMVFKD18FU3jwScfp0fWGi6xq6Gpu2Et4aQ074V4IbvPcz/48Mn0xOOP4/vtoyL6GL7cOwAWAMPNz0Nrv6c/mPNME98yWLmI63D1HpYFXYrNxRKwJnElTkFpn4dQoJ9458iOIHbsxLUoRX0NATgHYULmzl0o4DupBXj0yFF6bO2H3TcYycNWk7Caht8T0GTj5EWdq0kUF1Ms7FBgKvYLE3I3KOx2kc3sOd2JRWOXFZk7wwpYBlQtaqtFVOUh6AawkzPvaXkKOnc5Fv5QWGua/Hfwf7/2+uvc2x3IKTeCsj4bHZMBd6zUQwf3pnPnztFC5VC4UD13VMoPK7KyR0L1aprsZTNHsV+xIEA1Hx7WTpWn5nOr+ek6VZhnFxiALiEl6jL2xLNlC1PWZR6r6FXJe/r2+4n5dXf1EihexYq+QbzvYtDwJ0knEPSMjZkWcZc4muPXj4s1ctli7KuKD85FAFGoEQFBCga1zaK5FgukCO1icYSWvMmObbh8DJJXVmFJGm73lfrGrls3Hvu2m7sFsMp1W6+R52J9zlYRkK0WVsQ9q7VWztfq+stAFHe34XHaWVj15ygg1k6Y/U4DVo7HZksi7tMtVVzcWkShhOVHLm7IIlQzcBQ3KaNd0cSLTdZULCRbZXdpgBKegbovN9iCzld8fg/vg6SdqP8Q6Uf+8xbcL8opN4VMVBW8Zb5jbVJ4GMEiVHmNUAD7bM+uXeSabqNqz770b371U+nD3/396dYin+HhkLXdt4X4Pc/90mJ3unGP9kl4MXKXiDzH7L4onhtjEy61d4Kr/Hm79buZZ2Ljut0Iitk6ak/iqV8v9ptkFF2C3LPemwxYlbpfWVhB1lCuVcpK/R52rgFY/8df/evUipVBBQsOGuYggmcLA3GBSuu6Bbfi8gIOI09qipiWwcibWF1EN9LD734qrRFzuUTelB2HtQBcKAFYtknm12HIFVbJeIQCuKcgJFy9StknCr32kf+kW/AOMbEZ8r8s2aE1pNm9DKnDIrhaHoKWJvhNXIkSPhYR6FNTc+n0I2dwVV1KO3CnDUGL99pRCQOSyOI8PuBQwrMAvgM42T1ZCvcwAHeARpG6KE8RhxsigOpCCGsMi3AZwa0vW8BRcPodA6g5x0vrKdcbLKVWFODxd1htaHVMSsOy9XjdbetESbYmfHXZkkUhE1/I/lwSOiB/9ISFZtmqMarnv/7mBZSCG1iX4+Ga00Xqkj2wn/gYgHz48OG0b98+rMzt7AoSDbGE9KWHFBNVKmskL7dc8yuXaMnaYv0VmqHklMYG5hmCzFL5lcMaqhZo+b06f460ZUAPmrvuwnimjjRFsWBz4WQsGisbw92sRRa9yIK+6702BY/ALn1fq05lpGyqoKFLpOH+Sw5VgFZcO7/cCGE1qGUH1b7GN4vnzXB4P9ZQ2XStVlcBguIiDOFY0zSLsCyfe56GOysKgW581a/RtJw3wnAdCOsWlkpFGZNQNKqYVv3asQKKlK/dQnsgrlJDWm61HdhHfCUUj6qNRe0arS7BMhvN8cjWT/3vuGf/l/GiqWh5/wH4tfHkdxXAGFOBKdYl86tSFxVo8uqILggeFTHhvO+Ke7YoEMF4jfWsW9sZdR9pfRlzzdT2IF9wzBKem0XkjWs80mJ4T0U2CtHyu0AlYC0hT1ADY09Lc5cGfvzY0WBRn6Eu6+c+/Zn0J/7Ix9IiDO3RAco2oaQvcou3+kfTP744n97s3JHW+raHtXZP601mIrIxCmUHeDaqCbZZVc23vhIL634B0DGvd2PPQ+++y8n4wfDlPeXrFoycQUDaRqdlfWamYE7nKUSLkLMQ87ISVpSxtTQiYP39v/l3KGyh4JhPO3DTmWu1Z3Q0SjO98dJLWFjkA8xZA2pLlEjqJdfgFkJzBm3i2KNn0nY0hdfeeD1iX7reDEoq36SAesXtVFOfwi14kmK4TzzxeOQ83YaMIWCNEAdzEG8yURIRtLCQuFGWaXzsKhOKxQRgGduawU0pWE1PUdoEptu7n3p3aPFD5EbZ4FHCxZJgxb/5BWioLJReSAX6paWnT8JQ5A6jcsY2fMerTHg3z7KwsBSWxl77fD1wNB07cgRrZj/NI7ezOGEJSs+X6QfISmhwE+imM8ZkBQkTpV2kuaJ6Ds5Hp6uwHtwgVe0yXWKOv9qDxyhkG24Kvq+VZskX/qcbLf6OCs2wlHCBYpjwO8CqtYngl+n3+d/+YjAWb2F93mXsdUVI297Nsxw5dDjt37cXS3M47q/HbHws0W7OKxD0BbDKONSKAsTMoeBiWzpsIZktm6y12t8rNyWIpVgJgwJa2XGYrc3QhaPSR8X0CbdIdkUKoAKxlT1s92I7lyWUDEt4jY3dpMbi9aDiz2BZzpDqIB043DQCj5pkJURKApPj0mOvM3NWggmatdcQTfyhG7KwN4vVEgKR80TSbo2MUbfaWnd8qyBvaPDh4mwSGUKBaQTEswXqv5L/FVuvsoQzvG5UievWYj6+evY28LZBuIv3FbvT564z9urP5PO0y4/6WgBWuU5rwdo6YLlGSlzsHQFLck4ZM8eaIcs5c8U9WM1BvF85vt1XZY4Zv6xYZsXR/dgVQdsMhDEWLC0p6wLXispQ5TXwsC6UR1N0fIXSg8zoIv5uuTPTXSJJGCXaPdXD3i1Ft8tcmzAskN713NxX/HOfoRifPXsOwtbNdO6pp9OnP/Wp9NN/9s+lucuUwwtAgyHIv8upN3386kp6kxytzm6q4vAcyyqTYm0oaTxzLPj1KvH6fdqc/f8UgKU6ZUpQ4E5RFIriwnOXVJECWEPIanPaolNFhB1yDmvjnj1HWFv5vpsKGYCVBqx08Yk1YxCifbeuKSuGI9heA6zmiLdM24+KfdPDxE+gFVs13aaH01gie2ikePjUyfTiyy9HYHKFzxSMJQgnCBmbuUCb+zOnH0nPPftMxDsmAaYuyAcDWEfduAmnKLg7CHHhFu7Cu1gIhrRu2uiRxOHlZV2AuM+wKuYBznlqD85STPY0CXcX3jqPhZVr5SmAzFHSyvL+ogqFiXy8Nwkl34oXLumtgNV//4d+f9pH1+LV1E9frwW6F0/gfsNNyAK0Tb0U+2uA8wzAug2K6k7A69C+UcDscDpMV+NB3Jb6n3UzBJhhEa4BJMbUrCrR5bVZXNY0LM0XnRrXVWF94XrOMov3JC2YJ+bC1/iSMRiRsdAk2VTckxR/CRVmiOs3dx/rE5fU5KLRWpmapbLH5GLExt4i5jhOU0xLbun61C3qXOjyPXb0CHE/WJoEa0sl9LivShAIKFk7z4zKSA3wTipNKNsSlRbr4gztOp6QZ1F71dQv360SchmTYGfGeQBy1lhO5s6ls7YQ45OG799qpbqKr1BtRfeo1pkEHmuwufDzK1+z4crRug0Xia4ak82XIr9PhqquzrvMbUlyzjtBoZf9o1rNhbzR3N4bN3pxzTn2pdRVqcAedNxaznQBrGKNrAOYwgKtXSxctDKnih+/sVmLslAJ2Zrq62hmUyMb0+FmYT6slFKIJq0guM6SaYxkFjbF6itQmq2YjcDaDvC0rMP6FTgEiJp11wpYed7rFmcz9pfd2D5QJipk+9L13oxnNo+pAVY+YQi4hmBuAFaWfpKvori01680+shnVKnibUlHKm75uQUFPUW491ROIrab9/gw+8i1qHtbJVEPve45laeSyxjjKSBqZYG0y8EWXKPrA6DHe0+/66n01qWL6QR9A8+TQvSjf+KH0+3zF8h7JdYjwHEPb1D14ucniPv37Y3muAN6R/hkJSy/vAfy6tg4R62khWz4ZGUtP3wMcYxto9xb9XcoBHlZ3dfrXigEBXTyVyJkIMuxqq/p2uyoLCzj5BGOKOSbShkNmVLNeU6P0ZVbLKzVNNpHA8ef+sm/shZxFYkJaMB+aZSae7rQXn0RpiBuwAFbgNhmHreUxAuPuYVQ79s5nE4Qm3oDFpmWSCfIuUWNuJOYB9qu5vMQQGRR1wcBtnPnHiWmNRMWV5eFIekOvCZgEbDXWpnn3KvQOee0tOy/tUj8YyXHsETlObRv/00Qyzp+/BhW2FgkPI+wgNZg5wk4JhfPYw3ZSrGHHKTZ2UUyzMeiW7Eb/OSpo+l7/pvvwEy3EeSj6UtvXE8vXiahtpdcNAKeKwuLVK6/RgUPavrduJSef/ej6cQh/M0ArO5CdXip7nc47pOf/CRlp/akMzzbfvKuLPPUB7qvLuHSpDrIAs8adTZYgOYyqa0J4qtqGExg/9b+WPBOnBaIllV26TRLNalW3lvFTcl4lBL+UXJJjdPN2ZAyCi+FfV6QWjKa43MmXQP047cm0/mLV9Ib5JJdvXojGJd9fVtirg9iUR4/iltx947Uj4/euFiUJESjVOO0D1hmVqpFZndfCIUQJN5DZt9pCRfNtQiN8rMZZ8n3nWse5o0TL+493JC+q3ViUzgXuxqyfYKwxm5TJ3JMhQeFZVr3ItR7vQNaMYvMzR3WoIC3dIdtzRgNb+9PDzxwgLHnPeJnd6Ad5yKlBh+0XguBQddFiSll0MuKPc9W0fhb3YdNza+5p7tQPFqPa+cSDCu7EjMlFlfPbSvvtYtVxV1VVsdm0qTV+rofqdPOwspztlFsRYpIpUWXY+7VWbWVsKtbtrlgdHYZZvp5sZLigRpxkMZyEAClg8fR+T4a/2pjUO7Potp1sZ0jE1WNz1gVlp/TdV85JOPc3INUX9cwa9d1uYCcWwpCEMfqbGMv9tjR3PtmnUUHcta6skqLzJfx+uxC1AVpkYJcsq1U+lecm1MVsSyqXpx7/IkAv6tUFDp6/AGspq70hz72xyMGPwxl/sLLv50Wka8vjs2mX17Zli71UCx8Dfnh2tWaDCVRi1O6vNcNM6ua5nxPeX/mt2OM/Bfjn0MXmelcAURwS2Qw2mVdFygfRZpAIao0sxFVOuP8effndaz7L8IM61NIStqQ9xLnBgs6sEZkU3r2cNdzXUFeEJMEZKxfXgFSKN+/igJWp1VBdt6gluCP/A9/Zu0A8Q9jQLLO9u/ZS6zkRtpKvtClN96MBo6ReYN9e4s+TzZ4ND41rosOX+pjFLidRSOW9m5Fc5tArlI3S+aK1sY2NPs5mjfuI95y9uyZeO8G1tMWfGmDECe20IrjNu46B1SWoHkSWjZdfH9paRYBnCtmSBOdpuyQgDU/T6V2yvLPQv7QMtsBcFrQKwDL4D5gsmWLeU24Ma/jgsRlpuW1cxfMRNKpPvIdH0rHThwI+nnnyMH0a1+6km4u4x6EcbqCgO9lMc2T7ExaGLT54/QHu5YeJI9K96aW2BKW5GXidlevXktXsB4F67C2mJSdUO0F0X0w/R4+cSw9cfaRtH90J9bnfPiclwHTKVyqCyz4PsAhL4VcHd78qB7rGBatCU3QKuz6iKXEBqmjYvFFPlDFOooVVElABXJXtFiRNVX56v3MREWYm2ss1LtaIOyeGcD8MpbkRVrAXGDzSFk3YNyLErGdtIFRXMN7GOcHiPdZTd/7E8zuYs2tSq4JYLPwZ46XuZQ7rUYfGyNXr3eTaEFFDkr490ug1fJR1eKPCpdFy85xk6zl6kbBerQyB2NwhzXQA2N1/76DWNMrQe6IRHAUmuuQgi5C8lhC4ExNztGLbAzw7UhPPXkaRQLAY03oLjYRfQngWiLO6SYKKzJYcpVbs9r3WRBWcbtKADQEQSV4KwnR/JGlcp69yj0SU1MJ/aZLME7dsKZy9RHGsqJEFyuhxOK+UgD6So/f8BzVG5sBVp1NV44xL7G86hAXoFUEW3EVVcK1qcSEalB9PStGIZgLqFXKWbHUypiWNeLf9c+KEhfuwNo8KEC7A7BUXbMnqOQ4hvDkPItYQOZORRNV9ld2p6NUKjuZI0MjxrTtPO4cqxjlXK7c38qOE5nZm9e6x5SYVhdpL8cfOY13oSfyUb/85Zej40R3/9b03/3AD0I4G6IYQle6+CreLeTtJ167kj57pzfNDOykA/w9HITqdYKUFl3e8sq4YD5m30VeWI4HH0asN/6q3G5hXeomrQp5+yeGhWGTcNlHykdxu2Zrv1j+nqU8k7+XyjFerqzdkElVTmuci6sLTgKkSqVpAnbRCCAsJpyeKMbXkIYy0LfDS6d8cd+onMuxAAy79y31dPzpH/5Ta0eJd1hmROtp767dxBSuR2WGCbRZk4VnoLd3M5szJPnO04LE2Ms4Az4L7fLUk0+lwdFd6Ytf+m0IDOQhRR8mtWT7RfXAhNkagGXw/FFiXocOHUqXr16K5NpeBHsvIGDOknk8WjBaE5bdt+PwwuI0Aonfo0IFCcy4KGeIXy1BrbdOVxSK5RpW6JDJprtSYJqN6uYOAkCK9bdUVT7eCzBfgVY/MNSVPvp9WFkENx9/LyWj7g6kX/z33P/owTQOCK3OTaVBgPMcSc/zWHsL/G1y8gnKqEyh5VsncR63o8AlAcIaiVbxeOiRR9LDTz2TbkBbX+KZl2mJcvX8axQTvsRiW01HiNkdoy6hLVGOUt5pBHfjkInEliqxOSZgpi88x4iZaP3dTHguy8LkMQahsVeEiHu4JDy0pJa4yReDjZiDzVpC1hAMqrqLF61R8AjtSu1Q8DFXxACZbjpzrzj2JtbYVazp87goTIieopyWi9fK07Kb9lEZRRbmLoBYl6xWpC6yaKtAondx2VR41BBkEVvwjv2/1oiL1UB4sCrjLNlyrARcbBYORpRHzclbKEvbqbI/SDqEbuFpXL0qKPZJm2MeDILPUVHA1IExYqB7dg0Q6zyDixt7O2JK3ZH/4eaZmTQJ/SbXNzWBgs4wMpdNfLE6d+zyvFlLzk2r5dTeIsnCon5sewp6E8TqrrPye3ENRgsKk/JdDjXQax9vagzzBoBsfrL5b5tZbe3ebzBJtToqy0cLq9UWU8nyf4XkkRWY5rMISOXZQn61sM0yYOXj41zVGPj8G4kc668eMaiSc1d9N/rcaYnxoQXHvOfCDSlFo++gHC9F13EELntB71MPFroWk0p9uPj5ZzNZ95ZKT4mZaV1JHnM/51gxzV2touM5sMy2kXqza/8B1uhi+tVf+7XY57Kzv+GDvyvt2UfM+cDBqDK0SD1VBfVLF67SH2sr1HZyMzlnD/e9iCwrgNWJV4mdHjsk7KFwWAgTFjjIbYwcMmuLmm6i5WiGaqypKr7k/rPj/M6dO6MVk2tvECPCAg5+5vP53VAomT9TlZxTW574chwMGUT5OubFY1XIHZuwnJULUV0mJ2Y7jlEj0ZggvyujlE26+kdJqfKYUOb1s+o6jPqEmYq5e2ZnT8cP/9CfWDtDO/sJmFsm326lFbxaxDSAJDhpcVjlogOhtgL1+irauPzMeayhGQDrEEJ6z+Gj6aWXX8R0k5TAUtLCckkwgKPkSC0Tg1lAGD/51JPBaptBAFr1ope6Ul0MjmbhDNfSkrIHllq8bpzJyTFopAw4AOYDC1gOrm4+1/6QbesZJC0sjUgBy1JKWkErd+mthSU2O6tFRtPHXfsYzGU+m2YyV9PBw3vSBz/w7nT80bNpdeRQ+qXPvprGFxCnuL+mb1xPo5jm733qifTGa68hHG0gOUU199G0G6tjnnPuAqSNj+iycmFcvnYlmHwdWJR3QZDrly6zlNDk7JqMFTPHeN4DTLVic5Fc86p0MXRRAWMUksTBtJ9iu9/w/vdGvUJddY6l1tsySdRLgOYibk2fMSi6jJmLp4eNpdWlaLe47TJjFxpfxBHyvdmttIPPZBPlHCBtZhcti08wZN5zXCFrh27m0NAESLUm3BiL3Os0c3SNZzSB+KrV/CGzGHiWpammuJ/xOXpwD/Gxnawj3Z0ZfF0XnVVyY665SKIxOyfiEpUQitVvUJk15c9OtC61V/NM9CDM4C6ZA5xGUKg6eZZZ0hsWMYm1rgyAy568jTJz1QaZjPM8NSmfeuKh9ODxfSgBObHcopsuHKu1SIeRbOIzei5jo25krXfJPbl7alOg1kV9EdL1IHaxKgtgvR2olM+KpVLiVu1iQ+0gZjNw2cyt1wCF+li3nHhdbKvluGLxlbhYveZiiVuFxVI7Z3EB+lZx6WXgCm0lA11YUTFi8c0mwaJY2JUVUd1POY+HZ8Ur5145h6F/FVDPMBjrvqyrYnto4EdzQBQVaKxcGutJll91G7r7/Vs3l6kmIag9vsTdgpWRY7FlXBXA0Q7E9zw2FK9cySXmpLpfu5Uvs6ZdpwPkkQ7R12+I/NBhlPbd+w5AcT8QhLMVYuJbVpBxkqzIu4odGwFSAMdnra5hFYzODiyWVQDFa7vflS3s/yicbYyb280psnhVOMckyrYgYdzfMIzhGD0nes2CFclzawgItAJUEHi4Z/v1+fsw8XzBxZh5KXCrm9Shdx33452JYgKSxvIIBGj5uR6cbHXmYweR31pXns9z253CkNE4Hr5E0Yge0mSmkJt7kC0Wt1iavU3x27/5t20QEkJ0gYfR7JV0MUnsaogbmbSNBfGCebRZ9n26gSBWgswiPOeJceyEVXfkoUfSK6+9EsjYpYZMHCWII9xYUK2Z3tswAb/uPV/HxXdDc59FMMwGWPXBuHFwvSG1l8nJmwGYXdDbp6bHERwmo85U69TFAAAgAElEQVQHYOUYFto0wssS/luZdAFrFDdcFy5AWYpqE7cRpAoeUwcnsQ4VBLtGd+M2GouJXTHHa205fcd3fiA98viZ1LWD3DNM71/6jRfT8L4HaFg5le7cHk/vf/rJdOHNN2Dl3YpFpNX52JnTQSJ9+NRDwcC7A4BMQfmfYwLV8gf6sUT6M3lFiyP4SYyXgCwL7jyAf/kSFeKJES5p2QRgZEtJHobmrytMV5uU/X30/nrk5OH08PEjJF8fi2TiVYEdBWCBdACr65vvFiyoWNhZI690/TwJTIbCuptY5GqAWV7YEU0IDdYFFb9U/uXQ13I1hIoIEMHpCGhJkmAxa7nhtpjD1WYitGWpxiHlXI0cMvL1+N4IoCv4Hov7JrmbvwchQnRjyXVJ1HDjcc1wFVZkg6hOoiAL14Ruie4oSHx7AkWDzTC8czdzjOIByGhRzaNQ6fK1nNQNrm/Kg24Irddv/eb30jUbhWdhmjzCMdiiWVDsROnoj4rRuuGsA4nbGiVkBbeWTNMFnmmOuJ9ED+Ne2TWYR3SzV47NlFC4X9n8O+VZS9HguuXwthepPvz/CrAKMLcCVlgUFanC30M41iysBk8jNP5sITXypPw74juut2bbmLAMwvrKx2ePUQVkFQA1rMxqLvw7ew90V2XQKbEbz9Wo8h8ui/zZqq4/LXrioiuEEe4s5dZIava5M6vbRdDK5dyCxxbPm4siZbCueQK8NhvdmV+NliGWd1LRqohKvh8kD1NiLEMkocK1wv6RYWjaUUhI4s+hJFapQd4r42MBXolMkRzse6sGnFRQiWfFgOl+zEDpK9u0uUxWZmu6zyvKXUQEtRJzHmfRMAoYRzqPn/mcAFbpIOyh4oLjbWy8KCk5BpXBSOu1KD1BGpHGLks6ZE2+nDLBUFAhOBV3Y6SohDu8WNRZHdDCa7SM4pzjwz09Hf/zj/3ZNV1/J48fz64/DjqA68rq6boIkQ7pGiDlI3cyAjdxsa0gnKdx4y0wOf0c+9BjWCIXzgNyt6II7epdC8pmurGA5dq+hgXywd/1QUxPEn4R/hIjgOI0iDbuE02D9N7wbfOvYMpoYS0vz0UMKwKWCierkMPo0yVoFffRHTtDyxqFjr+lk+Q6TV9iG2O3TA5eDrSXKbdzdDiYfyK5odajx/aTS0GZJFyDjz5xLj365HPp9upA+vv/5oW01D1Kcd6t6dblC+ng6FbMcFyRCESJH1NYobYz2QNoPI5V2ovZumgXZp7zS6+8gsvwZDq6bwc290JoCgrjMcZEgsWyJa8At1mE4U2UgWtXr6dXvvRSnpCMGrFh1hCaASW+jabjZz0QPrRYBSZdhsO0Zxnh39GD+9KZR06lhx58IO0iHthH/GuO2JtBymWsjmUqhUim0YFiuaWozFEtyE7UlFjGIWiytphBIi/80KbDHDcoyqhx/43cLA4vRWTDRx27nO840VH9QytmOQDMfKvzNKG8TfxxysLHaLRbaS0zMjwULsWjRw6lgxTn3Y7GZyK0OSrhGTKAa9wNwXJrEgUEq2krFm0PWtgUist0WM4LUVvyIm5eAXMSS1jYdss9RPzwv/3ub0mzk9fThTdejXVz8NAxnrEz6iYaJ7UPmrUfTQ1wE+3bu58xssApLh/u3+r4c1heCySiR/NQCwO7Dypwrcd4stuqKRiLgGwHdB5VGn+WsY4Tf5Wvr7WF9XaAVbcSQ7ChWNTp7Bl8mlZIkzhRrZPi7nOqY/1l8IrxiJ85j6nV9RcgpZBU0QuFK3+nF7dZKAkxN349C1Bf0acslijntC0P1lVX7xCNFJEZeIP0PkRcp7KcsizPtPHYiGFtuyGtDJOFfxQ7qO5dV3vsAd1cAcQemyvGBFsuYtGCVu5CvIZldy/ceeY4AlABNpxXwoOKj1ZjpMXgXow8SshCeCgEutUV3vPxtsB6FX4ArC71SL/vMxbFqgL9vKRKukf2euVWKQKP7YVMveDM3GcAigQKp9OAnONfAWGJxxUvQIB/FaqIijlVvC64EIWyLkjnkakszZwTGVZrUegayo/xr1KyLBcTbnzPceccI/du9HT8xE/8xJpANWT326BoUucO4TeNVbGAVbAT3rxWhqwsuwsbvJ5gg09hLZgr0w9YnH76XekawvzipStYZwyE1RJcRBAsZNCM0GH49ddfo9XIM+nIsaNoNUvBFLS9SC/CazvXu2r3YgDsFpqyhAuD+l3MxJ0lYjv8WyZ/agEBpfY7Tan+OWJJhw8fCjeO5ABr1+nquYsr8BrlmxawwGSiSYTYOrQ93b45CeDNQtbYmv6Xv/BD6a2Ln0uvUH6qi9InX/+7vzNdnFlLv/Hq9fTSlWlan+xPN6+MpW6u+/QTD0YMRNCZh+Rxi+TdE0ceSAf37qXp4wGE8jha/870T//Vv0w7yX86SqHbs5SLmhq/jJAnYRmX3jQTO8XGWIbpY1zNclXTuLCuQQi5Qf6R1UTu8jy90kABXL1nwQKqqL1BZ6i1kM6dTrN/OFsnVbkjxm3/4dF05sFTECUyBX8HFUX6KCcje9Oq9lqEC2bkm4fGeSMOJgC5saSauq9i7efzh/acl04sNOdWl0FJlHRdF9sj4gIVvb2853midxff9afEB1mbbxLXm8BqH3NeZLvwva3UGXuEGmtHaN2yB8tsFxaZ6/sKY2TNRq0jacIzWkAoTbexgMZRCC6iUKkEuEZ6EDzDlA37wNc/nx47eyItzk1CEiHNHeyfIAZ7nXijLuYhrlXarewiLicVXIDU0h/A8i8VDqax7MwN072q9a4LVOsrWtJEo+pMMFFIqenGmClkKvDKGnlmZzVelUvHv+vxrnaWU1ReaHkVV2L9+yGYK+G94QvVZ3UAaXdM/RxhFSnqouJvLLcqtpjr84XWbU+1SsMOOVmjwGe2aEmNyOfI0JItUX9X0CnIw/1crBa+F8NXWQr1+4z7KUGn0MarM6roRHHZ6pphwWXFooxRqciwzHG6uDt7KfwMyK35d+Wi1M2eLaO81qMIQhnXsJICYkJ5XD/eTcpIbZKr+8uCP2+S8uxlP3m/WUGN88UYlmPzmQqBJFd+qOjjDcaCh3v+fD/tX/kZ8gX8T3VsDFb9s+bfcQvhWqyft4x3+U7Z4WWeW07XZi2W9VB/yPzIsQBiFN7O2zB6h35YP/qjP7omCCmotiPYDfJvg9DQh09xnvyoWwiLqxfeojL6gCsMcgBgA1jNAXK6Zu5BpniSuMscv1+7MY5wAPnR8HVzKW2G0IgfevhBaue9ScLuNoo+0nARosT4rTGqhZN7Q6xjK/R2NWSXignCUXKIIIc5exIj7gA+y/yTRahWrfU0i7DaTy6VRI2dO3eFm+nOopnnsMeooD6PFRc5UUFl7aLc1I1o9XHo6Ej6iZ/4WOofnKPn1RX+US9xsTcdOvN8Gr83lD7+z38t9Y4c5vyLaR+dkbd1LaXhrVbDgNmDli7QnDhyjKrrW6NMkgH/PpKXv/Dil9JNXGMj2weguT+QjmBpjcMuvIbbbpxx+603r6SpOwYXMeWlpyL8QnljPO/5TOSgdRKf68EF1S3gV775QkSor63G+mtZFC7q7j4WNaruYCRNY+IDVouM4cjI1mT+1Vlijo899jjuRkqkMEcDVonXxYsVqUXdbUBa8ksEmWRA+aNUs6+Yidyb8ad1rqFKK83qbaEO55/64oPIGmtd14jaJecO6jrlnHh/GfeibubbVMK4BqiMk0vm4t0GW3Ea9/HIDrpBY2EJWBMoUqeoEPAa3Zcd84swHH3fsdWqthvst3/rN8EQfCTYmVZomcTNu21oW4yJQfHzb77GWppBgdkbYGUZKck0R3Bxz+HivYUCpjK0G5KHLs9trFHBI5pj+jPqJprztxgaatRzVHMsbmD3YASWc9Hf+pwpCBvaYyUcNhM37QCruOhiNGuuyq8WsFoBLSjl1a0XN13Oo8vCqxFTqgnWkIsNWZYFc7aCigUVFT3jcXNeXnYwRPNLV4XnbeB9E+SL6GwHWC5SaehF0Bb3bD3GaJUJR/0uluCagIXlbseCDFhZUIZnLSyTDAKhjJX3CjhWzx7P+TYKQrv5zO3eN69hudkaqL/f3jX9doBV/3aub+gzFWwsuNX6d8X8WndLmz1vu2HYzNqPFVHDySbsNccz5qJSNuo3sGthtKfjYx/7o2sG/VVrDLgP4iuT4WJx2XEqsd+B7XYb//8igrnDuliyBmXrCVhoo3e4+tNf//60heDhDJrnFFrsrInBCKWggLKD90Am0DWnG+kMMSB7otwipmV97x6ZcpAvJnAJyki5C0HD5o3SGrvJ8lum2sUdNOdltGLBaRpLRJegoCmBQ7N2eFh3GMQAgGwO980EgscYx5YILkJFR0O+fnUMi09W0Fz6/h/43ekD33g2XboIfZRY15VrC+nUuQ+k5f4D6Zd+88vptXFYhj0ERKGdD3etpMFOKJkVFXQW15Y1EXdtG0nHjxwNTXyOGJuuwS++/FJQYPtRit/zzBOUV1lIrwBEr8FoewlLYnYZUxc/xxoCbpXjZTKuYfEQZElE/TEdZlMn996DUOzSCqronM5vOx2u+IbzpGa9rwPX3+mnnsLN+RSut22R8L0C2E9N3452L11sxO3Gsli6arh7mHstkh4WyI7t0PGJB2p5aeFKwbeK/iKKiwpIsHWqxe4vYe6Hb78KrFYaZIgGhXeIEOaYmJcuXQWcVpb33VnFqozcKWz0G9tm3OTKVdlNCJbZuSVcibgRsXyMhynYrqHYvPbGeVyCxLAAFK0sWaaSX/IwkBwOm/G//s5vTe99/qn0OhThN159FZfjCG7IkfAKKIj2QNQxDeI8ipTBYJ9vO+MwQWsdg8YyXI25RfUUSBh97AvJPBI6IlkUT4J5OMa+tLi0qsL1U2J9iuigBTeZdE0XokI/327dwmq3ybODc+Or/r3y6VcDWK3uTc+Zs2UqIV65mIIoUVk5lf6Rn0PB3gJUjVhUKDNhs3ukI1NZVq7CfI2wtjx3BVj5pNk6rcm3bNFV45bPn9lrOafID4orMLsBc4QoK1f+vULoYK0LQlANsOL8ldStA3Oxbetj046cUp6qzSy1eSu7Auuvd4qPvt2x9Tko49+0yvI342oxPyVNQ+Ss0LjMScvfJQZXJra4/cutm3tZnbYxq/kazWsWEPQ7UWAk1k1Faa89VEkOrq/fYnXWn333wggswR/+k2vDaLELCPV9aJsCkWe3iaIgsYJLawZwuI0rzPbQPQiTaxcv4y7MPv0FNvqxM4+k47SSH0M7XgIwZACawLsV14pkDisOWCdQYXCWvliHjx3FhUPvKARpJ1aWLkF7x9g5dwiLyxiWgnINYsTNWzfCwjKYuYhgn8RFs4TbbJJrGQ+bwiI7ePBwCMVlgEzG2CwuppsklQpYO9CQr165DulhNkordeL7PXNub/qRH/kDANaXgvkGBqY9+0+ne33704XZ7vRPf/2303Lv9qCxHsGlNkQysHRYXW9L9ojSCuVen37iqdDWL1Eiylp+v/wrn4yK66NU01gj/nac2NKbsNU+f+NmenF8Ot1ewHe8BcvHgr8oAFvIu5Ap2Mmzd0v7xL21hgDmZnFHQkKBIm71BitaSD+XJltyHYp2azJk1P+LQCwCkxhSJ52bH//GD6QZzv3YyYfSNjb0XQsc4341vtWDINhHvp0W620siRu4Yy1zdZX45F0prBFD3JIOoxA8Ru7cM089lrYxl1pdK7hJtcQch3vEyAS2KNAagCkF2O6oKDZW3ge8dTVGtQeeoSFkK3pz1MZQ6ISf3ooTsBQh+twzkR3fvL3SbJ65pW+QclN7AIwF6kdehoQBcOD+ffU8eYJYPwKZY9RDANV0iFMnT6STRw/ith0JS8p43haS2aXGu2EEo5HtOyhBtjv+tgWO9PwvfP7zEfczt8+gseXKFHhaXVpg12EgqnRplcnYlNlkB1U3oukOC1j3Ws1Wps51LWG3RknDLDBzVY4M7lGbruG/z9uynVbZDrDaHbdRMm7+TttKFTWBneV3Dtrn8GqGjCBOVNZIU1jlz8ItWr5XWVTlDqJ2REWwiGOqcwRIxXeySzDXmNAi0xXpb7Xu0JUgLOBRB7E4Z2Db+riVY6+bt2gHkh7wX1D/dADvzhDx1kxCalfNI+49fL7rNf+YM8HPj6sEau+0VuSkMfDt45f3V6i2bh2+09xG4u56DGz/Fdeea7EavAJ2mcsXkxgKqA9XYlf1E22mELWmfrR+p3zPqWicI+KC+VWs2PpYq6yURyoguHtqqKfjB//wH1vbRQzIExlvkrhgXH677TtEQzcfwvXVF19KdxEYfRwzDmFA1qDxoTkEliWaHnr0UTYtHTahnM/Q3kOCgIDl6uu3zxaLcwy6og0dH0EIjmF5zAJKNJEkBjQa1tosrhg13RWsLHOEenvJj+FcNlCzCrwCVnrlIq6/aQTVXggfum8OHDgUJVSMDymUZgGEcQCrD8FjncGLAqwgIQuGuih9Ayvpx37sj+D61I15GS19CZfP/jS863ia3zKafvrnfyn17T+JpUZdRb6/HUHYgSDsJ3l2CVeQ47GDGMh2zv8YrqnbVLXYQV7SBZKnZ6GfbwFoh/s60y4SlWcIsn7u+s3022OAvtWYcS2uwHrrQKApDHVR6f7rcbMBFpTOT/cALKQlks9xADycG7T6CPqzmAoVNCrEVzlWeSNlWv4iY3rgXU/wDHtwz95LZ449AE2fiuosGN21brQBLIQ+hLgEhNtVryuTbydQBCL/hNVidrng3GfBRETKgMoFbtIjANnxo4eg+e8IFmA3QKMysBKFh1FCuJceVmdvZMCbS5abShaLMLRtXTj6z3SbsTZMu+iwG6zWF8qHCcA36JVmrKGDfztw+165ci3qr9mSRjaipI7lCBjLVrIvqKyutXSM+N0QaQnbBrkG68Zcl4EB4piwBK8BznNYjsaljAjshop/ANfygQPQ34l5WvnffJoxPAJ3eBZflgTTupcKvIt5NvZlrMtGfXdMROZ3GZha9z5TsJu4n9yVWgZszg/090wFzsw6X/VqFq0CzlHnbjYIn/8UgNUqmP27bmH5dwOw8sGhIBULLFtDxVCpFJEs+xpg1Zr4m12Oxo04t0uhcsc1hX9FN6+NQON61XsBfgq9kIbMvovM//NT92KdIOM6WdnSj1KXAasDS2vV2Fe+8/hvwyoIZcoqGPmzddp/AFYmCURcpuaW3TBZG95obzG3HtawaN75hFEU4L5eMTabI1sdJNm1G07ZHkSruF+LX7Cdqzp7YgpaFkUn308jbaCy5Gvlqhv3sWeC4rd/+k/9CGXwzDLuCSq2Aeiojs15hgEtNWiD32+8+HK68Orr0dl3gljVbQqWmge0aBdJNvHZd70r2h7PwOiaRmjbvkPAMiZmU0a12qswBfdjiTwHvd1qF3NYTJ20mejD0nDBTRq/Mv8BgWLB1YHBnrDWliEvWHZnBaGopRTMLXOh6JBswucerIUBYjZ3EXK6+GYBBK297QgqcwTeOP8G95O7d1pM126fH/7m59L3fNcHEYAwzBDY03PLFOf9ujS51Js+/epY+rVXLqVdh0+kqzDcDuEmG6KBWtT6YyJnsUIHAO5Du3enw/tpX8JzLkctvynuDzIFJJX3PE5+F0nP97iHl9G+X8DKunAb2j/0+z1Yhod37cHtt4IwJGHVis624UawbTE5EQHfhUCbxrq8gVt2P/Gm7//e705Hjx6NDHu/Y9Lr57/weapUXIy8KL+fqefdaQG3Yw9MxhPveU+6CsFD8H8XFvAB8h6WYdJZKioaWjIeKgo2idTSvElccRL32AzxrC7B3UXL/NnuwGsK+PZMk22okSQQLVusk8WiW9Fcsse1oGHf9dPIcUUrC0td5UUXgt8vVUtmcDWHu4d1a5zGrte5/lgzmXmStSQoLEerGcWbgn4tGkpeAryk1AfrsQqam3RuHOIY18fEAzQpagyo7sEiOnH84bQfIOvFdW3i5S/8X7+YXqC55gLWmh4At/wQbMxzJLeP0GFAC2gHMTMTpCdRfszzcrMtEE/zGeyvZrsdlaiofK81wogNkdTsXAhWNvTUlWwsLLoBGL9k7CVsSKEvZZtKflNbC0tJ3vLSyvtqXo04UO0k9feKUAngqMVs3g6wCqU/xHuQhfgZMq8GXjWhVsAqg5RYk2NdFTcvvietu96kscbpiDsvVkWIvrDam6kECkxrUpacsfB44Wa+h3W11gsjVUUIb4AkoQC8hiDPVl5+jrizhpAtscNybLGw8gzdZxyppYRV8zr3N6Pt1oglmu7nlVmVG++zjNE6QGoDgnXXaLleNLas4k0NV3ELeLXGRv1usZ9K371Wl2xO0ln/2nOTINGf//N/ae0aQnE7loT18dygUridRpNkjV3tQBjd4pgvf+7zuLqsO9BBXOC1aAMdBTcRKueefRpaZiYmSFk3J2s7sSo3q27B7QgBg+le573vf3+4B2dp1IhUIZi+M6jb0pKlSU9Tx8/KyNtw1UyR9W1uzpIJxQz2/DT5X7odiWHshBZtQvIOLDTbopgX5GcmmY7h6tqL4DIT+00KwfqZpYlyM0Ep7QPpf/rRH0qTsxPEnl6GaXY+fRO0+z1HTqVr81vSxz/x6dS94yCaNiwzhNSZkwdDW+9HA59BeFlEcyvB/Qeo3HGQgrJaXj7nl1/8AlRVGIW49x7DVYoPNXURw/t1mGyfhfgxwf1tg9yyHyDbiZX20MMPQYzoSxcuXIrxl4beSfLsPStfoMmbj9bBMz720InIATOh25QBW49cpQvzbcbxljFFQFyLsHtoNwoAfcZwmx7Dkr3I8a/Q+fg4YHcaZWEAULwLqJqRv0WL2gonWgC2bcH1O835JrEuVpibTnK6eiTAILmeffZZKOgPpE+/8Fmef4Ymk7jTeF47sA4Rh9QykfIr4EQZFdtfs3C1cEfItevlGc2dU9hbc9CkwRwLkhhDjphlqrBs/Fza7V1LXVtHETfk4sIUgIG7mfsUILQ0XyEuZQ6Wyb+h6YerQ1fbSrBcrY24B/fsHpSNyKoH2CRXyADsY72eOHkqCBOXKK31Kaplf+Yzn4m0ClMoFFI7OMcRKPdWgfGf6R7bWM9vQJG/RoucOzAPfVb7elltRUtVhqyEEtdYXmd0GeB9c72skJ/bUGQXqOvctWlNR6tvWKsxXGRRgDW7TwPAOS73ZsuWg3Ix+r+FjGrGA5oMrLzJi5BoCOIKGOoioG41RPWU2vfiPnVj5stkiyKfuTp/du0VCyTnIlQuxOrtIrfqxI0gWQQI5HOWMzaSfrNvKs6dW4aU9NPqzgVQwTDGxMoVuQpF5DihZPSyjhTK20f3pKeefS/7byDNM6bzlm1TcTD/yVqnVjgJdiH3E/UEGW/WUpQR4nxWWDfOWojZunm1ik1aD7qJ1pclvcg5jd5UWOdE3UN2umfuhVdB0LSYbaaRyzANWnmUKZI563msudoTiqgIH+04HD9JVxUtXi+F69ySa+4Jc8+871I8No97BlbPmesY5tympgcmg3Iu+JwVxZhRfilNXzPBK8+yuWX57wqwW9CjQGQGrOwe9b5K3lRzkTTXYli+sWZdKzm2qMww57SsMBuxBNOYrhGNBR9qzFraNwZg/eRf/Kk1i8hazVsTtx/t2XJBxmuG8c+7XKYRcMtsvPMvvZymoGJvR4t86aUXY+DdcKtM4tln35W6cZncRujp0psjD0nGVqmubeLoOK3ih7DabESoK0iywl3cQFux4Hq4pgVMBcDpSWI5/BwapL6fFpaUdjoQ+4izVFdfBJAsgGpJJntd7aRU0BCAtUy8Q7eMuU5juOkO4QpTkLz11lsx0eF6YBNYO0tK7rd++zelx+mabF+tG9cugOlL6cPf/h1psW9b+nv/8lPp+gIEAbQxq9Qf3UNxe9xM1vPqwApaBkBl052kXNMhrKx9xEO0vL7wuU9HPcDXX3s9HaO9x0kqavSQMzVBIP9fvfpGOj8LhR1wsLTJduNCuOze9fRz0SPmGmWh9L6NIRD7AbptuFLDYYGFco8KHb/7/e/jOlQOQfDfnKC4Lu/fhkwxfnOaclC4uHq2pdRPzG1oJL3v6z+QLlGV4hpusJfeeiPNMMeHqed4lH5gXSgT/Sy0vugGbKzmThSXXaDau5brNGM3yxxYxHcI9+IP/sE/HODWzdr40hdfjmaNEhHyBusEALoBIMrHGINkbVhzUXBQc+ujjYjerxzDMdnRMjHE72QHahVafT4EvIQaGH8X3oxNtp+E6e3EmSz1ssB9zPKZCpDuRtMcXvgtrCPYlbI0w4JB6JAcX222jnTuzFlKYJ1IX/ziFwLIBqPqPpX9WX8qLiOkImi93YJBeO6xx+L5/9H/+fMkwL8e1VEEWgXrFIrHfvLEzBc7TLX+I9RVfPRRKsOwll/98pfTFWJqArExP9u36C6MfL/KMhlgPEqiZRTp5Xm2IDCk34dQtoIMoBSCXIMW4eb69D0t5npViUpkVz+y9l9eQXiOmnbZyij/WrXbduSKdsdkIGnGZjbkQ62/mcbz+najvnyxnkqAXuGopKtT/KvzFKtxHZnEXmjIoUi1CCsCCWCCaqXRq/BE/ykBy8oMAgMbyMzD04+9Oz3zwQ+njq270sQy7GMUOJuLGh8N0CJGqhens9MyQZR6w0OzRIoKkfBM51bBIFcKGnS4eCMLyvqmghqKlVeJ5PcVUlWoNNHJHp/vpGUOCqeu94g9h4R2jrLrUE+Cyop1WqfwaAwhL+2PpaAvZaRa4zlRbYK9l/0L4fDIFeEltEVVjkxM0ZIvLYqik7R5UZZ5s2UR4x55UpX3Mus+xqvy4Lcz0CwKkxWY5r/8RvWdvEDiFU+owlO5uX2GRkmycpJYGLnQ8JolsfiWno6QISqUeofssOz69zykJ1V2brkC1yAP66/81f9tTeKCG20gXBg8mBPvTy6m5VCSCssAACAASURBVGJVilGsrC986tNpDvfIbsoSvYHbawq3212C3wsInYeJmew8eICuwJYxYtOiBesGtP6cm1RN1F5YxnqsW7UXDV3AMv1tEEEyyPltdBaaBnEb6wlqZbllbt2CLk/Vdv2cs1hYClYBywTUeTTdXVTP2Ap9vg5Y4wii4w8+CH3+VlgvkW8UG1k3Qy5/efaxR9I3ffhDaOtfll+OdXg9feBDH0p9uw+kz50fS//iN76Y9h59mOD/NEB1Nx0g3mEukxVAZshTs7eO9P9ncYeOYC2pcV248Hp6iSr3usD6mZyTNIvsgWo+evJ4+tU3z6cXrlERghic46brL5QDBOgzzz0f4/8fPve5qPq+zNiMYZEqCLcwgYNoPFtZfN/O/XUyPwptXXjW+RsjrndlfCr1D+9Nt+fX0ORW05NPPE01+OE0xljdRescx2q1Flk3ltOpfXvSQSycVdxyJkVr7UbVCABgkX93cWfJDJyBGLOK8vHNXPP3futHgoa+AO1+hITtfja4m0DXrw0Y1YC0OLSYtNr86Uq2hFMv9GHBqQc34ZUr9FmDCPHup94VJBJdbea/2A16jhSAy/QE+sJvfx5Sxx1a0pyjjcxpXKaAKmvKMi0qUhctOGztwEjuzW1DTN5eRFnRtS1ZYhAwkvjh5tVEDBJBldDo5vZ91+EI6/EA61aAOkcCvESdi7R9+Gf/7J9Rd/JaWFy6qXPDOfQBrOoR2JQnjx9Lj1LhxaojFgOWqDI1baWNydA2Y2y4N0ExKsQH4aKqHiL7M8oJySyUDJo7O8fGr4RA1nqzNl3at2fhkskbra/M1WymGrTGw9q5c9aBV0ieYj3ln5EGW0mzdwKshnsuBFLTpZblVa66Xu5fYN1w/y3uvDhWYKiub2JsEDGiYKW94rTIraSQpXBuTSMAWc2iJz3+/Nen3ccfSX27jkA+QslhfJgVxltLlvnE1dpBQq7FtkPrR948uB3Fe5QCz9PXCAEQPlhkXc5lK4QtmvoomwKcpTUU0nsm8kbNIwhlW/ekq3e703+4CBMaRc1+VmusiwkIYpZo2k8B6UkUeWt2Wq/Pl4JZBd2yQ7eRVb6i9mBVhNYyTqX5YYwFAOX15mz/hEztR945XcpW68qHRY6sGMTwMHF3G2EELcoh7llLNSxHLaDgtOd4dx66nACc5yb/HT8jcThb8MUObpAzqsnL6WC6GZttcUqKmOcOI7gCOX9oeca64k3ByhJ2Aab86+aNDq3HyvorKQWh31TXW9zT2dPxF7Cw1DCk9m7T/w7QDNlRk5dMKPsn3UKbPIiQe/G3PpfGzl9EoI7Qp+h6dMC9CyNvEuHx0JOPpUM0aZzGXaQ2rBCzRpYMK3NrrEwh6cIYmehr9+EZSjQtQCwYwv0yRBkiJ1CLaAEhrIVlg8Fhgvw3xq4hTIm9cOsLWCh3EExTlGjahuBY4NrDCB3bmKyhQS0CBFMEyW/iJnsQd9tViASXLCflunN9aWEZQ+CP3bDp/tAP/kEaU17EurkQoHgMYNl1BLr6tj3pp//uL6bdx86gnZHjA0AcozjlGgJ8EMFr+X8L1nYz6Kcp03QKbX4ZYT841Jc+/vGPh+S5CyHk7PEHqNa+Pd0hvrL9gePpH/77X09juMemDNADemqJfYy74/Le97yXZ72RXoEeb9knXWqOvQuww6oijOnJ3XvSf/V7vyUqNUxRY3AGy3NMMgHjvkTdsfFZFjXxOMze9G5cIvNoidOch8JDYan0oNGNsNGPs7APmoqAq20Ka81cK6nns8Sq5gHAZRSYeRtDApzGa77ru78n2iIYXB/dQ4yI2VDIXicuKVHHgrhTnOtXPvnL6Rd+4R+nJ598Mn3sYx+LMk7T3J85UkuMoc0zf+VXP5n+5S/9i/T7Pvp96SBuWzedZBBJF6Y1XLtyOb1IFZBZEsS1fnQnGwe1J9oVrGFJLjLwpLXrlo7kZt0zbFxzogQLrTjrYi6ZUxZld3KVgmCNBXjl5pACl1a9Set2kn2C+34EkDxI0rUklM+hQGihT/BsHreCEiURRSFnysBu4lxPco/Gv4bJwVPgWDjUmJ+gaizL+KvPWGIgasyhaXJPuoYsX+O69BjHqTR9VO77WLlDa668r6Ap4Jf3cYlxKWCqnR1yJP/RiOFUrh3fD2WiOqbBAKxAMEAsfxgSrBSkfSfAKoCUz5dp6+Vc6zsM52dofZVKCb6fQQphqeYdT10Bp49oHFn3M0qYLq9I5OWS9vJzkxs3lFRx9pn3ptXB0TRy7OG0BDNXF2D0DA5Clx4WhWkm+QTgIYved5AKLFe+mDovv5IuvvDpNLJiCMEUC1xxkLU6qf4/cnB32rKXxPJ91AwdADQH6Aa8/al0PR1KL1ygC4WWuTmk3NcNPBwyTvfhXTpPzqDuzV48FtY71XVnHqtrTRem62QA48Aq7peISw+T99cD+Mm2HuH7PCz5h1PpNDFiXfiuVwv1mo8qYBlOsP7mVioLTVrFhSLbS+yNnSjZeuB6TOmJSnBaexkCWn825kQ3aW2KonxaeAzyEQVA8l+6r7MbMifb5zhZlGSqTljWmGSmWPexvLJrVyOkT3csY9Khwss8RgyU92VA630JUhp7ZteNrp6Ov/hXfnpNBtScpZYIQKuZ7mKAZjFZFQI77FllGRJRFMH0wq/9RpxEy+vVV74cNPZpBvvIw6doRvZIVNHWwpIWrDZx7NixIEbYX0vtU5eg5u9DWD+z5vngIhoA2Lq5rotQF88M1oCaq77hHbiwrl2D5Ydglma+tGDFCY7BLdiH1daDFWcisgxHiw3N2uARN6W15x4mhvPa669Hm3ktHgfcgQjQUlNiwP7oH/tBXAokG1+9iLVGJXrW/e/59m9LU/So/tef+mJ6bWwxjR5+KN0GSHXhdTPrWxhYae6Cl25BWXOSDXqjNfYaAvnfBXvxC5Ai9mNJnsCN9NTZ0+yqLWmMyfzHn/l0WoJoMgFxYJl7wyxIO2CqnTr1cHrumefSZz77m6FtnX/rfLjXXsL1JIlhK9c9Brg//dijoUDMw6CcppLDPa47A+Hkym2Kv05RCJYxuHlrhioXB9OZx5+GSEJ5KQDv5txEjGkX93zIOcClOszYLQIAi2wGV/QjJBYr2Jctuis7Ltqp4JJkrHRdDiGgtw0TMyS/bQYyyRXo3j//D/9Bev6ZZ9Lv/T3flF5/5cVorGlpKplxzz77POC7K1rIqLQ4PvewoO0d9eorr0fuk8U3BYAVafMyI1lrFrY1rqPlY5dorfxlCzGjKEyxPtzgAsgiwOXGV8jrQssdlAGxSHZen6C7XqKX7dS0VgQ/15MAl0s17Y1cu5MoV96HqQOvEjuzw/ZtlA3vJfLTuGYniss+lI6jxDSPHjtC7USIOggrLVitRyu0hFVoaxaeX2tPECoNFwVO13eJf8VPLcfK+souQp/JdigZkLKllancsabDistCpPyMum0Bjs14RMTAGscVlMsgUYCsIZoqcGklPGSh0zw+KPDl+7rf/bsCrUgaroSX4FMAa1OBWR0bWnZDuGYLaw0Lq4P9Yjdu3WX1Njt9gEFvPyWXAKzT735PWujalg488nha7iKVxNbyrjIbJFqhw7GLMKklmbgnrOOPnAQYPvOJNPUbn0yD7Jm5rq1p65GTaRex3wlKtS1ffovvU4/y5PZ09BvPpPEtlJgD0Lbs+YZ0YfFQ+jxM4C7CKNHTiTm6QLcDfXhHD+8PL8YwnolZvAjGUY2/mndqHH6YePYNXPbWGzVlIkrMsU62k+spKUpw24FX6xbnOII8jXJw1stEFtipu5ex2Mnveo36CKMIiPpRVXEGKALRA1HKTgTGpVzDPViPpb6hSmq0tanAJK8p7PXoV6fClMHKj3OKQ01FivkxdaCypBqIxy+GASp0K1ZSFZ6LD0Kt4T8D1k3FuJgixNRNGGLLwgwpCqxt5KO1U1+BnX6HfXaQEMHoyhT9sH7sx9e0VGT8Xb18Jdx95hYtADJ9xCzUGLeiYRs36WADvfCrvx4FWhUyl8ndsYL7DFbZNszekwDWXXzF4RKUIYbQPXr0aAiQMSyyXKliPiYlahdy3CJ+S12CPVzDyhcC1iJxq0Wu34XZPYJ7bAxGoRaWG/oO7SPmAEUBy0HdjkYh+PShyVtRYZ77mcclNgNgnOJ+XqbG3027DcPKagKWGpaVwe+m7/3e70pnHj4BieRFgI4CtdM300c/+r3pNoK6c/hg+ks/+wtpx7Gz6RpgYIPLfcTbVrjHEZhlC7AC7+JiU8t+Ci37CBaYz/0WMaNf//SvpZfOvx4BxOOHjqYjJDcfIf6049CedI1n/sTnP4dLlHEBsGy57T/HaR/g5zO9SMfnedxigwC8798BUM5irb6LZpH6yI8fPYBiMYw2NR4ljiZsVEkc6xpWyTViMJeg0s9M3SXv7WnauOxIS7gYbpIbNsk9dwFeA7Alj3Gdo1i2W2X74Tqdx2J7BDdXL5aGhV/ddPdYF9aIFByGsKyfe/83RE+qvfsPhfau6+7mjWvps7iLdWU+/+xT4ZLTKnFTbEfh0SUYibWM971oP3IvlI5M/85MrjkUAgPZdwEnlZ043mJy/B9RHS1qFphTyQ6Osd/TwnLTq2kaC7P2ooJe92OAVgjuItiVsE21UQZa9pI3ASvyTxXwBrxth87aVzmzT4+B4YPEAM+dfTSqtbjhJAm9RSrDS5BazpMTpss0LD2uaWzlEK7GZ59+N+kTlB/DfS0Q6jI3v1DAMulYj8YKLk+v2c9+CRq8qRPxPpZ1pAbklhBh4VlfUsHLbStMGonJvBsuKp+ocj/WSRV1F2ErI7DOflsfz6pc6A5dTa2O+FwFWE0rKle+CCFXHRyMtJjCurpuoD27BOuA1erCjM8lRThHCkX+YwklrSvdY2tK0MI1q8gLQxCp+iE03evuo+3R8+n2Ulc6+eQzadnC2Kqz4drN1lUGd59D7jDje+Ot9NFzB9ObH/8baZji1N3Eozrf/2w68qEPppsU5D5BGODFn/t4unftQrrVP5uOf+S5tLBrEEWasMeuZ9Ibs9vTlyco0g3hSbuvR3cueaG6/BcpvtxDPFp31z2URd3BQ8Rjjbs6z9tQSv0ZjVG5F5UXFRVdgtF+A6R2bAUq/x6kyk4I/MhxZH0C4JLcFo2lsndl8io7OiBn9WAE6JbWIjNXccUuzOY5BhEkKy6hcBkbzJMSJal0vcc+pW/cEOQ3Wa2VNzHmLnZPnpoArKY5FR+HIhGxrIbC4THV+qzsZkMBfazx3fx8+Zf/XXqOtktX2EvdXNf49CJyftBYHeu+l7kf2YOF9WM//hfWpCQ7EMYvojMuCCz5YhYNWkGQ68yRa8JDfOFTnyVx+FK4+6Rcr+LCmDfIDOAIWAqFRYSLVGYFkhaWAyulXdPyCq02TrHhZa1ZcmeR8w7IIiNo381gC1i24JimEobdQbcyWDfJ2bLihW7GRaofaMXNEptxRHYTv1pgImULrbESrYKxRN0+NRhdgi9CFLHMTgasrImGNsq9uGDe/77n07d9y4fQcCgHdJMq6sSxHjlNEVtcfIP7jqWf+Uf/Jo3TL2ulG62IRXEcIbSAhj+CJtMpc4h7tSDtmZMPpsfJRXNOLOD78//3P6Kx5SKEh0vpoZOPpDvjt9LzDz2IxTWSth/em/75C7+Zrs3hQ2fRWLL/BqkCCkhjFg/jJjDPyCoOauX7IXTcAADeg9v1JIrBKvexH7r2yRNHcAVA82fMtmLF3CDWdpGyVF/GcrsGiE1O4mKiCMR3ftfvS1cZs6soApcoR3UX1+A9xnOQ8TvBtR8mX2wri2IWd6TxmsNHj0W+2wTxyhEsqU4WtAnZUygRD509l84Q67Gk0m7ICGqDanguzmXKYa1wXgVuSSbsR+P1uSJB21b3uItnodovCzwR57RocXYH2oZGAJEpaYv7Zdy7aprWP3QdKtgzC1FrA+IL7wlOEceK9zPLKajjcbxtyXMMom5HRAwzwKvofiHmc8moOL7qQKxWyX2F65Bju3GHdnJeFZP9xB4msSJPUzx5kOD5IdbzLCywGzfGYBz+ZjoPecO581zu2VE06ccfP0e5KFrsUG9ygT1yHe04ijKrMfOMsskkLOkq1BrVM9Ftx1FBQJetgMx+M7cuWkewphsML54xlzXKwW+rcJSYWVg1zGs0+pMBZ3mp6rUp4SKsp+b4vJ2FFay/iE8IpBIrKip7pZGXsc/yMBMG8u8ZBQsjsnFT1S/5uKr5YD4w9stakCCUtLqjMhhuIXFQok8vmvkqbSkefurr2F/kID77flzlxFU53DiXbOHoZBwWlmexqSMswouvpI89dyp9+i//uXSUGEAHllPHuYfToQ9/8P/l7E2D80yv88wHxL6D2DeCAAnuW5O9N7vV3VJrsS1ZkbU4tjPxZCZ2Yjt2Ev/ITE2q5t/8mKqpmppJKqnK1GSSSVy2HFuyZUuWLanV6n3vJru57+ACEgSxgwAIgJjrOs/3kuhu2eUJulEkQOD73vd5n+cs97nPfdIGYP4xyDvX//yvUg377DLCQIsPD6YPQQOW77akZw5+kcCpIZ3h91bJ7gyeRSdukXHZt1gNOrJsAITTc6L5ZUoU1aBDskNrRW2wuZ4Dz0gnZ93g5DZ7Wjkpa/5OEzDI16lpP61XOvWiget644130u69O4Nk5h7R2ckiFt42YFDcWWpiIw5SlqLfs58wuI2KMWAnRQ9kXfs7GwlghfGtlXnGPLOiBSq+yK7VAZqR3n92kkBK0YzfL+2aCp4N4V6ugRkEyvyjzUS6RWUI22apLNNmtVPrsaHzBN21Dba3eM5ya88dbF2dLU8E9qP1TBz+F//yf2ZKfU0YFQ+Iw7da0FxTmmnBLIOL6OSCxUV7EHc9fexEOvn++6mNyPkiuKwHwT6iVTZXPw3ELWQgt66PRzQtgcVJw2YPpq7CIufOnE2PPPwglON2cNJcRHSQYx1Os5wMxhEd3tQETkp1C5t17cUSEnJxfWiz1ERmMcgezm56sG5j1KwFmLIuszNXwK+UcNq7d286heGwiTgXvnNkVdSsLeb3bepIv/br/x3Zko6S/rFloniMxoOHH0kzsH8+OD2XXnqXQX9d/YEhd7U1p2ZYcctAcT2sS0TMPNhd1O+20Hy6dWAohlt+9/m/REHiajp9/jzahPwO8FsN9bdn6IfqIDKbKl9Of/khkCoPrZt0V3htEmWHKlUWOJT90LJPs1arpPKrrIlF4FrW88lHDiEVxWbAUG+lYboHjHqMtXL2SyMZ3BV6va4iHzVCn9YIpIGbaOhV1rSlvQ8/ly6OoxCBURy9dh5pmgrWbT711ZSnB8Hlt1GkbbR9QMcCnNrGGI+TsBoryY4UpXVtnT1lEP/44adSN1N/W5lNVYNDUtDWIjBlYRyhCupj4YyElWUGxtgXDLB1MiOuoBGTZS7YJF2qQdkDuMS6yzwtJvBmx8QeiaGgebxB8VnAfjor90QY5/A1mdpuMBICtRo2UydeKwIv1rKe/r4ueviqgIomGOQ4ab1J7UR+LMbcG9EahXPazBscXiqTya+rYKER6KVD1CMvEbi8O8rzxaBspBG1E+jI2XJDwIirXNcogYOvoM7keYgi02SIHgpH3Wwd2hqKHHv37KJ2UZOuXLoQyILwoYGZ9T6dnVJSrkk0ZocTxmlBfLHn0PluTl5W5SrsOWMoAuoxeyw5kHBgwq0BJzq6wqjaAnyu/UW2FInQfaeesyZeRwcdPNUStbnkSIp61T2np7uPbKWoT3gNGRa8/1H0OxmR539Y7ywztbmAkXJmZf3MbErHFYQLm81lDWpYYmyF03z596D5U+ewHoizKmeC7zAswcvTy+nBpz+XYvgOUhixR+LTbB9zaR0zXmNDun3pTPqnCF0f/9f/W2qH5OXU8QVecxqWq46unCDBUfajBCrXhtvTuXrY0RAxqpZr0nOPfJmgeC1d52fKa2Cy8toCkCFYyyLUsT9iKi9OVePuFACvQbsrrFmLk5Xxqw3TDlcQpLiSzspTNzVnwHl1QmGd8odZVR01tKh5GqyZ1bNOjc3VOJ9F1sxAR5kVKlwsl8HeslM0SixLheEN6JxbpQZry0ak0GYyHOi6VtTkDGlqcpH3gWQ2g84p+7RQvo+xK3FJ7iF/z6qdmeVawHzTH76XNly9EASUevpZG3YdwAkhUfejv0wt7OlmfnYKm75k0gHLehK4s6uLWYnY8g3YQCXYanjGVYhHOPw3D5MEEvzd/+F/oo7JjeI0dAhCdjVAG1LSHVSotqAX4kUrSruA3t0bL76UNuLQxsFd/XkdloawF3FV+3NmMXjLGAA/jQTaKciPk2HM8LvCjttI/bYIFVK/mgU+qsTY6bCMQMyWjDIdebIGbCVFXMx5mqK3hXahy2IulpFIDzcrw81IKWP+iqrKsKmIazlPZmL2UmRX2WHlmK+chVBF41f+3i/R7NqDovsZIpkGsrfJNEDdYs4oPrWnf/uff5CadzwE+QL8m2xgeHNfWpxC3QIIQokii7ftwD67qF1sGdwSmnjvnzia3oN6/fbRo2mNn2vDcd+hJeARivlbexFyBRp8B0fzCs7fSaTdUOBvouwgvFfLWgiTNpD6H0UuSIO5CpS3FQPX10lthN1GJ0naQrbXDTmjpamWFHoqanpMM0tnrtLYzbMcBy8/B0nm+thM6h/ez0TlIViDZK8q3s/hxMHjNxDBDBIFPgksurevMy1wTdM8q0oEQhcxiiMjqMmzXk1cj6dGSaQGsPXnmJJaTR2zp28gorgZ9oq6k2U4Iut3ubfFZmsybpyEGpQeGp9hNCHLvtNY8Byqidx0ZNZSs2ZhJlFouItGWzOpor4TEGlp1EfhsLJDy+O6peobjNhLIwyiw4rCLX/al3X4oX2pl2nEZQy/+853f5QmgZlDsZufqeQ62oB4l9hHZy5y4OytwtgBq0cLhtTmFozAo8M7Y7/++MjbaQXjYb9NOAl+z9eR8NGFEotDRocg3qju0kSt4gzQ4RH2xaljWRZM4/sQjMknn3wybQd50Ficx3mNEVGaRywvsJbRmyYcKCtSpEEnZTam49KJmZ0CGZKlZadWgkHDwWtWciZmTUm0I86JCiSRSXrfuaaQ3U3Ro5ONbYH1FNDfRxzbOnf0USp78bv3f+DerDDhPdl/kX3lcxhMMZ9RCVcqKPlmRU50UNklMjin2Gq5Y/ZSdkBBKnFEBvtOoW1VUqoaWtLA7gcSIH7a+dBhIEFHaZSmEei8uWH3hYGmda1ye4kmRtOvbulOJ/7t/566eC6V3PsUW3jZIYdkTaOVzelG51Ca2bYnXWkEMk+QvlYJYG/fSl966vPp3Ah9pUCRCusG3Z3XviUpinMh+9e1jzFI3K+sQGntan1qj+ZAtjpwhIoc2ORuRiV7ttjzZmA6N/e/+16Iz/OxfftwOnHieNTzDEjMgCRvKSO2iUkWMnQ304qhWLTSa7t37orWh5YWGIbc/3vvfRjQoASPXkoR9uNKenNPVEAMa+N6Dcg9r6IIXdioGpA0maP3Oql8RpFhc2OSO3i9Nvbo9ef/KlUx9scWo96nnk2New+mitPvpFtvvpQ6negBz2AJx95I7a2O8zNOe4jDKxeV5WPNdz36ZDr2/pFgW94l+FNs/NLV+qqy3/6d310TPjBltC4l20QChhN1x3EaHRQK53A07cBGE8B0XTT5vvKj55XGDpKB4+HFgR1Z0cFNOxxvBaNmoT6aevk95w4pRjtJ4f0mkInTdHcB1y3jkMRdy3mgtRQrrWPJFFQ9fkpxXByX3rucDT5+E4ICzsxGyhgzArHAh9Td0xuyS0ZKRijV0K0bqdnkmTkJphe9SDw451GFEkTQiSMTjU3khvnsc59Nz4JXXzz3JnUK02J6MNikdys4ADXt6Q/+4vV0ZgkpJrIso/hGMGInglZLvOD6lTGCuZ4eO7QfZXe0BFmDaRzMj370g/Ti62+mWdmOyCTVidnC5nt8+9a0kabWld729DbElfP0XVXB2qt19DtQ51LJyCoUW0+G41DMecSBb+FMNqEm4YgTIdNOCCnPPvFwOvzIgdAuvAtE0djYlu6QJZzhvm+y0UauXEXNHFUREoi9Dz4TU5UnliB/kGWtrCAsy8EqJ6rfiRN9eJiRJDi/NaCuUX6H2cCsvw2OpOxg8Yq/qqp+G+ezhRrkQ488FgZRs6N8kQZAtXdhrnleI7KnAsqLkSYZnguGHxu2loxauE1iibCEBjmcTYlEofPSplmnuuew/Ddes+h1Kg6xX9/vtHcsjQM1Me7K5xCpSQ508nEtQcqTD+1Ow3117MuB9MZ7p9IPX3yTe4TOTGbexLMdoufKlojvP/9CGhdlIPiJ0d6Rb1Fr4jU3sccePfBAOgMF/hRw8h1YWDK6PLdBtbZeoBMTfuT3jKitR24h6NiDoXEagaPIHTB6FUNxAUUVlTucXCAz8gE+Own0FtlHBgDS+vP+xynxZ5A27FvkU4m06C10XeLsSV7BGJcIKNZAhBPNVsMFGa2aLeu0PAtmGzoEnXYJv/vI+HqhRv55vYNZD/PpdD7Ze7XOWfmmpfqh/sYov8iUi5+yl8oPA5ecTBDACPnxvMoxaGYi0bSrYwtoU5o6liegJokl7CMZeryPNduuYerpsAQH9x4C/YHabT2W529GYJa1rPMuNZ2Xk021EPB9pbMhHf93/zp1+hzX6tEVrU0jztfrGkwXOofTmRoIFd00wg92EBhCmEAUu/vORPoKg16PU3pY4dmZhTkFXHJTJRmS0G0VGZOOwRtT9qwex+qe1v54X55zn4e1a/dwNSocszgOM2udtw7LfV5klBPY0V4C9Y2c/xtkIhJIK1gjkYXe3jbqqjfCqbmGTcydc+ySAY2PuL1VOTEzF2YPUpdvaMAxT62mLVtaIIbIMbDfDPPOdXd0NJJhScYyyABq9D1K8lcZULdHjutjvEPzbwAAIABJREFUM9RQm75r438Ms6QFh3PTyfs7N3HZ+i3B9OUX/ipthU2rAPcMNbY2kIg1+zSJTMzjpfqvAJ+WUx66hf2ynaeO0tSS1H3O8ORlaO3f+MVfWXPUu0bDmzTLUvanj1lPy6qxl3pz+phRdBfvV4t3fO35H8fQsA4ixiNkCBWkn3McnAa+Fhap5SImnNLLTZi6Sm03WjNqFPoxShQ26e6R+QJ8yMXU8bDtYTAaVlx1HMdmRL5Bh8UiXB+9FFG5m9kpsPYMOcK6AzitEocX0UoE0/epzR5iRXBHwH3FrgMKKBVbg1kVmD8pLCnoP/2df4w3Z47W7REaTsGRMQgbOwZhAZWl6wsV6d/8Kf1RAzvSGNljHYvey4yvNQgXFgVVwqjDYG0mAlH1Ys/uPdD+r1GIP5v+8Nt/msZoMq7H+DQ5SoV1amKND1LPquki4mLTnYQFefLKCIdgQ0zUPUtWaMOp9P1Ovp4An54DjpSM0FjfRNRez7iUiwEB1IILP/fkQ+kzkB2WYA1W8yysCU4SbV/iOTqnbJR1vzByA7Hd1tQxeDCdv8FzXUKNZPJKhld4rnVrS2lHX1t6YDMNu+zGOg7dmQ9P0+LQDMGinw1eE6oNtguY0co62kqd74nDT0aEb6QrKcJrdFq10MXtaOolKOFZyTLVuGrEpauGQgVrrLEVd+8kG1bpXmdmhKcDEj4JqrdD4Qo4LOAxX8t6VmbOFV/7PvZNNZLtzrPPZFVhHcNQS0F3CoD1xi5gk2ce25E6ybbKub/vfP9F1pyMHlkrDUofdcIdzOXiFtMLr7+aZjUWRvc2qvI6leyjSq794e27QyD4+TdeSXMso02l1tWitsI+LZQK1iUiYfhjyKlkIwxXA4HKAEoaBnA6dO/TOsX5s+cCCq1lXz9Bj95hZsnVEoGfPnUyIt4aagnS5xesG+q4CDrs3YsMM6DVnIWFo8foRj2v1JDs8xPEyfXckiPSAQQxxn5FUQ0zMpG9j8F3pZtZT7aILClgt/sZU8yfKryf71UiXkQZqiT7Ez06pY/Q/Ct9fY/UQeaQI/fslKSXx+j1yKqEujIsqGE2KJAWbk9jGfDsxk1bU333UOrZsT/Nr2TzKtnA9gnJDyu+psGrvZ6M39nWWJUO19JH+a0/INuiN5AhrtcRDriF/bra2J5GqilhtHSxH3EWDICt49yusDc3AVk9+sC+9DItP5UEz0tk43U4INKCmBLsteYaXVYusdYuxL7IM5MBKOTr0NBwTARwZjI2k0tCEuHSLuuwzKyKvj6Z1mZgW7b009N4OaDX0E0FmXHP6dAstbTC9hZi1NnZrqJtNJg2wjQ5uQgXwdfV/nsGRUK8Hol2LWRqssYD0cLpmL0p8O3PuYejmbuUXdUylWLhlR+mKtpjyrT9GOIdu/ak92D4dRFgX8ZWVVPbBoYjAwOtoU4Fo48ZgdgCND5rSDJkYK9g5+9ydtdYvxn6Vfeh03oK0twM59pG/6p+lC6+8fVfXhscGsS707yrWC0fGgl7sKwPnYRSXakTICLUcdQTLVylLnODwuEATu3YBx/EqHfHQpSDcXZzgHVY0ppXOJRWEexpsdFUtp6LoKK2TZserFF6rHqBB1vpL6rA8dwxtVXiiTqInnWV17CAb1PmAg4iokGnyrJhxX6lVxv1ewBtkIt+AWFB5VH4WtjlHA27wpa5zlriMkllZeGty7hp/94vf41eqi04hks029nbVYMWIXOxIHFUt/Wn//Obr6QVsq3bRFDCdju2DKLLN5kaUb8wQruLoe3FAA4PDEZdqQ7nNAL8+ft/9EfpLFloGfTSfnoj5mA89mJ4OjAK+7ZtSdVmrtDq/wKjt2YvEI7qNgYm5i4JYyDo2w2FXQkhx5KYvaomUY/TvD6Kw+HaW6mp/eIXv8B792C8aCzkkNUQ1VyjlnUeDcMJNv6FS1eAo66kxz795VTXtgXY6RrP9njUklSfqFgDo6a9cri7NT2+e2fq5T0quY6j7x7BWRFVonpvYdjC7SSEDIvdBg2fevoZYNm+MKLS2Js4jBqSy7DnJmyINIu1kRIHFrJLJacVUVVI2ORsyYPVw316kAIODMOrTJKzsrKT8uAVTbjS2j9Z01LCi3YH9pEDQm8AbWrMKrhuDfpm9uEmCA/TEGuGOpt4v6bUy9TmK0Cmf8QctOnZPFm5iWhwK60IO7fvTD9+853UNjSUunnerzz/YpqjATSPJ19K/TRmPwHRZoyA4h2az5dx6sKQ6w33faDrvnHWmUc/WCmj4OZCk7Gafa+M1SAwzgD0eDOsCe5D43SNET+OMWlDhuzhhx4MB2++J13aoCCEqkEsRDYWOSdLODLlgVxDo+uVwmlxVjPjkLUqsTF9lkbO3rvsNBPhqOHp0EowXWZO3vMo9ynspe+tz8jyCSsRL3Rm6zKsuOmoe2RZnhBsLmVVmXmmAkPhhHRSuWjveoVgcqg3cOZwTFnWKzuw0KLUBnD9VTiY6o6etHnvw6muaxN6p2YGqkFwn9aPeJ8VHV0YBEf9zKStLdXp0aayNPveawRrOBW0PgkBUmVbfVo0ULiJIEJ5K+SyPrIDBn06dJQAsWZ5Ph168on0/bfeSdXd/UCYNZRUqD0BB1r376XUMBeTIghkdNY8Y+vrtTgYe6oUzJZd6p65Re1b9QtHIsmIvk4foFCg5Ro/dUTa6CnQFu2n58ZgW2WP9g55AmPxugY6ra04RWyXDifQHM6eTfET1P83bYIshc3UngvPSt6JACsQpwwC2zismHgMh43vlEg9pS2gw/Kzmj3TT/A79c1/n+qvXcjTOXDcE9j/6yQcPZyPdkoX5995Mz0wtCedfOddyhq0TRHEX4DktZH9LBGllr02ic3fBbHsIpCmEoCHDj+RXnmXhKi1KzWBhmy9O1hV9j/+i38ZW26GN7Dpzg3j4grf7QLz1MNJmlBZwQjPzOoujuQDHlAnDJZR4IxJHsgG01ZuqhejoMf0560P2UMjw2VjS1tE6DdgvzmfyTEjNpL98PkfpE1bkTfCKCxy82FcKLzpsIzQ3VQWH5X/iQGFvI/9ORadzdpMXU1XN0TanWGYUsdFQIBGDMdPnIwIM/Zn4PrZeMSAQ67h7hqqCjBtfumr/y2H/Ua6ePmVdODBfoxoGxED6WxNS3rx6Hh6+9S1VEdv09gUUCep9kaM6wYaghtwEPM4RuGkB4iUW4DPuqlZ3WQNX3jplfQyIqtz7ISe4X6ia3p9nIZM5vcApIVmoMKyvo50DNX44zQMbsDZSxu3oC7OLglgkXtSjWEcaHOF+/G63chLZi9EP2v0LuwgSv9vvvZlZnGRp6HaUaeCBpv78uRcusQE5hF+9+LINTYSfSG7aXQcx5CtEkGOjhAxOeNJzUeGVaIy34nBPgx5oMOsBIjy/Q/ol6L3qlWFCyItR8b7LHVgQrAy33QktdRrzOY62IS2RozynqpTBAMulK95PjI9VTHnQKqmolG1DqpDUkXCIZM6vOirCh02shazhVJdK8NYkBHYg+vp2zHChP1nc3ENz+WWIsTAChbk/X3lcL78pS+h2NKY5iBLjJ47lQZ6arl+ZoJBlPmrnxxPL76JPqbCwZjjVmq2hyDtLDOR+gNqoM/8/M+lo6+9lY6//hYnFYfK721gjz+0eShtJss/evZ0uoAhuqO198CvyzCC3lv6DAdsXyOZQhH9BrXf5uFS07MvYT1KHcnOtpq0FVWN3t7NPKNKWLFMY+b9Xnnt1dBT3HdgP6LNsDZlfEliEZpRdJl9aWBo7VCo0oGTS7RR+LrqTljzMdNyVI/GS+hU/caADiUuBeFFhyUFOjMvi/X+BDwYGeN94kZ22DnruZdEBZTk3WdYdX125XdDYcdMRBahjEbhJg15yWGFGrsNvP5bZFlIhUmy8Pd0YBIjeH3PTGNbb1qG/HDw6Z/hOTWhqCAjz0ZU9xVkCQMlXr9SZEBolHrus0ynvvPBK6nyKrPWgMH2gVgsrI6mWhzDDJD+OZzEm6MQwroeBllpShuA08rnbpKpLacvfvVr6Udvvp3qaF9ZJcOSLFBGgF9bB+Xd/lLVNSRGSAzhvBgMWM7wjEarQtDK7SuDtICN1b5FTdZSDcNjZ2ZyQGe2HBPGg826FmIP1diBFmpNIaOlt+HfazjD2g9rYnPOciOQ0snVNdXBzF5kygI1WuSqzHuLcTfxu6V9G0+JhxVwK9fgs4jgsAgm+Hc4XuHGfCwtbO6y99+gp7MijbOnbjAJYRgb4DVfcTwQLT2rOO9GEuMbFylFYMNoo0+99J0ODG9P777+RmoV5iXYvgab3GnuWK90hDPVhX4pZE9q/ptS/WAVpIt/9s+4jhzZeAvxWVpQbyL6WGQYscrtkANu49jqMALHiLyreTBqz1kjigXjZ3pgrhkF2YV+m6hW42pzqPOMTDkvA30ZGTjIUSP8lz+gOEcqPLRlSzBlxPkt/LnZszJB9u/CfdloGQGKVcRyx7Xeh/fyogcTjZ8tenJsUC1YZvEa/no4OuRzjP4xpr09bem5Z59D53APDb8vpm27UM9oMH1vJdupTNMrNenffPfV1LDpILDYEjWrVSL2dpQ+ZnFYpLhGsqS9W4CTduF8LX7aaX4Mh/9n3/sejcc4NNh4/Vs2pRGU7wfRyaviIe6EWVkHQ+8uEiqvnT2ermB0dL4VCHSKD89izDfoGHHK9shNE+HL3nRe2eAAfV/WgyCuzKMOMgDE+gvPPUaYqaMHK6f4fBuK/zlGalybHEsjAVNeZ4VoqNzzWDpFZrFGLWmB4mgVPVQrRJoiX21s7KEOesu2DqR660cTS+n4h6dS3wBzxxSthQgzTfa2yHVIDNm1Z3/MrLKRUX3Cy6hRqHS+nXrNkfffoYHyQtRehBqEDCUuzNjnVYKBgkWI8Y/shkhyC4zLFY0th1kKtu0Q1mMy/JcPsp9B0igxBoI1yD0LX2gSxdtPINAsm8xgReWQf/D3fyV65yR73MQJjY2egmmJEDFGaSU5bfoFhncyXwtSRR2O62DvYNpJLenlk6dZr71pAFLEH/yH/zvd4blJCJIQgL5K+uzu/amZw/2dD99Jt1kbnYON9UJxRr9+SNrwb3c86ZqAexS6/O8/7UMyj2NtShK0kdW6hmZftoZsBJb2wxaAeWrEQk1dZKn2IzmVwNleQo93mXYg7BvBAbDtHCLJRTtAiKOWiC46s0X2g1C6mYqOyzlswqwBHWri8CBmkdo3j2FB5gjILoLBdZ86so98L0xiFP4//lFkpYUtinMMI9PX1ZbInAso0KzARlfW2SxAiLCcs1ED4zOLM1FjptY8V9WSHnjmZ9MC/VSrOPpo0o7Myq4+byZrFJbblwSxZXcXKALQVge2aAMQHbNWeW0CM+ybM9puEGCu0crRO7CN68dZBoMy1+4uYlFPo+cp2Up4z7NXxR47DjvUtxK+FTm4zX6tpWwiP0C76b9NAj96z9o9+wrnMeaNwIBm3cOQdT5A5k1yk5nThKLbvI6OegBShaUbpZimyHB27NzJ76KwIVRs7dd11qlExED2zMXeJ53nvRhrzl8Mlu6RaqyrleC+gopTDGSNOmNpu7qLQwvQV+V3nO4QSWtk61mlxI88KS+vNbvKdw0H47/6/cjafQ5eZdjyHOwYuHiGLRHohD3rnWudVWX//J/9Dhm3PRoZogh15FJ9xxtdP6/HiFp9thaM1oXTp9IUD9Ho2KKxG138vp1UugVjVTC5/FM1b4uEvulljKPNkoNRw+pO14AEdR72AOQbzGymewX00sJKSy2ivPvF9Xw4ip6AIgIsDoPvrd7cmdNn44CG841IMR8kq4tREDdLoq/qEKK8Tz31BF/Depu/kHbuBLNlBMGdZaK3pvb0H58/ki7Ps3kauRccRGc7PUa8QiUvaJ/ObTa+ta09UJ47mN/kQZuEqfe9738f1iDTiMFuW8F070Bi6ccwVwEp1GKUhKoagQZHaDA8Nno5oLwGhmpWBTUV6Jf7mME5tJKlNlH3cKyFzsIGbdsDRiFtqA5xl2z2F3/2abK8LQGBuRFr6lvSODXBq5A0rlIvHLkyhlbezdS7/WFEQblq1tUerwp1vbCqdKeFJFYfkMJOHOABGpQTgsNjl2/EIMwehmU2UFcpZy9chba9Qurex/fszbrNHtgEPGg0d4oGQCneDxwA34dVau3FRsXYnVi7BQg5blybKO9w0MzE3QdCWLZG7EXp3knCBh9maAVMaAAkvOiHfVs+T424e1M5Jt+7aBq+AQRtlqsRsaXnN3/9H6YbrK/1LEer3Lh6NoH4MCoGxuWWHemNY+fTt3/yJjUP/h2lk011ROn0FlYC/X1AT80TP/ezyEaNpG//3n/kOdDcyZqvEIQdAAra0Qm0SOH+HeqWFex3g7cK1lbUQN+U8X5uHSvimt87+cVm/Wv+3CCTj18u9n6QEvjae5SOLVwvYcosTHKTxsyj7LRke78MChwRtEbmZf240n/kum0z8OyqIaqGY25UziSX0HQj27I1YImhlKrKS58OJqKNy2aDpQA1O61Su0gEkOsd1scajEvoxt/WYanVUDiwMhUpXCMdmA2xOBHr41W0vehgyshcaniufq97aEeaSvVp64NPpTngwBUcmpmX11mhowmbKcSldp3GkjWmHQMpQcoJ0NnZkyrv+NDKyep02Da/WwOMYMP6GU4wHGeQcXB6UMwLySsNu5lHNBBDFAmITefrXi7Vey1phGHmefgsZcp6jc4EVAlDZlwdyh1RxyQoLGq1rr2PMNQpeD0vackbi8BMwgTXw/kw48zO5H57QUaWsoMohlB6caX27JwNZ/QvAtdIXkoOKpy7y5+NdP7Z0jrmfSO5yd/PyUKBMAjFBlzsekeoEL+Zs6LYOzkpijUq1Uujcbnk0rQVCoJ30hq0Ok7j8O/89m+FwyoKmIXDyll9/r4XIa3U1FuVC+cgeehN48VafYwyscx+jBSUSfJwRLGPbEkpnoLV5WEzajaak9hQRHf3WDA8iBzRlW7MQ85iVLBhC1hofY0gO/m8qvcgi9KC5SxrJZ09cy6kfD7usGQSen/CVTYp79m1Pe3etSsdPvwwYzS+T6PnloCpZAyWURx888Js+s4rp1NLz/aIosswAkJMqzjxjbLoTHuJ/PZCRlDhu566ldGO8M0LL7+cpomEemGIObW5nN+vQm5qifrHPhh3HRiXGijrl8nYTqMKck16qbCHRdOocWR2ZDssTQdu2rS9TD3JB9tCRK3ifhmGqZfa21e/+Dm+hzOKbASDjPO7DjvxIq87SpR2Guhxfqk27X/k8wywVCPvbrpEDaaCJu1l4ERrWvX0Z/Wg+7cDqvsessZVfv/SyXPATvauAdvxnG9bz7K5HGP2yKOPBj1fWMnpvR6w8+fORWZ16IGDIct1miDHYMXnIIvK6D72QTQJO51X4yy9HexbZfmhwTCkRsZFDct9YgSb90JpjAe/I0RqZ36u6ajejrHD2BwhQrVvRSP99a98mcynCpblKOLL3QFZriwwsbqrkWnMlamhrSf9CWNl3jx6Cedt781S2kttdQeMs8vAaWtExnsfOpS+9yd/nC7RtqBidx3vuxFj9siOPamMoOj108fox4GdaBAY04ZhikXked9F5ezqr8+s8okufQT1XDORZad8oNZiXI8IJktMygpOtU4pCCZAQNKZNxOF79i+I6TWbBWx38uxL5MTEJo8Y6yfrxuqIexh99cswZTq/dmBmUll52izcibbkA1zprQP9xwV97PEHvCeiowqQBAdVJzfkn0Ko3L/XH/kNrM1veeg/Lt08+J70VsWX1mnzgY38hsp6WRdnTBubfNwEsJG6lfLVai47IHarmAADm2NPUBJhrp/VuTIfVKsI9nSGnXpUGTHTrmnFEcWDg2753tJEmJdZfNlQ5053NoOHVo0ZPPp6/qnzkgjq06e59ePDTjZrMfnK3AvBG95QKbBOiUU+48MRnjDKt+HaxH5iSnjGnsW2/fPC6ImIZmjmpa83zLnNbJwXtpr9x1kQQp9loC+DEkH5Oq1Cr+amBSm876iSIQYpezx3hbMXi0C8HBIEXjkmmagXSJw3nsEU8Cd/lsUw8zISnx3/lSMN19PdlYRsJZeo3BY4eiscaLdqJ8QSVFgXDi3ZvlqVdk/+a3fWAtvXWRZpf6G9Q4rMq64O3HoCKfigovZKUHA9/3DO7uxRL7z9ipYS4Wz0TCZ7RTyOUWGlMVL84ZdX5so/u6o8CJ6u6cTV3JUxcLGNfhweS3vKY82KUvnzqptZ+EzN1aWnHtcr5R+v6HDammpQ1roiWCPNbfSTHj7Kr0xZIL2KIwzBXjjlvRvv/mjVNbCIEXYgytssm4Kmmtgry2k5gvUsarZGb3U9voxbkNb+TnudZTi4p9/77vpzKULaSsZRyUb9AJ09l1AhGX8Ti0GYS9Oyz6fDogfP/ngSHqfn62BOSklVbjUAnlAr1y04sO9GNKzp09Ts+I+qVE4Cfcm0N8G6nEHdw+nxx7cC5ZOpCU0CLOwAsjuPGKcIzRFXoPNc+7iOP1x29Mzn/tS+vEr76Sr1J7USyunJ+uuVH0yzjIyz76NDengUE96HIHfuSs30rsvv8EzZZpy/yZ+phn4VkUNFDGocz6JeO8Eahsehl27iXLJduwJsSFdrbOtQBzf/va3oxB9VwjP6ccSSdiYKj94AGN2Fc9VKSZ1DWUmFZT1mK1WYiP6rHOwkx2fe1FVgXEyyYC7MLY2Nb+JeG1Qevn53q729I2v/p00Bk5uE3Mbhu0yc9BuXT+bdm3vQTuwi4J6efrPf/zDNDqDigEmpYFn/PShx1LbpuH00onT6Qt/9xdhQY6lb/+nf08Ni55FXriTIKKSAvfDrNE0Bu8H776ZpiVWWGPBYTEyKaAj92aGBvNZ+tt8rDfv91zcumAuOz5fMQvy3v/IzkGnpGTW0xADhOGt8SnUOzQ0SMP59QgkpMuLfiilltd+LpQPlPuxVpnPag7+go6t4ac24dcZEiTbjRoYz5IvcnlBJYVs1MxkCueW63X3GYTrocCPr4fQcWETtCs6MH2YvXKRKapJyQ800lH/2AM70mB3e4g2l6vGTgZ0F1tmK4JkrGWzEd2Uozqca2eOzWvM2YOHr3Va9irIQgUkqnqDDPtL+Y0iroi+LwMPSV9meTgP+8OEB1cM7IHsRJYM7G2aL1o4hKnNwpz3puZphdMDTDh0JiWnriSXI5Oi/1Y2p4Nc7S3jwpat91h/5E/3v79jUOhE7txLlwkkszxX11IWouo70S+FI1+KgMaJ5co82Vycn8+98R+8ZRYOLvZl/ptqITHBmffK01bqyGRZU0ka9sHx2kHasNG+RIKLxmfaEGI2mXveVgLRLD992XCg4SRKWa5OUOfpjLCsVFNQ9ysdtllyaHluGAH7jbbssCJSuEcRzfhyFkcsZVi+hRukdMhUoMjOKnvI7LDuH0CdWrEg2SDlibH2FXg4XPwsp6OTKjm7/PTuOSxx0fXwgtdUfP1x6G/9Ri8cVjHewc1yHhFK2YL3IcXs4FXetscm7yBScOCFBw89GFORO1Fjnp+/kvbu25KaWhGqtQEQdt2fv36WMQIQDtAZnIHibqraQLFR6fwa3muOgZODZCRbevqgldJs67BFoKqXUWl/9e23YR0xVJDo9zLFx37qVl1kYZP08uwAMq3nANTijJYo+B+DIXT03NnU3tcfGmI1ZFH2m81Rr6qCIdUF9OrG3kAWNQPVvN6WADLfqVvXo9fo008+lh59kF6U+YnQgLTZd3VDTdSzzl65iPTTrXTuwhhEkAP0TqBXiLr7TWpPwZpkC0g5t9TQ2Q62D5HjaYzdRnMK7vno2+/RM9YCs7MP6KE6WHLzXNcDZFJN1OaKAGgTtZbrkGxkN+m8PvWpTwXs9PLLL0W7gjUad7MZ1gJQiNmWjsSeCxmm7hkJBXVkc0WjcK5fZaZbdlZZ6DaYdyWurVJctvevAtxfRu1jjHlmogLNZMF/9xu/kOnf1syAi/zdG6hV9HXXkS3XQhAaSC+98WH6wetH0tQivTTsy2Ec2wO79qdJovXbwKGHDj+e/uj//Q9pklEyB7Zs5hnCyESCS8elKoItCqOw9G5zZqycBGzmqXR//1c4rE/kYsUsj9LGt9YpqHLfXfkm2WHFzCdlr7ieNqjYu3fvStuArLtxzvZJykBtA8Y26BAiDPJKTK6WYg+lmenh7rssKpCHp8aQyXtCw7YYkOnytQQCIcMCEYj7jvC1aEYuQYQy5krnufizgIPWn+XssO4794CK+FY1Zy3yCF6nGuPZAinr0A5YZBCYFKdW9svZbVFg4Iwb8cdzoC7cT73VIGuaAG0Wh+yct2aylXpIXWWggIvMx2pFhu3Cm0doPwF5KdmknBRnVmOIENyzR1yGjLogVNQEVJlhr0ws0dhq4hz9YYYSBrqUHITjUCg4spTcWi3E7igkAzoDOW2tZySIk66lMuq2IOhUA9LEkTIDr4YarWM7bjHdYY3nWG19mDTvLpNmVRSSvef8R8GGaCGI/ZL/y/eU7a3N5P4ZxCD3mXXYeZvU+TQAMtgIB6H0u+xwG+rz8/Uj5MHi7g1YSg7L19aYOBQyzkHO7GJfu0cCLbkvVl3oD0YiVsrmIqNfXK0q+63f/Mf3HFY4mZIDyRTWXM+K1xU2xFDmG/LSfbXSufBZsngRObr2RkIZxciyMlKZS5TkZaL3qFkYtWlo3ATGh6ULzv0YXl1ON+M/v9Y7l/DOv8lhxVqWonSdorjyRYxJ6AlG/SrXsHxdMdWQe3FPWaFkc+yB5bepf3Ma3t7L4RxJA0NtSPbXonrM6JXVunRuuiL9wfOoU2xyiB+ilmzUPvqpljnQLQ42hIbcysbdhbFuhb1TR1e5hcPjQFM/QSD2KqSVrQf2spZEslDVV4nSBzAYU2RUB7fuCFZgM1DOOQzIKSjwIzdu4sT1UcprAAAgAElEQVSUrqKxm0jsJqNaAnLgc6Abii0kDCwLTZDopmGM5lHpuMnvCE9+/tOHod938KDp3MeQ1ta3pmlkWI4jynsZePDq+GS6Mn03bTtwGEbdBD12tekKSgxmSK6P0z+Najf3tKZuajZPISNUjbGfRGbr2Aenoda3AN0NREvDCBR7KbmPPnI4nldg70R5PdYp+fmCAPPFL34RxfOTjA85EjJEHhYh0lnYhIrButtkibo+fnjPBw7SJc9hLySYhLWsdYXsU2lfBWTIeJgamJoGJ2ZYwlTz9OydARK2adShep//7KfT8BYDhnMQgXJD+xIsy4nxK0yPbkPnj/XCsP3x916EpYTklX1t2IyHNw2lLcDFL9Lg23fwAbKR8vSjb/5e6oZEsRc17nnqQKhtpk6aS5XFefUU0KBFZuBCT3DRQJxryhqdT7ih9bZ63d8ziHIvk4pDXCqfh5EonU+fWOkloyIQjjFyrLAa9p/5VJchYlhf6e/vjd6uFvaVLRO2YTz0IDPtyNStSZtlYYq4TDIpsnwhQaFC5dXiz3Biue4VfXDS5Q1Kg6RhW0bWevR7IZdWuo0wlKWC/Hpo/6fdfIHSRDnCH1CSjL/psIIsgcEUYWiprUjb2aO7CB68T+HOe7qQBtdhQGmXIGBroU/yQ/qDzBy6gBDdVxPXRmjQBxnZ3U9QMps6ocWffen91IIsUgb0SshPKWDPGbLfyyQE/7TeF7JRivNyDfcGMvo9lT3i+xJGMvsuCwDnB+aTcd2W7EuKDAxbB23ekRsrfNrwHoFOCeVatd1FpT5lttirs5DC6vu6UxPsv2mEeifZo7X8jrXou/jtFfZoTEhRINzPEiRYoGQR2sS+ymiTfy8nE/OhlRH0rQIRLPhMC21O2dw82yqdLD8sQSrsqY4nnB73ZbBmq0QEU7msdMem7WCClKa36W98P+11ZOpxEcEGD8Qg1laYMcOXt2bKq8p+8zd/I5Mu7GfwTz3NPVguP4zItqLYmfsFYhT5PYdVclylQ6JDM3MpomwXO3pBgqacZXPsJcpqBjmK9iKLHo97x7j0vdjcvkUJz15PvPhpUdl9h5Ufgh/XgMI8hPl55GZh/wuluZLhMILx2jdRuN6yeZDMahsGcgzmVULYFD1E6gDTHMK5io3pmz96jxlTzPWqZiIumUFHaz1imcCCpM1CCY1EU9uAEVvpXHd8gM5WCvJr77yVTly8mFqhbiudcuHouzQZrqUB+hJqrcfAGNqGs7QXy7k6JyGkvPbh+2mF2oNDMjuhM7sW07QRCC3UQ3+vJ5JUkHWFDT5HfaoLvcfrV0cjIkNQPv3S138GZQ62jEoTREztaABeoin7ONnbVVTYR6DnzjKErn+QfqIb8zH58ybOp0wWljOqiIoqyfi6mmrSHuoE22EPNrERR45fwOhfg2TTnarp+SpHn+88B+XJxz9FjwizsZypxSZ3Tzme4wLvN8H3tlNT6WaUyuWRC9FgfIXs0r4x64Ay/MStDWHMzOMgY3B6+rujDcI9k6WF2Deh3KCag0Kw9m25v6gDiBSxZzSsWYIoxWwtszd7AGUufpmetXHUKWZoxu5kPS5y3YuQaIgL6NNqCBbe0RNX0vd++G66Ng+8wiEfIkPdzay0Gc7BWRzrZkSAT7//brr5wVtpmMzsMejlJ87QxIk01uZOIOSx6+ndsUto0alNyBqy5zzMK1iOoLl/zEKH0Sht/oKgkZ1OaRMbDpZ+oIhMC4MXe15jEJiS/3r/1YtAMoLAsPkeJhXocyN1J/vzEEzItnbhZxhZvLnaof3s304gtkvAxM5oqqUuZtYt09BsWTKTmfG85B+M6iyZV248VvpIx4jDUn8vnJejUpRDKkHynkMv1U3qOdRIxTVnYxkCAPy9MNKF4TLD8qdq1OTjuQtkVeMMWoE4hyFADXPN1TiEDTLlSoiQtapQ/KCQKMzVSp3y6AcfBny8G3hestQxkI+p2+iI9jWkKfrrHh/ana688E7q4GJivUpOJa723teRckWwHZqBpeen7dN+mlF5Rqu5thDxldHI9+5njaVAIww6va/sfyHkTpxorYNpaZ25TUC5BHriWCdrdTYiL7DmWOKAMTeU0wLTgBLRKlM1pM8jXjA2BgGLEgWc34CD57mWCdCQOxu7wrlVhx1dTB1LBFjOqMM5T+HAalHXqJm9kepQy17Ey82UQ5zjXFY4/om6tmObbtHekzZ2p1WC8v5l5NVQuCeBC3X8Be6jfJUJDED5hKBpjMDNvrkKiGi1qAKVMatvipYdg467kMU2oCJ0h/aZO5zVCqccsDeaVQ+6A1M5RodTF0X7kMgwLegD9EPTZFi/8Vu/GbT2e8SL0vTK+1lMyQuahrOghRe49+BKeHrhPKxDyPgKvBYnGHpnpSg4mj6DmlxqXowIIhfh12PZ66HA4u8+sP8/GVZsMu7LQzROVmItxf6G7LCKpD0zuMILlLZlPc3IB/bvI9PaQu8OWdD8GA1+wzgR1Osppi8zfv7VEzfS0fNQVNu3RiNeNWJ/LZAUankxNJIp1qNQQeS6fWiIiJX6Bk5lFFmlV996I73BNN1Km0O3boN5dw7nhugwk4OHgTPGybJ6obQ6DLICA2Ed5A5EiO8wX6uOnq1J4LgesqpxIDYLxtI+nbRc5jRloQQiX1mcvfQxXLp4gUKlqg1t6Vd/6Stg+7fA/tkcYAIb+fdjZy+kC8COF4Hszl4dT43d28HhEZ+cc+YYtYuxq6EfKWVeY9jW0ZxaYNM9un1L2kxjYxXssYsnzqNRdjm12fBLDS+m/hKVPvzw46Ga73vpWOrJtNRRu4hzckL053/m56C+X0anjH4omqrncRxzM8pESaV2RLwDKzEwMQqCwjUR9BDRsw3oPr/M+Mz7qAhgVmLKqySC/D1VUooa5smTp6itTUXdQdjr7//K3wPGRbPv4llo4DA+hT1Yu+NHX0OYeRhqPWNkUOr/9ndepJ54BvkYJLr4mYODQ2nf/t08/zNpIyoXti2cePmHqWFxNm0nUGhvQiSa2uYG1qaToOP1c8fSZdbOvKDCxnUi3jtm9CUCQZi8CMbyDiz+LJVuwvWUrRuJkh1OaasWO7b0dUxxjWOeX6hwfvd/OhtY38mIGPYU6iyw5+zrw3H5rJ979mlIGsM0uk6nE8wnctzPZ3/mC6xHiZnKvrCvrg5DI23Z4anCamZZU0wDmCfr0oGZWcWUYWtHobahwyqd+aDMlwgkXE8hW5W5eqV+H56xz13Y7z5LsKT5x/3WWDsxG+F2qrExfcDyQ62NaTNkH2fVKedUCUwrVBeixfabmQ3wTNqAz0aOMfaHa6xppk2Hd7lCNrlMa8loFdkMGoFfpU1hhqkUVQShsjTDMZXWOQfsOqocFAQ65ETrLLMcSxzSXMLq9tpRZnAKRbkM2ci2CtQqhI0ytd66oYpCXGcd0L/T1zesVTPy6EKcm/NXGOiIM+4j0B0FLVpD3886m8nFkg/aOqkDYbWjmGjRiUo8mqONxqqa0omGTel4NSUENWKh7ldVrqSnGqkbo45+6g4ySGSe9azP3irKHksTaay2N30wD32WM12xeDPtbEJ9njEjp+/Q14VOa8/iZDq4cj01L4DS0ON2qpGZh2Rhm+xpZDzT3cnZdKm5I5KC9uXp1DzDzC6C4kutTDRgraoY41RejuwTWVwV5CazXclpg7Czm5bGqQs77DQlrFK6ieLIBKSYu8prjdZWlf2j3/jHn3BYrnthCEKmxZTNfgfS5/VRRjyfIDFkEcogTGBEFqgPGF0EA89Iy3qVRXY/hQ34MzIsO+2jl+Zv57AKZ/O3hQSLbErR3XMw1j7psHL6WTIXpQNdhkjkTlQOBok8d0ABPwldGG2yfpQ5MNjzPLAbizXpT55H2aCqO81R57DXZYCC/gbux8k7fjZR19oCMaGNukY3NbFJDPIHxz+kQfXHaZE13UTWscKBuIGTUn19K31gSw77I8vaQt1K1YOBnTvSFYri7/AzZ2DY1eOsjGzbqD+oO2ehuwEYUr2tGgzhbQzNmiw8vt9I3ec6kk9i1k8/+XB6GpX3BQR7q4nyVGpvaOlMR6H7j9GRf2l8Ip29Pkef0aOw45j8zJDMi8ePAs3Rp2UPD6+vSnk7E3U7cB6P79mR2oDE6li6N196LU0yLLKtDVYk9bcJWI7tULz3UCuYIDqMncdmdLaaNOuz51E3J9J65jPPRd3rMvd2E9z9OnJEC+oPCvWFwyKwCAgC2IeDoxKEU4yVqvFDSntQfaOmZWRPNmezq8oFpUKzGUOw2ohK7cVbgHYv1KVW4Fd/4cvU165wDTaBt0Fxv06tjwGRU1foxdsWcjVTRJX/6U9eSBfHFljjWnqtUjq8H9Vp6O4fojyx//BjDJh7N51BzLZP5YLB3nQRBmINdYUqjHI1r/sW9dMF+8/CoWie78PuhcNa74IKo3fve+sc1j30odip65xXrht8/OM+TFj8i47NKwnQV5YZa2jzfNHEXY8zevQgdVxEq2VqnqXWaibaAU2+l6CqEyarmLqDM30GIim2H8wyvSCvNZksjkuoNQ+fBCIMhyW6gsN2BBB0vZgUbTYW9kDlD9UoivpHCZ7S7gTqlo18iNRyz5Iu1DOvYS83kVnsBuLtq0PsWgo/fXZRNYMNKknA7Mz62jzruIH6aiWMwWtnyKhnmMCN7uZ5+reuIFhbRmC5hHHtYijjF4a6aCJ+N20ETlbHs/jYIAmhpD+YbV8J0iMQKdqkQ+dQh8X/Ub8SmSLjs7YVNHgcWDTg6uy8pxivgaMWVlUHUpkt14Poo4p7m62FYr+5O82SHTlQYONyZZpiikIdkmx1G5F66+LMUUOevAk6QxOuEyWuAIF3VjUAQdana0hKfbBxW3q7QuHaJsYIgaKAOh6oQLkDSPcMTug2zmOAS91WM5kmFsbTkcreVAaKsAXkZ3XmVmrkXqYp8J1bJRznmvdXLqYhJOzKcX5HywjMKgeA0alpk7Xtr8CmgwxdIvBf5Hn3cf0dd+hhA8m5WAcJjSijbOkWZQAknMi+NmGHlnCcCIilbeVLqXX5JvJNOG/u92JlZ7pC6001zd8ydldG0RL8tX/06/f6sDIkaAR4P5tx5XUQLnwV9YSMcd5/iJ90WKoPz5QyrDwArxj5nSHBLM4ZtFnrCkICpdpUbIIo4OXXX88WjJS49N73nen6I5y3VXHtOstCwVt46DSMukAXSxlhPhy58MipXXfSs1r3Poyyhn5q+jpGECMHi6wB8sU47Kg1+rC+9fwHaASSVZTR6MzQxE0c5A1klg3Qxqpg19WzcbcPDsY8KSfXSn09Q93kLxDEvUTBt4/NVUW/zul33ggpp1tXzqUHmdp827EqMIYe2LsPGLINNiJNieDSx2C2RbTKldaxGZa4bDe2WayK+g2qY2DwoW+pZRRptlqDTsYFREu/+otfS0NAeguzExzaMgx/h/Kc6dTIORzWGDO06NOaWaOx+SD1LJqhedZXjh0BZpBdxbpxoJogiWxEqbqHiOvTjx2ALHKOdluayN8EcpuBUcf1bkSFfppRBDv3ALfgpEKbjk9ltpRM0hFcgQhRxT088+ynY9z9NfrIZqi5XZNRiEKFQyMlk0iu0KAtYiTqwDc1jk8ePlzq0yvIFrkuqcOy3pClm+ST5/laQlM+f/X5xpkV5iE1WPr5L32R6a291BaPpG5IFXdwZhb0T514nx5BILFNrWlwcFP6sx+9m374CmNg6M2qZu/sIZjYS3Z1jNaA4ccfTg3UTv7oP38zdUE+6SPCNHp10kANVqGxvgPiDPVTG6VhaElmKQOaCmjPLV4yXG4+4/VA9Fxr/1mIOhwT/1I6bh93WOvdUwalglh9D0aMsQ8BAZZ6XYz+RVNk+fLp66mUYJ1JsWANq+unU1D5/EFmfQ0iUWWjtY3gb775asynUxvUxlVVI4S7Qv+RbD6o8ay1WWxkW0T99mcaKOSJ0LnheF7FjbALym/xe0q7RZCRe3aCi2MmCBGqsAnBRON76lBa3nRWUjXXVY8j2L9jK7XDtdTKfdTyzEUS4J9GVmM/0l1+Z9oFxWF1M9rFaRJTOIernkkYr5PlTFXHuDtMsGN5Kj3UBrJwnr5JIe2AJkuOyczKvwbj4r4tydNS8j7MNRhtmAxJ7WaevSVEKDy4EuQ7HVruywrWozvX5xG/67nOzdpmS9XIh5V3NOGIkC/itFXNI8d1cST1oixf0V6dJshKlkFFutq7g/yk5l8r0Of8OQLAubV0rawpnW4eTMcq6Y9tpT3l1o1Y7z3VsKax6ae5oDVaAAZAJDoX2as4tOMN21I/kxy2oLJRpfYnyNq5BV6L93dUStf0tbQRxzbnuqLFOcZrlDf0wr69mHYjrksBPV0CrlyuRCGJbKoh0c5DkDyOfamtJyucvkpmReaEU+xH/m8ONZ3bkF12ls+mnoUx3pPZezyTEygNTa2gRdvSlGqmR1PHaHNV2T/89V8Lh1XAgm6MSHsDTsssvnAQLKQNbaa7WQYnfxRNeIWz8E+bEnVwIaOEUdVA+Jo6KB1VjDeXch4YcT6l6wuwhdNaDw1mxs8nHdn6Q1v83ev1nrKQJyMxiPp0WEbaRbSW6baBmmdcZl18Kka8f+8upstuR8akBQeMGPDm5tSFhNIUGc4Safa7F6bSayfHU1XTQBq7NRsMv05qGQpUqS9Yxhp0kdoP0bPUyLpZE7hE3eZdut9/9MqrqXNwSyprqqfge42IfDlNMDtmeAA9RSnlHKZGDOBWZEkcjT3isD9YXu8xhbjSMTCsqdN/hdxUd7evwg74Jqn1ZGStbKpWKPHW0By9ff7cGVT2G9M3vvLF1FJXTgYFjAlM0QSENUXt5kNGvt/ASZ66xuysFqKlilbgAhpN2XjjMAorwMalnVo0bmRo3MaG8jTQXpce3UWdD+e7wqTVCzTdql3WjoGzb20jhqETwoU1qSrnGUVxfiW08MTOzwMl7sUpd6GAIn4t3j56haZpPifIuGQ8Cm9GC4Qzfxwgyn5SU+3pp58OTL9oBve5W8Nyr+WAKsOCZhJ+X0M6SkZ0g9qde2AW+KUbav3Xv/oV6n0jaYbaXzdZ4SWyIZlUVy6fhoCwnTU0Sm9Jf/znr6QPzjDckki8hwBkJ43SjcyMOzNxPX3663+HIOSltDq9mNoJWDrKlUBCWZ85ZNVEn8O79qbvvvNqmiKQoXMv1kHSjHWeEBGVNeb202CFjl+p6VK0gjuwz+f+ecgOJ85BsXdL7FqNZtC+ZUvybxX8XcPu0NUA2yRe4PDNyJsQhzV4dJTPmrJirJHK/spKZdmiXEsSTqvkL8Oosezds5OaaTVBSx21xwn21NlQ2xgEpvIMVbKv7GMyIDBQsc51Cyje2mGmxTs1mrljOC+L/0oHOapmgX+3zpXrX87pIisLB2bNSzmjkr8uTYh2VXSg7qlagrU6Aqu9tI9sqi1L0GUgG2BXJHmZjckUZT3KOCdLEIqqMY7XqAv5kKuaa9Iqzb6jONWL7N9pHJfZYDvvd4Aa0hr70LYO373IhIOlB3xV2KGQjwpCSIYH8998hrlGHtm+tlRmHS8Sw0StDQNpqophs288W+1VwUDMvhDomBIMrSX4UeqeypghTI7TWmHoq4FCRSOox0bKAVLJF5nFBby/CW3SOYegQtVfUcWGbGy6nNEoVR3p2gaMPnaoDIcke7YX6G+RDXKlUrHZKggmt9NQzTJjh8iEqgZ4XYY+YsfukLE1sU5TPJspXKb0+E7ITYTM6RZY0gLr3ce/j9+GQQtxpUrqEc9vakMD90dfpna2jAntvNcUsDulcOzbHGcVmSjscwu1em3EEvMBBxcnUt/iLWDLO2kWG3KKOtp4GaOnCHT9ndtXaRzWYRU4caY7Zlr7xx2Wi608iEPSip6pcAyl6G89rGdk689rRM3ACsOio1NHTocVXdm+T0m14L/WYa3P9gqH5fc+7rDOnj0b0V5RqC76QzIEo2POjtMtp5Ho7e5IB/ftSsOM3Li9cAtqOw+ZJlqba6cpok+WtaQ/+MG7aa1uEzNfNAh3cFCMSWEzNkKzXSAr6rP3CIdlc+n2rUNkO7fSMaC9H6L8MMYa9CP3o4T+peNH6CWBWUdD56NIQ83Cqluin2kYAkYborONOLtxpHaOIPN0mkyhmlEsc9yL9RehFJmDNVC2PaDNED8WMMDLGIclNt8Wep9uoKknjXv/7u3pC899isOhAwC25VB0kF3cYA7XCSjtIxR6L06gIt4+DMxjTxTSMZcvUJeg8MuZDIFj7q+VESSd7Lw+sq2D1JYW0SqcHr3FQM+LXEN1asP413HvPdSc7E1xUrPMNCEjT65Zln8XNpJZNbyN5lYgqLNnTof0l2SMcWSkqvilORqThY8qaQ/ww76gnUC2w/SrFVp8hcMSfo6JtxGt26OS5ZrM1JSxkXwT6g5E/zMETj/3+c+lHRi7UwQCXWS5RvuLTgqgfldfDUw72EnzbW96+8i59O3vv5nG2T5KYrURtX/u8afQDzye2vfuSHMUlN9+60Tahs5k08Sl1N2iyOitNHmdzBtW2i0yhdehwN/l2ThCZ4ZnU43xqKBeUYkDMBBYRNh21TE5BFeR/ZQclufRc+Se1skU+1qPEvWvUhAX2YfGVWUAzx7/FrAZn1KcqToBoSFeDRxr3VN2rgKlc6wN0yYwOJxLfi8oymGIM0dPA2y9apn90w2ke2DfntQM3Cwxo8ax8YhfO0B12z7U7wkCWqnPqtYQTD3hOGyBQtgzwNVmYhKelglsomZjf1EEI7JKnXCbxWuFDpWHsiAfAxetVeoUSkzh6OMi+KnC8W8k+t4FJDhEcNHGlZsVxbgf1Hju4DCcfOsk8mXuZwlHWtmA7p6SbCu2NjDQ1H2oE6JXcdasBudayR4p4x5CULhIb12LyKoyfGetNUolQXHPzDebhLWeucE7B8sxc0zCQGmsSbg/owsDFTNAe5a0V7q7oJf7HqwB97eIJmQT2ZX9WEY3t9kjldaFLTuUxhEZANj/Kae3Erixgbrc6u3VNHuFmi2tKssgZnckO+C4Vgh6K1Wnx2Y06gAIimeBCZlqyjMGqakycOSZlDFeURWXqIWyh4AfrTHd3oAOIn1nG9jPDmud52sD2XZYiHeXGOlDlq1KPSADwRlN6lIUtRsVID4ERbd5BlxRqiZAX2GK+zwPKuj3PH9njXcszaZG3h+6BezGinSrvClNAx0uW4piTSZvjVaV/fe/9g/v1bB+usOSTq6mGBsEw2tzYaS+8WCIFmNbfzRDcjqwNE+FH5UmMasqYDxHIuiwgqLM7xd8pv8ah/U31bI+7rDOUztZUGG5dK3e071Wy3BYGgDjojyGoJ1+qeGhTRAw9vA9II8qDizwTw8ZxISNqQ1d6dsvHk+XZ4haWzdFLa6KB1lDIbHRwioHvJwDsHt4G3JFvakH0oRN0+cvX6JR91XUvU+lTXsfIPPqSUdQat9YuyHNjF8FVpxNe2kUnqam0kxE/wQzpyZYryZoyOeIolTKO+692MQJEcBxLrNELkustyxOG+5aHDuPs1p0QCAbbgtkgTM0Kiu/9NnPPEWNZhdrMcGZcWAh+mg9AxAvLqdTvOepG1NplB7pjr7tQXW3v+vsGy+hIUhEatToiA6eazuOexCF6E2oYWx3TAxw3jy1rJEzVzg4dcwkaobxtAnJpv3xvKWw60ysW6nEoITTFWZ1aahUyNgyvANm5t70+uuvgShMxTw0e6c2w5oyA7pNbczBd0K99nXth5XXy2uoRm0GZa3C4nrOsIRncm+WT9kajRG/sKD1TIfKuX5Shn/1l38ZA05BGJKKwxavQAbpgjH33luvpkcO7UkD/ajWUw/4k++/m1758CLUXNiXGMwDA0OoXvelFz54Lw0ygPEn75wiix1MW8sZJEjhfnyacS7IO9Wxx4fJ1n8E2Waag3kTQ1hN4GebxCqBzR0izwaMrtDT0jSBHBmzTsuMK1pI2JkqchvXGfjlWrGmVOIUBkBVAg2jLElZnZEVLZO146j4bMQ41fGzlWZY/FatM+OA/jR4MziQGVCPBTNgMu5ZHOIt1sd9FSoaZmdmAzoMIKNGMizh5l50MtsgOPThjHsh3NRBcJiEkPT+BwwrZX0++9nPkoHWRXAhzqnzcuqC42ckZYi0qKrhpOoMEzpVAeIDjsPMS4mvPJXXaebClQ7jzBmpDsxeJnuwdAjaE7PUcrKBDtapTAQHx58nE4PyaJ+E9rjvedUq+L6O1mzQSQf17EVp5j09m0LDrx/9zAWYgnc4yyshECtsl/+0362OvZ2NSF5/Eaegu/A2Xs+KI3OcWyatnJ/xtR0bIjxpOXIBQpZtP6F8oohviTVaagoKiqT7V/UYSW6LanA6xYKsyTlb0d8Fdr2MzVI7sJ7mfWXanLqwhAM2M60mG6sASpONXYHhn6MWLYRq5im90DpitSLUOLQFgu8qZumt4hhWcDiVEiFiT5FxAi0u8exrgOsczLjMz6unaH9eOXtMzc2Y3cf6NKzaWJ2nfQveLvG6BkkrThAgQK5VUspBmjhNJ6ffXgZlqMf5QtypIHtbxBE2eG5tSwhbzDPD/t1ljciXY52bZtaqyn71H/yDcFgxarrU0FZIiGTpjdytbkovkcLDs578kJ/eRx2Wka4jESyQ25cQ83m48eD980Dts7ERUe9cIHHrHdbHXy8Au4An8/v8tKxq/XUUjELvy40vdHbmzJkYi1FeIpFkzP/jH6Usy/VgofbQ1xSwx1AfaucfpL07h6CFU+RkY6yi0Xfh5t3056+dSWUYqjH09uye30RzJqkNE4jZZPREbYcivRmn0oyBagamO4dhPE6W9Rc//klqpxZSR3PxInWbJVQHANeBk27h5Bhrcv0qdFBVMzqIWjtSN5naMr1Qb587nc5BmZ5UyT7qjaToZFrjOCcPRQUPXgqySgDLbAu7YxwAACAASURBVAaNnxTgeqKvcYqhrVzfz37h82mwv4N6liSMDTGTqbKhmTEowIfXJ2APTqVGpqvWdW5JFy6Pp1tkWaNnT9iLGwdRp14Dc6wTZ9VGJnJwuIfmWeinCICOHBtBAX48JpY2IiG1EUe7b/8D4YQkVJDzIAtFRMfy95KJjTCmZmpihnoSjp1s8OBDD6WXXnwRPJyRLBjQeWDJgX6Ek7nfmyr4s3c0WrcxbHvRftRwOrIkBlEayZagx+jRsg4W8KCO624oQevsAmakjuJB28GgxscefQTVkJM8I1wN9dcJ6P4GwVdoAH7owQEClz5o+HPpv/z5y6jfcw9Ynib2x6cY8zEydi2NKmXVS5vCsdF0aP+jQSQ5sH1zunrsDZhNzFcjU17G2LxO/9sckz4V0rEfpoxWgDVgH6KcgGhVTlmdw1lBpV/D2Pgps1DGqL1dHpcyamP24BCe83dHwuN8iKDLwf2Xpm7wfFDfwEDYp1THNWKOY7ZZtY4MI20WZuZTy/OrIlOSjrzMg53C0M+wV2b502nL9gUVqhQZWmSUOw4AegLyY4ivAvfOQBKyx2gje/jQM49wj15WDXOQTjINYDI9QBP+HvQk9S/2qd1h7IlN28sYSMUDbhO8qECz5Pui8B1ySBi6yMAgvEw638z6Z0nVIVPmbUYpKA650TWcChnC+hMd8j7uVB0DP3EvMC71dAmf1nJjdTi6JnrPHnrqaSQzmlM9Dbi3ifTd6/CpgOPcJuwfs14EkTXG1pK1QU4kMMvT2cQUY/eatO1Sm52ixHWcg3JYbjamxlRqsopchvCyxYQzXFgAi/ccl0FvIF755wIFM/CwTysC6zCG8Vq2efisfGYSljIcXoKNS/CxHlZyR7Sbmp3z69p8tSi1kV5VbnDP0lUGEWGcuad4K77WduYvvF6hzkwcMYAKcVt9hZ/RbpLnwolwhGC1CiGR7dqXx9f2ePHyEu9y3dT+W9u3YD9LUvK525pCqSCPPVlNo52TVWV//1ezwyqcVvGn17WeRu7hLxzW+u+vdxT3HA0Lp2Gw3mAUEcYjqK7ZYanQUDgsqcsfd1Af//qvc1g/3XHlCKWABS3s6rDMsG7ZZBuF3fvijB91WflaXDAX2cKy8NM25JluTV1KzeD0+w7tJF3dkG5CXb4LDfz3gQUn1pqQcQFjhs65AwjpDhBaCyylatLjBg70IXqIVrnnrVDZb0KCOAe9+y+YZjvn/CPEcGt42qfeeD1tsgGZzKcb9s8qrMJaDQfZya4tuyhMLqQB6giXEcy9gvjtCMZ7kU0wPTVLMbUttVILGmcsQmjX8f1OvicJo5z1nVfjECiqmeZQndYe7unZpx+JUSRY+4g2m6k5rcKEO0+Wdf4arEHqWXDp08xSBcaEAjoQ58L4NTYqGQvrI63eepZOq55ZWp9+dF+av05NDzbIyIlzvA9YNNBlGQHOgYcfjmbsWzgCN+QMkbZzq2qJHPt6+9MNGp0dJvc40k6bKOgLrZw9fQZlegZBEjnegTbeAb13HEdtQ3IVBloNQ/eq/VlK2whZleO8g4kaJJ58UNy36sNZ/5rFaF6kDy6LIgOr8D2n+X7qqSdRDmmL2W69GOKYM8Zr36a+18hQv61IU3V0D6Tvv/B2+u5P6IuDcmxf1W5IG/vo5fmLV1HxH9gCRr8KW2s+7dg8nK5Dmd81ALFl/DKfN9MBallHGFN+FJmuNTK6VfuFaJUwy1rDaFbyPZl6d2Fo3sVh3aW2siLBxwyEA+uQ1HKnT1fWBcuuDJqvNTXlh4SSahRXJVCanxlDyHUeJ2WkTCSNqa7RqXE/UdfK9gb6NJAke8LsfJo9NmX7grZR5e4QUs1sXg29zruKTKuG93Kydj3X2YYyvDWtRZ0O2e8ilrBvy2Davnsfs9jowRFZ4fffeOs1xHnr09e/9pUQa17CaTmI1WfjHhBpUYZLgWMbkmM6rvPgHItClmFgclsnahO4zFjgwtAA1JkEZFjStFMc23vLgE98GLjqE0rUlXASIg5+i7Is+0/CEi0TDOt89ud+Pn1AXXUt1CrIHGDwGhQUFjob49zDqXFuxCu14MBWRyE6oGyzxl5qMtZg35PnEMRSJ+RsrLFG86zlgntO1REbcs2IIyMrXZvZbMndFnqCMRMsvGzmF5R+NAQDSr8Yv5PdSnag2tmYqF5yUtlpZSKOfzVBUMg4HCEOUUWZLI68ThaPH83Xll18VjTyPJUUOfgzfITOKl6H/RGi1jmpCPhW5KwUGGRNkJyl+hqBnvIZZ5SAXITE1ifvTwWVXDPkxcnmDEBDVck9yJ6rGJulcfi3fjuc9UcZeev6lWIh9N5mWMALH8uw1hMkio1ihqXDcjJm3BlXGTUr100DEvRXGFym/XZ2xsLk+Oin/fk3OaxPOq18015zZgrmfiAN1U0G+vk2f5PDit/ROYsx899hhoj1b+ohUwTWBK7bvX9r6hrsSldwDsuVbeknH15L7yHVVN7YBUmBIXxsnkEgshUi9TYyIh1WP4P41PrrIaOopdb0HtDJKa7npSMYSBpZPdBHXnk59bU1U8O5mfrbgItozqtVE0wqLPjwnu17EPJkJDd9UKeQVzoPm/ASTkuNwBmkh7oGt4Ys0BwH23lkRjPWKpwrNgBLUVJIGb8/we+dJ9v8zDOPp089cZCIC+jCgII1awG2nAaOuXgNrcHRyTQGy+gOOPLojIVunPTF0/QYZTHjUI6gMKpSQif1gyagsE8xeXWKjKkaZO48ShgSQpp5zWrqGg8xNbecGoITrD0gwsZSo3cyE0dm2QWYT7KrHkPL0ZqN++UW6iRXgVDbUI7vQA1EvUF3k1HmB4xocT8qBOy4BuxpyMdkxmCuSQbt3X3H4ZEu7OG8gdOznjXPtenUjGFr6Tf6wuc/S61vlO/x7Pk5+8OqMUIXTn+YHkHiqoeMlMad9H/9/vfTCRQwHC/RXHU3Hdy/N1objl0eTa3btzJK5Xoa6hpOt3DC27d201t3PDWyFzp5Jr1Dw+mvcIpjZOg6KYvqd4i4Vx0Cyl6xRnxXZwSdehX4eoWetrsYcS2IEa+QSiM1iiUM5V0yrTXgXJUE/L5G3Abs8mXgeJxW5V3IOwRMRvhBApDCbp2FrMAPz6ZRq3XVMDxBfysZIQ1q1JOoNbCePvtK9rFznpQfU/5oI/CpJJ9J+7LI1iZULSETvOm4DK7jEDBpN3DuluHN6V2G9128cCYNDTnrbAMEF84DzyzqO9K/FRPgzE0TWCmWHarwRN7WZ+ZZB1s5JETMAX0J566onMH1yaYLjUPr5EJpEfdnp+VnoZqTHUPOBgTwypVRwsbW0aJRBx1+GCTlM1/+arrGe9nvqIl3+nUMfQwrkAPgMJ1cv8hHCxDdIhJedSO3YOwNpAlqn+kWrgpH20A9dJb3KCdgvw5CMPjIwbQEMnOTGhEc3nhW4UPCMWRHEAlX6RqjLhaN4Pl7kWEVfxbZVnxP55FtatRuAwqPilpJiOE+GhU+zOyU/e2/53FNudYbAr6Refm7WQkoK88XLNMiW9MvFNebg4FoiSjxGmIcELB0ZFBxBuNNuX7/hCgDNGqwKfTudOisXanjzOLDGdnzdmPYSAQcJ44fh8l7LMSBK9rHGS/yu//iHkuwkLAvprqGSnOp0JsLi5xZIpDiAgs5JddyvcMzAtEoSLHUQLso0YcVaaIaVRTZcFhehBlWbvTMmHSow5cc1z16vV9H1PzXO7Xid/LWzD8bRVHZNxy0UYzRKJCXHx6On/5RyvZyTBKbfxuzmXbsGMZgtdHgepOGX2ZaDQOH0E2+itLFybGV9CcvfZgae3agpjFO4bISZmBPwHwdQD7lHOR+itVDMMs6LFRjlK6MXk1XiLS/84Pn00ao03VEq5fpE6sEG16h456xbumZRw6ki8gXrRDB2pPBIw3or5lJs+VAVxc53CMYi6sOSDRiwVENwCqc4JA73TkrSWtoyJAkYfA6OqxW5+6opM/sq88/ezhtYwoypwwH7UTXNZSuO3B6q+nkhavp9FVYXjAGx5YxTFD3q3iO4xdOUR8j+9LAwbyqwAm1tdSkjkauj/Bbp3X15FmYPnlm2iy1iQaueSvQ0E7UIeb42mZBZzVlBh+jG6yfUDtZ5h66YHLZK7MRtYwBNBevIyF1jmGLtRjaZkge82SXkkUacYJiEn3QzM2eW2BkLhONF31+Op6QioloLzNGfaIOoHRtHEF/gmnaNhjb2PzEY4/CWGrEaV2L2Vkqo2hIZwlM7pD1HnqIIaNo8B09dzP9lz99AeOKI4EVOMQE4z079qYXXn0jDR1+iCVpYUrzmXT40WfT62+8mJ598lA6/tIPUhMHeaB/KO3+zLPpf/lX/0coiSgwvGSDKUZzDci2gnWIZmtrWEho3cVhlfO5iJG2piAZocZGcRyVVP+71CsbmqEaWByhn0gZqWocVQVtGFPXR0KYN4r0klE0bqxDlU217ImsGkFNEYNqb57wjXveuU0h2Mt5FI6zhuJZqub3ap3yy8/U8fsN6u+RFd4G4tvAe9zkLM9Jawfqt94dzpFgaw+owAFqeJuZ3XYNYs8MWa524SJjWHwOTz31VCjetKA8sUTpYIlMeZZnHCom3KMkLd//FpCyNbEpEAWb0nVaDttcxLnfNnOghrKkDqY2Aqfi2S3Gbbh22fQD47HHy6hPmV01NbB+TdWpe/NgevjTn0t3gPk3oAoRIzy4NgMoWx2KYYUFq7OGLLAXJOHsN7+bdqEyMYGMWnV7c0Dg1TCJaxldf5czLftxgbrkmDPIoIhXb+6hjkkQICRXcjyFnZLBqV2P3kPWPgx4GO88iSBL2cELMGG455xwrM6McnKE3kMHohCBM/QkzVjHi2AkM7tDd5Nrl6UYvWB6ba5FZ5V7GYtxLiKzwsJZhFdlI1/Pmp7ScdZXw76Y6ZbqrK67AWg4du4xT9Tm562rs7+8bv9u/dYxQ5UQPorXCGV311nkJjIKrs1Gb65xFLTjyHvvs09hFm6EdPFPfvuff0RLMJgtslRK/VJFxCrFdL3DKrKuwFFLnwUZQ4fk5vKhqxqsAwmxUhckWEeZOehCh9Dj38JhxXb7KQ6reM+P/lt2WPc/y6KmNjLi3CjX2+soYckf8VyfdFjtSDLt2LENCvYOjO8Y0z0rKaJvYhIx9goYcLKsNX3rxWM09sE+goLpeoiNN4A51MB42UAdqZU12E2jsFRzpZpUyD5BlvMW0fYtHm4jEacjBU4gEbN1oDtNMWr68T3b0w2cg7i/sFA9mdRmGoeHBhhuyANXBWMJuOGDS+fTDeZnXb2MAjmX30OmpXyLhk1ywxyZzDZIHJfQCFxS349N04BhlEK+EUjqSxjQfsgTS4ysthiPrWIcSTOObxmR3Fvp0i0IClWd6foUkROOTLmmsfMnocwS6YaGDoYX4dAOerNaoAcNkB0e3InO4shVug0hmRxjpIjPmOjq8WeehWlJfQ5pqRD5VIGZTW6034QKgcPshCmsFCwTkT393Gdik4/h3F9/+QVgziaGSzaEQbMRs445QW0aCe5zhIzVCa+FwyognEJVJaa0ljB138+RG++9+16MZbmCkoBR/3OffgbYEZo+BtTs4TxrVsO6Xxk5TYvBRuZ+daV+ZHu++Z2fpB++8BZZFgYcQ/AEtbRmWgi+9/5bqX/ffl5vCmZVC4xCoki2fxN6CrPnTgQl+PPf+Fp64/ix9IOf/IQGcGRxMPh13RtplMQoALFWEIGWmT4AOa+hLlABcWPBwxr1OA8zE14hqaxwqOfICGobN9JLxb4DKsRa4aT4HfadLQkzZE8OkqxnndxzlRTgfR2ZacJ8OqHbBFZR4OY8SEhQPaEG6FEygOMgbvO8lwgufC4aVZ9OFQbQYMghpRMETjd57RVeU+ZhGE6hqhLBwfqXhnLL4ACje9DphGSkDbjC/us0OIIxeZ0gYQtwovqGBhqVZJ1G/wZW0zHfLNc5qiV98NvCgzdgpl67ejN6eKzpzVCTXLDxVgHecLYW7a3zeU85f4m6UyQ3KEpQ+W+iPaMOVZMWGKqbdh9IWw8+kRZgfJbhmDWezjuLukokCTlNE26HQZ/6gWOXCMyWz15Kex7Yleq7aDzGid7FuYxjz26ybnPse9mgi7znIvZgigCnXkMtUSMCatnMLlAOFu7y8zqBWl7jgV17QGgaGU30OnJiO9hHwNCc+5dffoWa62NxX2bA4aR47q+/+Xrag0C1jroRqriT1kUVrtMichOkwkz0ISS4BO/MSE/TljCHbTJI2Eww3UVJwOfktTnU9tS1s0wuYPICz0r1e4Oevs5+7BCdl1zjOUQH+pBYUxDg7JnzyJlBheealPGqZF8JOVfzbzeozffAcq4C/THDsmbp5HLPpwQofYQwp5qh/l3nFexR1q+etZPV++67TJOAMHWnuRVppt/8p/fmYVm7CXUKXswaUzHDKotbUthml/vCZliFI/uoY8hOosigjHCNnk37fa1gFUavCFATX+uwNFx/G4cVueJPcVrF99Y7LLHcwvHm14ZyyQM8d+581jDLR+qeA7zvs+6TLkxHXQ/vdReip7txWJVlpLxrk/TWdCNHhNAkdPYlZExeOj1OXxb9HfQNeAClD2+iS7ycLKYDgzGLiO2D9Bz1kD10YBiNKE/S+3QO2On5995LQ4zRqKRYffr99xhTQlmc7vIuTkU3TLzRUXqDePDVjkuYhT68aSvOqAEtu92oLVyJMSRStO2ivzWGZBNOpXVgc6iuewwWHQnOGgyxoeyIXyLas3ZjY+gFaOSP79+VnnnsQXT0athA42EUGsg01tiYt2hIvHBjNt1cggbLDLBzI9DXgXpnkZSaun6p1CcjiK1DxYARrbZT5+uHPfbAluE0i9bguXePxugE2XHt0Nw/hcJFNfWXO0TGixyo+OQa25jZZcP2LYaCTs9QmMdADG7fljbzOm0Y6LdefyVNQjdvpOeji0zVjWxTaBsHzRlsSjNJmCiMm/vFwK0IvtzPfhhxuvfMDtqh3p+GrTku5f3qCBOc+yBZPBgGVId2nb6tMdQ6lGq6dOptdBIfSL2bt6ZJRpD8P7/3XYgYwLbs5V7aGR48tD/9GFHfKa6vjD69iWuo129/EHWTo6hjbE2r6ApOosvXDmP0M7/wlfS//pt/DfsLCJd7L0dc2Z6gOziUoLsbTglvsv5ls3ySQi+iyCFTT+Npa4n3PY2xXsDIVZDp2mPjnKxKIuNq4CTp91eBZz02mxndrs1WMnWcxtHqWnr5DKQcJcP7z+K0JFWYjTnscmNLe9SORsluJRLYVOwZ9iwY+TeCmgS6IgyLQZuE8BNfWE/T8IbaSD5z9dRNzWpDCR5nYs1oH4jFHs5DO89xgjqlA0gffuThdOTIu7w+z32wP6aRC1fbIqNRnyWr95rnbJHwubd2YVwr6TMc54wQWIEGTMoABTZcVLvUbCIcQsmJCmVpm4IowPQCGlgbG8ga+bMNw9vQvTk99rm/A/kEiApdPbOZ0P0rwYlZa0limggQkCL/3o43riL7fYBsf5n6+GnaUdoJDusY/XNNGbWhrTATV9J1rl3FmhWzO67JIKxAs4rMSuiavDee020IKE8++iTlhcr0DuNxHnnkkWDauoZHjhxJTz75ZOzhyzBz2wnYWiGLHKM1QwjWlpFxasWTOPphanPWql5/4w3WlBYZ9DAncF5tIB5XdWSTlkjWGK2zM8o0x49+GIiSklLHrpwka4WBKQkDR4zID+hRQ9oxuI1gdTVdPn+JGn9/1BqPnTgJsUqhgKpg41axr1X3Mcs6g43ZgganmfsdAqxppOx60Wv1QxTDvdGJHql7xfqaTsqSw41xGoU72uPn3nzzzXT06PtpppHG4V/7jd+GAQoFEUdk5OnBj4F6JQfjw5HtYuTiatoZ789miC+nkOudhhtVD+wFuMFaiDz9nhBQ4dyKwlz0ZbEBi9eJDbUuVV7vDLU+H3eOhaP5ZOblz5bw4UhRVT24E3OxrGkVUGEIVWrWjcL4W3EvcQ3ZP8YCquf1xJOPEnlZxJ9MW4c7Uy+KDjcpjq/WbExjNLJ864UjzJbfBnSBgyB7HMb4sfMQjeWwohXYS3awbWhL9K80k01cxJjchDjwHaSaKpF14snBFByni/1SGqRZeQOq0QNdzWkeFtoSUUkMZos2h7K0d8e+iKoa+trTReCq0xApJsmIZpnhtMCGaGUTN8HQtKlvho1exgZyREcLEds8Tu0uBA5a8GiEbk9rRPj7dg1T53Lj12AYfS+K0UzZraxpTOeYNPzWuatQn+mvuVubLsF5rxZmvIExBL5cgfEl9CAPr416lpJNEGTT5w4/wn0js8IeOXeU6dTXYUIC/+175MG066GDRIAGEvTfcH1m4zraHiJdbYTMoVFqTX2QXlo5/MPcr9n5h++/TxaGSgg9ckbhQnbuzx4cZDMObwLDaVSpYfW9DL6KuWsFzJ33SibmCFNIdV9kn45CZ3dW1OOPPkh9hcADA6OxPXYKFigHeIZnWENz4+FHD5Fld6eX3j6evvXdF4FY6EvDgPbzOz3IeX3rxR+nLupyUzibqlXGtO94ON24dir1tq+lG2ePpLrFsvTIZz5NJ/9q+k9/+IdMx92cbpAJ1coWpXlqA4X6DcJyPOtKnvUiDcgbcFirjq5X+NT6DXu4BSOpgRAqqybYEeqrJdiILIJIVjjOczuJgWplbbowUp6BOhx1ng2XiShmOdfoedtI9q/4sM3VO7Ztj0K489eKlgDX0rPgufbvEqr8sKVg2iGtUfnJZ0j5HicWu+ZSyKXG342+rJztNDCnTFV9hYi7IbtsI7u6TbBxFTKSLQYzrL3M1Q1kQU48MLtQaszv14FWTCthBnRo9O/9dPL8b6BicptnPgHacOEiGpmXxsgs0DUExipnbcpl58mejHoK2RqQYIMZFll5K4a+pX84PfTsz1GLw3455t4sH7tFrsnvkbnRRGyNuBw2YhmyQRIEWtisDbxvPT2Ty+yPCchWrXsOpjLOdyXXfwnNv2WCrRqalJeA3QWlZVouwsQ9efQD6pY1ad/Tj1Ob5tnyerw6e4aEYWo+PffUs+xLkgYCT2ubziG7zF71mTz2+GMhr/bqm28EW9ea2BzOehekrhYa2sfQBzUQ7CVAXMDhH0fsdyfKOiYQI7SvDA4NBcJ09CjBJHt+/+69cRbmCbZFCsxQX/vgdSBrp2obkjjfkPu+TZbVTG9iB+0k0u5pdbnE661g24cGUPXBIYpiqJ0qe1X05BbPamBgIDJ478fZW9oyocsRIGInYzdQ4nAP6ezq+btBxhxfd1BP1DJfvUzgi+1em7hMhvU7v7smHKOz0ouLSZuiarQ87NNEXwHliWFyGDwkYqpF/apwMgUWqzNQvUII0NeLjW0vRrAEc1bjYckFceAOou9i2nBBlChmaX3EYZVqWB/5XsljfdJhlWarcDgypprxWScPyxosHKQOq3BSKgj4UThMF9jrMQJooyfr4ccOoezSRIR3lcNfRz9We6rdiPIFB2Kxojn9lx++kyar6Ily8ruwDWKiHTiAWgrfzRhxa1r70QbswXBoHEznj3E9R86eTRdoMm2jXjOBsZg4fyFtQ0LpBjDUQ/u3pxmo2JzmyHglU8xNzgVrsA7n07dtMF1hYu4V2GwXKfJPoLYgo2wWWMs5Wu04gCku6BZsQdPxHoy/WhxD/JtR9SUK4dMYK2nHP0ND8d6dWyJCvy0GzqZqpj5CA1Z668yl9OHFMbBCxsBPIpvC+3h/o0CD6onZlGzfi7WldmE7pZ+QInr28YfSyKnT1PJa0vsvv40zvEMn/Wz60te/lhrb0BCTBYbB8/BLW5cYsHVwKIyim1mRVkkGu/c/SP1nc4j6fuuP/xBm0TzZEZ37ZCRGY2bCrVxrD/flsMwseuugO8Vwc5ZV6Ffec1w+WwyGh8QaWCsCqpf5U83Ezzz9KYsJwVBa4DUuQghpRSlkhEbhXdsYPYOhvY1h+aM/ez69994Z1gDpItRFDhPUnOL9r3FQDz/3ufTjv3oNxifsQRrCP/uZh9KRl7+b7owyAQBn88W/+430737/94i8URzQ8NL7tUKWKs29iqzcILLMEblS3Ml2ViBfrMIgXJNRhdPSaagSIqwza7uGlHPRD86ntRbJKA7NvECtzgngzcBEjn9ZpKVAOFBDlR0KiicYKeEbYVWdlvuzA9hGGNHXVajYM+NZzhJLSCBxLgqnFcLSFnvyAeLMqVhhjYl+MHs3dRgm4tgQz59GqA6H5RmbgDXrHLo+9DG/+pWfD2UOhZBfe+211AFjU8Fkbc5uZMt27dyOs51kQkAr5+wWActi/L4ZXVdvB9dDoylB4JJOCtHUU6dG0qvMNbvO7LcYO28tJqZ6oL5iNktLRg2ZbQd7qwXk4sFnf5aeRwdvAk9xOzXUWm/TVLtM46yjclYh10iI6SbovMOZaqEnaRQh5HJQgTptJXupdYimdqC5E5fPp1Wg9gWewQI2wPke9dQ3G1nz9154MWo0w/R4VnYiAoBzcdRRNMLDkGzCYR4Y3oU8Wl368QsvMM37kahD2aQ9jx3waxt5jyBQnPu00AMEZj+IHFo1cKYqIA6OncVuSDaTJbp963DAhOU4jMJevg+64+se2E+vJHbCjKcXBMDM6I2jQN6szQpQtfO0ariWKgRua9j3OzajAgNpZoKA/NoUdsH2AOqnzUxlN8f+/yh7E+g8z/M888W+7yAIECQI7ptEUpRIkRJFbd4kr3HtSeK47uS0SdpJe6aZZOb0JO64nSanaSdNuqROYytx4nqXF9myJS+ydlErRUnc950gCQIg9h2Y63q+/yNpNXPmDGQYIPDj+7/lfZ/lfu7nfiq4f2qoOnXeCeBdnUtCoWVSKS7snhJ/Bi5XIIQ14rB0ltcgmem0XC9+SHNvxAEWk9Xuw+Fehn9QNLKwvOhzf/jHP1tURQAAIABJREFUQcAXyorMw9Sfp6qzycYIEI272iz68nsXjxlWbtxz1YvcMERNyYIpN9QmUSMiHVAuSBpMlev0R7K3YAHdEMDN+8H+h2zq/5fDyrXTcoeVMRGPHzteGHOSFeAL+srxO29o7rxCuT6os9kiaqSxc+XKbnqENqYLF49xU6fSmg3Lgbg605Uh6NQwBH/86pG0rwfmHDqDUs2d2WNtqAKD2gnDrQcdwfWk28uhsbdgsHxI7wBH9RCF/RwWVQfwlyHqsTf20NNEbazndPrQ+3ZRdEe4l1laobmIMyqlp6OXPqeHP/DB0KaraKlHoQJIhE1zAVjiCiy8SedKcawWIEibOq+pPGCggENQS01YYpRIdAjoYCnpeR8isMtQ8VhKwXj71o0YfCIhIiCjqLb2RdSzZtOrB06nc9dYcBUtwB0Z02+G+toI8kTTLFxSjfDUZWQlixprU83cROoAKruT2V+95+ipwtgeR/l8AlizGjjy4U98gibcolB9UFttyiZSFrTHNSIbh6xy9NgRAoRxBFfb0w6UJRZBOtmD0Ow5+sIs0reSlViHGeeabVDvBPY0uzCD8COXELuZTJQjBzmZyHV2CadttqYtuwRMu5ARKltoTB71ONxICSFuJhtNR6/1wGxcRpa9Ih0m8/z6d36argzQTA2As4Isa+P2u9NTb0DAAELmktORoxfJAOnTo6drxy3d6fKJt9ME9dTlRMPlGN4fPP80aXwVamsYd+7bHJF/GSyqEupysh7LyVSmUDggVIYtapuDEw6gJvNfE8awCkfTS4ASMkEW07kGJyUItzVSi1zAaw4fOBgOphmmqnC00mkNkFQ0ZvZK1vG999agwVqBa9/alxCj+/UMdHxtQYvHZO36fS6TpeE5iUBuPn3cwMUk1p4gHZavq8KgVqp6w9lJW1e1oopSgZN/fU/732x8VgX+VmaudRO8OeUgatwcx4GfJcDs02QpK8jGliIy3MYUgjkcgWomQsFzrFmD60b2ms7JDGkG4k8RagzHj11Izz/3CjaODJVgyowpBhmScZXjLFvJ5Os7l6c7HvgQSIUZKmWMsAcEPWBh3uvq4pq0CvZnMc9i/OzxdOiVF8i0W9OiLcxqsxkXfcylqGg0IgD4+Pe+myoRrC2jDj27tDMNEmBVIeBaTM3zMuLIjTxfiQ80gUU7QYWN4AQiBhL2p22mNUAWZjWG/zl6Enfuuiecjc/G5vmNmzeF43mVvRCt8azRMVRj7rlzB+gHPaeUG3qUN5NsgS0Wol+IJFrvld5ojL+NWpY1Ohl48UwJUCQ1XCLYWgGxSFu95+09sIYbGTu0GPiQVgzRNTLLegLl7o6lgTr0MLlcdYs5oVGZflD9RQCWMLJHJznJvRKC1MYYAAwAdcoA1SnquBzuKhJUDcSsGo5EG5VxzASvUs9uZQ3Msv6PIvbbhxrP+OK68qLP/us/mpeFpKPRGblB+4WmqFVkk4hN7x0sJmE7qwHoBXNWYBSzNf8FlknAfW5+fq4T1DAbzWR6gpkCwc0OS3p0bkTybC267AsfueP6uyDBrLBeKEpd/wsTRLmeN5MuMlXoHtJpyRd+6IiyMQgZJJg7rIz6mzGr8kbqJqJ5oYNfopfk/IXjMJd6aFpdlRrYNApIThWxKXpn6Ml6Ky1ef1c6T8rfDpRRSiZZy6W0UEwfoBG4BRmedSuWM/BxYUAiV2Cgqan3MvhzBVTYIiCHQeonY8ALpGTUhCrTGorUPadOpjkiYkdn1Dvd9uwlmIOl6X/5J79NXQnj3bkwnSWSGeW+vU7/0kX0/SbMWLi3naTqjiOppB7mhzNqFC/tR6aoggVmr9NSiqKXELK9bdPatKCxOt1NZtTH5GLZPdYBFtPUe+jkxfTC3uPMC8K4VLWyiBkbwGIbHbyK4vwJDCpOS8xS2RegnE6MbznyN2u6OlCf70gjONTpAejr76CaTo2qEhj04V/6WEBa0t3NBDWSE45IIeJcgtFyc15ADUM9uipgpHt23Ye6xJL03HNPU/tgWjIwZisRmsK6FvnLYTgsIohw7Rlw5esoH2/js3Wt+bu8xpkHKWdOUQu02Z0Wg2uwvlavRMmCjTYRdbFZdCDPh5E9c/IggUgNiv48R2pD//3bT6YX3zyBw4UlSaC3Ys36VIozfXbvy2nn+x9MbzE3rLqqg81ek9aiFXniwLOpDKZcBWnQ+37po+mvv/MoE6ZL0oVBCBJkWWUEK9MYgwqCJKe5OjbGnqx5slMjXJ2Xw/0sTktHbiSrmMMImIF7LVKh3cc6pyacSw3RuvDaSRW8gf8C3QhINIPGZfO2kd1otNwzM9wfpbzcbzbNW8s9jCSYWZbH7KA2oW2I7I79LfHiAJG+PVXCf7LGqghIVLGw5mL9qQoHGg5LqJD3lIQTRXaOLUxUwe9zmakQOiowiX+JjEvSUyu1DM9zN/1uGrU6YFPrSytWLMuo8jb3BosOthzZ0BiCq9eYQlBG1G+vWl0t0DfjLV58/lUgXlABnN8szq4cIsQ82UMdQdnq2+9K3Ru3I09FBsI+8ryVAxtXIr1ciG9heuWNA8yLGk+/tX1buvTUU+kKe7X1rm0gHLBmgWy3wtJtYz2fouXiKEHUGG0OjYgNOIOqQmo+UPwQa7och1rMsx4mOBnR7tLv5YiNoIMI1YoIBdx9g6qeIUWFOYPaVuyBYrol3jsdFrU7RbB1eNrjEGyIHkSCHJmBrOFK7ItKKL6PqJn7IuupzFAIbbXQY739s+x7obou1H76R2HK8nuZfWWwspxcYGZXjprJpNqVOCzrrqVkRaE+zwkoXjDlJA7eVxaqeoCjtP2IEoVyS/AkcFL8voF1WsuxXH+u4wH2hzByLcif7RUzEJCOgtQMnqguL/rdf/HZeQtisjjMdFT31tu6kDIZGG7aTZCght43zDf6zSy93IHYh+XNsDYh7u2G8eRDLqfgtOK1NkXK2y+83veRDCGLKes8yDq5ZdMY9eWq0zFQMjO/12HGrKkvU3xWcf76uRRUDjxfoxuNVXRS28h3Uw9YPuDOhRHEE27kDYfVgFBsFcXDVdCoIQZcPZXWMJ20bgGZBHWb/lGOVbogffG7L6Wi1jX0WiD9AtRVw4PqJIp2aHYpoysIbWkgXU09A1VzFBquOgrg/KX0Fk7mLKyueiIhJVSOM+hxIcrw9tKsYsRDP7DgDEX3Waj01imm6cu6eOoiGdv6aHRdCI1+mI13jBT7JBnbkBRjjMWE9x8MXaq4UJl9S6pil2EsumnYvXjqTEAIkyz2drKDi+dPpntRIG9rYSbYrWvBwi8GbCbLrAwJmIPAgvvPMCqgAUOO2vLpC1eoJ4DTD/WnKaEBN5nH57rbOH9KpKkCSOW2tStR+2hLZw4cThOIcl46fQG8fzRtYJLw1u07UAmBvAD23kugVIXTukZ0VQ+EtY7+mL173gxJn3GgmBJqNbvuvS+Ksc8887NwkA0EAQu5n2ZZRpQ1bLZ2oMPcOQWbqsB4jWCK+xsODCMfxC97bYwGMUQngWd1WrVkPJK31pH11uB8NR7XBobC8dcRRJw+9k7asn45gz6XQJooSV/46g/TSQgYEHYhc1SnXe95ID3/+iuQXzpwPhVkIANpPbWsHpziw++9I+1/7sdphABmzVr6uwhg/uaxb6U5jjsBeUV9wWkhNNiQDq9zAmWoXgCdlwIRzipsqvRQKIkXEa03RLFeGDeUPTS0PF+L76qrGPlqqIQLnbpd55wo1uMY68nAU0dgsbuZdaKh8nWXIA/YxKyD0wkZ5L0Bg9XsqlMnboEcW6ED89+nybDGiJBtwhaW0yBGjQKoUGjTY+qUvKdGz5Pce6FL95nHMkAMe1LY11kwLHXaz4zotXnTbQjw3kJG0BzjTlSuucqUgdUweMtpEaggKG4Hbq+VPDSMUgn1xlmy/FBZoFRdipbeEA3wR46cSSdOnWMNoNqPMypVCLe+OW3c+WBqWLqG51UFvCk9RVkjHBrGsgx4cQJHdpLBqBU4iodAACbJTka53vXvvR8Bgfr0+v6joYl4Z2dL0P4PQ2d/g/qNijJtykfR/3gNyK2S9VBOieEaAfBEK+QcAhLNvWtXuTCz2mK+BleWwCUa37kfkRiYuioObFsOrxNxUQXepnlbFQw2ZHNOmDBwT51PJ1Ki1BIXG4GKmVne6mGZwD2gvfVDW+2Hz0Y2oOiaddzo0rQNg+BHJKQSKDQU6fFMZvVKVgX9n3UYmoj8Z79XRqu3bysb3KkMnN40ap2R/GQyeNp1mbmRLGCbo4UKe6ayxpRwOOv/2OGjqbLvWnnRv/2T/wjTdYYNeS0W5hxGQCMUCsKR6WTNYzLOhARdXF5YXuvxAnPDnmOjXoC/jwIwr4+Tvp7xZIvRf5t2lxGRZ3WtbESEv9OA5PSc/LUxeoHXeX4+t5xUkY0d8d9Z35XHGMbhhspBoY9M2CBrRKQIG5GYCvKw08CL814dG918fY7Rv9thNRD5CtPsQiHi8qWjsJjqU3t3K30wNQH9zFd3pkeZkXWoj/pNJ42jMAOrMBYrl5D+ok7RSoFyiJ+tIXNYjhrGQtiCYtfnzlxIFxku+OSrL0OtXY+RqUlv0UTcjiEG20NQF7Vi7v5gbw8P0OnNk7ymOV0+fyWN942kh+5/EAmbwbQEZfnDOBgn5CppMwicNUhtY47It46NLOYsxCJ7SuKMjdGNGK9+Uu0RiBpLiLKXc64zNAa3NkKhXwzVl7Hbjv8oY3O0Qqkfovfk54wSOdELrAdr8EyvUNkIMAD38hoqFlDj5zGcyrsUEz3KlGwhii2fHUlrgXHqhZKR3Dm29yA0/qpgeN3F0MAWHPU0kZm6cRpCdeaM4s0EpUO/hFhwOZFZ+6KumAPWQRa1a9fO9Dd/9QV81lSoiVfYuc+GsvSvYRXqCHZroZ6V17Byp6XDUsU/Ai4zbAzCKI3JoRaPYXdys1N5u7gPpTaask7PnL8Y/WdT47AxUZXesGJpWrZiXfrxc2+mHz39OuUmxVBnYAzenjrIbH/8/LNp/R1b0qGj5zEA7eqCRjDQVYea9Rno/kTcH/zIR9J/++rfQoWmVkLNoJSZY9PSzzEUlcIjMmuVJBJ6ZvNGUzHyTTao6shsd7A52OsMFEMjwbO1XlXLPp1RJBk4SAOxmBrfALDZZQx9A4GWmdgpnKis0F6ycoMEjb6Ow1qEYrWaF7Mpa0oe3wzXeyWc4yTp5bDiTiM3Zk3q3NnTQU02u9Jx6bDchzqcSlsmJGQUHJZG0vc3e/bk/HdG2/jFnk6Be3uNJrl2lUrcNx/76EeZlNxEMAUZg31ynDrdCWDLcbJzA4ad92wnU1YvEIcFjGg/kYFZI+NFKpy0sHd/2su0aMk219Q7BOa648GHUhVDO2fIHsywIpgxO+T0AAhjmvcSeq2WWu/nfPrIwuu5r/YZTkDUGCipTd989Z20EebcJlh3F4Dc3zh8ID20eTmG9nI6BgNyGcMxo47jYFT23lnmQc0ThCmZFDO0CuSUeeA9g/xxe+D08mErHVWP8yz0KhWJIjjZgWDEGvQ4AWDYUxMPjL/ZT65mUczzFHa0z68YBR6PYx3JES8xMor3sDcuKwllAZySb4pP+9xsPxmx2Z374JTzqKFmHidTntdXmCgU0oyoYxZKLrZbG4vEUEtrGOFOMtsfdVrJpTz2aFRWr9AeLjK2SWxKjJsh89T2Hzl4JNVexmH94b/7T/PBcSfCzMY8zEDzpVO+EPW4sc2+6oAMqlA0jmzM6Cgo8Oo+ZVRXF2U+4FGKpFileHmWBWXjHzx+wdNkntYiaIFumi/UnMyR+eHs5XEMo674t99nLK/IqmQ4FBxWLlQSLWvXM7mMgBGGqqArlzm2TMLEoC7mJ5nd8Td5j5g6Z0JBRt5GDKbcJRiSXfdupzh5lFHb5WnTbcy0qgZbZ7ONzdcxBHEqfevZg6l5xZZ0GeaQ0c5CJFogcacFQHJTLPp6MPP1jAHooufExs8L53uABgfSS/veInPh/iokSiRWTPRWxWZrhPJcDRFCpmGRDE6MudpxEO7TueNnkYCqTutpyq3i+NVAZMcoXp4HdhhW0gaH3Od0YqL0RgywhvwKxsqoyCr4ApTgPUcpzWM4rTEiV4Upl8IeXMAE13t3bo8hk/bGsMZR414GFb8/vXH0bLo8TjRV056OQXU3rZ8YpZ8HJZAZoBhuaJAWqiEQtEPCwGymhcCim6gDjgF9FctCevIFMs2OgC8/+sn/iQZa4OeYnyWFezzoy+L2t9hbwnsfJDuz1tJAJiDUZF3RRX+a2qBwwiKyyFqzz8IYkjYIJgsRx+3DcFhpt24mfV3dQc9P+ruUXAOWPFN3aOZ5yB5XCCzMWFrJIBYB+7YACc9z7zWaF4BSazE4Rw7tSZuoY0qiaWxuT1+lifTNE5fTGOu+DTLO3/v4J9KzL7+EbNcYWW5LOnPiSrp19TbYaxfSw/ffkX72nb+h5aGC3jqyGOoVP3lldxqpwWgjy1UELAv6l2pwWHM4AmUJhAGhfjFKgn0gESMyLYro7HhFpjN2JZETz9aATKp/DT+XNaYRnyIri6Z/I2zWeynO2OxKQtFxmtZVHtBz6OgXYIjVCLzG2hGiWQztWwclvVipMrMeoVoz2duo4ZzG6Tmq3kGcqp97HEeI9LGubSbV4ZhlqSDiXpS9qvNSmUO74B6Ohmn3pUsnhlY6m89AVxTGto1MxcLamI7T81tIBngPQzRvv2NzZNvVZAWyHC3QX4GSv2hRG83nixh1w8B4nt+YwqvsnSWLlkR98O0396OV2QNB4kJ6zy//Shqlb26a847mY22M9XzhS40zzqGZ+7eUmVIy8hZQ87Mdo4/1W1FVn55AQ/PVYcZtDOAMsGmVahTSf/fQyoY0dP6t1MmA1u7VtxDsESBiY0c5X1XInbZg+UGrLDwpsjUN41dob5DadDQAF6j1OZqVoVwwNlnLEl9KcSojBOmWXqxFXuKcpnHS0agrYw8nZI3XrIjJIgHXibZIrhCOM8CvoY6k9N6EKBsBm8/CLDtndhqk1FMTte9qFGKLzi4j+ejcMghTUywDMKfth3qKSWEhcfB3NTjiXELKdejzd1yMH+59/Vq5E61ZxwoJiHwZaByAeHHq2hTjRf7x73gdAm/8MVL1GOohGjOF6cQQbSqzuGvCF9KPeWp6U2ZlhpVlUoUZVPZuBK1dGZWsJyPPuPKbHl+F3wr4ae5Ucrr8zazDdzMD8/rZzezA/PXhwgtGKIMIs2wui6zt+M9qVlFHyzxgFIPDcNvHwmLQIZeKX3P+QbmOBWyj5jB9QRQQUS+enR2mP2ItRVw2P05maIIIfbYmfeF7L6XKzltQwS4mSnCE92xazmKtYNMVOeiOB71p/YpguTU3L0JxeQxa8aV0DCd1AJioLiDAnnQNxtoCnNvq1V2pDQN2DfporwVxrwOMuwGxWqfkDjPJc8stG6OovnTN8nQWlYML0Lt7oEP3kc2MEnX6aea9AM0zaxhD1GUMPhRPbcbwy1iaAioVfqpl8V+jB2L77bfG2IG7795KmwMNfpA9ZoFF2mBUvcUYkRffhh3VsCRNzNWl80w7dQTCNIzFGXrI5lWPjuF+4NBAXV1AeJJHllPE3bxhZTp74lhqYV7Oa8/txjG2MdhtOH3wk59E2Ub9NjJ5No3r7wp1Khft/bseYOIyM7to8rVuJhQlscLnaKBkfaWN91iGksA0hsWM3gyjEbWMloUYWzI5n3KFGpHKAPnJ+bpG3UyugVymScj4LMw0FRncRs1kH4uot8lIFIvv70VJHkNcRwR/9uT+tAP2aGfrwrT37SNMod6brtLsO0chaTMTl5fB4vzmT7+f7kVseHRwNp2nV6+lZSn3dSzdvn5Jevln30tF9L597OEPpydgjh0lSx2sJdvDwJaTYVkfreS6rLVaG5gimi+hQbYEmKpYh6VsE2oPVTham01VQhcqMrKWeNBNhlpF3cGMcUkQVvakLVu2sI55HXekB8UVpwoLFToU9CrGdDlFd/fQefrSlkCLNitvwMgYJNgTtGLFiqg9BQWZ9/B4Z8+cohhfHY3WOqtZG2j5Tkab76VtqAR+sh3Cn4+bCfKddVz3pM/aelMWnGbCtv6jWiemQ3OEqK0TOOdRrt1AzAwjhF6xWfWgF0sXd6StW+9Ia8n66jHmQudf+cp/j/46+5HWobZhP9A8wZ+OvQwCQWNNM4HRDHuPyQiOn2c9cCMii69xSGpAcwJ2jm5RPJi6DtfQSkbbjqG/evUSx16TXtt/Ml1jSOK33u5JvRfIhKMFZZRRGSPp3q7q1N2JwyCBGBokSCLYQag8srhsHp8G0Hq5PWNZcC05I1PkFwrEqan5J1QoElDolb3OZnZNe37cX5+bds37HX/Hns8mcGRf86TALDgU/i3LFJCpgBnj+PaaiZBlWZ2PwlJNSZRaMhV3E5RA00XSDDawlaGIEUS1rAbpa6PZmmPqXwLy5Zgl7CH3nf9U/krHFzXLCE6yr16v72Gvphm62ZlBUdmp3vKif/zPfpep6jqW7JdGlkZiHRQidVTihy6kUju0C53jN7KgLDvx5vg3ev5YqhxHyM0M5frJeju9QeFMCt+H8c0eUnji8Lg36O+5UnxOS86dUjgwD1K42TccUiZ6KpabZVhZ0dHfB7EDxl7+EbUM37/waaQq/Tewdh5Y9JuRQntvdFwWuL0/0xibW4DfemALbljflWqboAwzbfjKEA2gVQvTI4+9yATOOlTYl6YRwuQmp/SStlTBonPkwwjGYQVRXwd/s6gdxQyMej8Q7BmYOK+h4l5OPWaSTX4SOZIWekcWLWpO1Sh2l1C/GsCR1Qqj8MAriZLGYdzNUoy3Ie+hhx6ikXk4tVNbmcYQ9MBUfB122BXoroNCvTx0Ix8bYh31MEjEbT+JWYXCshZHnUQ7QB1pLTOuehgouQtnVUz/yY7bb6Gfp4/Xk1UDzdVioHe/czS9fggH27qCOLKKzEJsfQL5nWORSVL5ZtPau8LMLbK1hWRBc1CSN6Et10VWMYlQ8ABKBUf2HQC6Yuw9jmfHAw8iEMpzwUkZabq2BqjJ1fH77du3R9FdQ2l9RibhFSL6HA7WoLYjHryITHLQHipqQPVQ4quApkqBXVyLXqtsNDOPa9QMdU72fIVgLuvADe9GEUo1oxgiW53CKXQBlS5qh0SjUWHhOQxSKatr/RcZ0V6c1pA5rlqxJn3xyz9Mz7z+DnUFxqvw+cGHPpD2QYU/RXbchRbkkf0Yz2UbUde4mh68ZxvQ6NNpuOdoaqUgvX3nPemRR79DawSGqpVagg3kwDflkEp4s2wWExneNE6rDOCiRJHcwigSJ9Y6mNHN7wyoGDPD5yYUOCRkqCkp7HINFqmQt8oD3ruYT0X6agCgYoRBQGOjwekcTp4aKQ3zV1kPTvX1w7qRTsrm3jywlPFlE3Y161JyhlG0ElLurXGp1WTKQdRiX+k8NXiOD7Floco1wX9qBlYBbUZgC24KjYl7bR8bNR0Mn2QahwyOAg9doxdoCJskbd4G6rz+Ua3avdkzzL87brs1baPXrxrnICw6xD17+ZXXuO+9IWi9bftWCDMwAwn6xoXQgeDmYDOPcg3D7P1JUR/OQlJSxLT6FGEtHGeD8CQweTPr1Xu7mKDgGKjDSH172nOJIGqKmqdrGDvk7Kfu+lLaGADGeC6VpQ7OZJ2RSQn1qWSp0dcgl1IEKgbyt08shnbq9DT6QQApfGr8C9+Ha8//zZqRYBGJgw5MVaJwUqHBft3mWmfSwWSmM0Ow/IiJyNbtCjVeMxjRKIP4zOHZsqKzst5kMpjV+YNNHT+/UfLJHVNeBgobHe/lmWQKQ+FIw7llJZls1HambnL9ukwjVHj3/NifF63/negjw6Jx2LqBBt2TWEwx3kU7xaIQWqh0kRkNFFRzPRGhuKyqlTHqgmWXe9hg+GQMlJxW7EnktaGIKTjZDNpTvf1mdYnM6/9dHzf3fV1nDhZufDAUC85QhyUWmtezcjp9ZFTRgX8DIowHY+3Kfp1CV7yLx0Vh4TEmhZp9mU6LvRO9X+m9SAF4HbAVGDb15e4VMP4gZAxYnK1ZSJNtX/o2w/5WbLkPp2Ekj4FkgS4CGmxk0w5BQW4nu9pMX4lq5b6PjJ8zOKODZFGT9ntwb46helHP5l3A35UAyy1qpM5AfaVYBQsH07GghZ6OMspBhpER9sbbNkeTsP0de48fTYdhMV2yxoSTGQAq0fD5nmrljfLMXR5CAPY7yBJzM5VwH87wtws5xyrqT5txzh043RXLFkePntBKC7TVUfox9hw8ky5SAmjqXJeOMYbkJM3Qc8wSmoQ0MUc9SK09+Lr0ulAQhyrezMaawHg/AMuqlvPsh3AyjPG+cPJcwHbridabYRQKq6kAoJpz/1WkfzC03d04BZofdVo6mjagOCEKHZX7wQxTcdyl0HDriLgdIqgEjDPcnH6sErjQdhCI2AUGJq5JiQI2v+q4MmAi24yXYJSa0U3g2LnBaTnX31gPw4nzNpO5BDRYB+S59/UX0333bqUuuYTznEpfevQH6cylQSLeesggremXP/Ur6RFqVIupa1RUt6bXXt3H0MjN6QQKANtuXZKGLhxKoz2n08Z162lLGEyvnjgF9spY9DYifILmOTKtOpmQwJfWYWwM11mVOh4F1tUsZIwS7pP7VEjH+oXrR9rx8qXIHZFZCdE7dLGf+zhI9i2CIK3dmtBV5o4tJpO6SJZRAzRpttNET5rBnffDeqJK/zq1gxANZAa6fsxs3WP+ewnwdgOOwVqWfy+WpsNSZX0AmNn7WaFwdsyeosblvCsyI0eciAGNwnyURaimZU3ZHBAsDrgCWBML6/yp8ipUZaCbn6Jp3cBwWCEAa96YChmCUQvhuML3Pp8ZCE6qgjh65r67d7J2GQuETZNMsvull2kyRu2BHkUJKN2M7VkL+WV8SDhtAAAgAElEQVSW9TYiaQdnPsN5TgecZVYgAQM7oYPhnuhQSiW8YGyrK6gzKarM60Z10tR3ioFt7dniJoeF9PVQsiKjUuEl5KsUBw1kydWWOyZttvMFcRS8xjpksFTCxmXr0q+u3Vy9I8tGvNcmFZlTCLQsnIRnnf1dblNDUtYyShbuh5PImJuZSHRkQ74n/wsnZqYVlSlPxf+P7zLnFRmfs9ltwyo4Nq9JSg/vL+RuFpyV4DL7HIxz3keH5XHDp7hWgyJaqF16nTpA/67gHwxMTrMv6k4Olhf92v/8m/MuvoUoiQeN0Dkl4TELlxQe+YZTebezyEVr8xQ1Yw96gpnYbe5osq83PHucaHj87LbeTOLIH0z2sH6Rnn4D+rtxrDxzi0mfJshB3shYgzf6v7IyYA4nvhtWjHPJ0sFwqBYhZZyFppiFQDZGL0yfERoGa5UHgiE4PXUlrdtAT0IFUQzY+AzU5b7pqvT5r/04NS1FoZnJnY5uqGKkQDuwXi3HNUIbgz20BYhCuKkeR+So8NPQps/w84NobzVSWL54Cp0ysq7F9FnNYFhaZI/RIDwLDj/Np4umFomdWQxXL5i916NCgUXRLqDBQaK1IRzly/sOoVeXDcMbcyQHmUE19S4b9kJ3DUM9wyKWbtrWgmgvmdEKspdRZFuqYPk5PbkeUdvlS9pxEmgO4rSEhhuRxrnEDLCnMMATpfTMIEt1ComcKYuCONhxerzmyWJkGhSxESuhbneRVZZqVFgb2xDJtTYwxHiG/rM96cLp82gY1qetkCnwqqFTqIaZuoMaPZ/tmjVrgdRaMTq7w9msxgkIL6j2Hv2BwEAOFGwjY+zHMYoa+PwWY7irYXIJ7xpg5Rl6GQ7UTFXF8jEMrzXXiGZdA1yl/Uc9MDRthHd9bGQCtU3L4vhTOJA+spQissrR4UtpMxJXSzB+z738Znr85y8j3yThqDI99OCDUS98+uXd6QMf/2XGbexjw7bQTjAKg6yBNcFgyhP7cD5DaQeK9l9/4sdpHMc43YQBb4Y2DNxSj+OTrh7wjWwvyBplPHc/Z1FFmMcBkIvFtWpYJdZ4P6xvqH4gS1CliJDNIdDZRwPqehiY6sjJnBVmdRp3ppKdKbq3AYNa2/b+TJOJmUnZWCosuGH92tizOcyksO0c68jxMT4LpyQHesFrziG75LmUYYDN9DRysthUIqnCyRnoTtDHR96Cs5qmlUNprxpU4Vk3QNJNrLMxPPcY0PNb9LT1jYMCEByChGaReSHQzECazKiGIeUZSo6YhUFn3Vi2rj1eG7fBSgWC7mWvHSEjPPbOISDEWupaXWkTGn0qzjRSm1t3+xaQEvr72Gfec42nYrFO4S2XvMB7TKlEESII7H/XTDDyCtODXUFmmzqI0C/UC5CpiNyQGJZYF7bG73w+AUf+fpZ94utirEZkJAX5uLi2zCAHeSFs1I2+UefMRemj8Fe+7ma7l9vRDPouHDO3rZxWllgUyGuZ2Y+gPZyG71uw0ZmjKsxNjLE2mXJJcTiLLJsLx6n8XlxPwX4XzizUgwqOKSPP2ZqRifTqMwIVC2eLCfFeRKabBWPn2IvVtVdQa//fPzcv7TmDRLxZQl8ZPBJ4auFAudN6t8H/u+pJwgw3aOX/7yrrnlA+FCynyedRQ/zbiyvUoHKoMHsYvyjTlL9X9jBudliFYWbhxY0e4tEVnFlWeM/YibYymiVm82+UQmm1iM+GN9JxjahpJkxi4d7x0csWU0cZOg/1upPMir8F5x+c4NhkWd9Hpuk4LO/6jnXpAtItFTQftsO8q+EEWlQLJ6tpwLiuW7GEmVFsTuCcY0iP9OO4noK91AyLcIaof4Qeq+42hFGBER3QV4tButaLqCwRv9FPsQoLtU3p8jlGv0sK4fj33Xk3Dop6EYKcvQjUHqKh8RDK61CEwP+BD6lfKbJaA9xUS6HVAvgEEWM5neyl0FWtKansPoEBpSgVem67dm5jUU7STLsWxIVNBvxn60B1U2t6+8S59Mph1DhqOlH9qIBAQgM6UMgs5zAOxg/mwt+qazgNK7EqLaMQPu/4cYzBg7vuToOwFMsxXkf37A+19TmM613ve09oCdq4rCGVzSUsa/S+fftdAdmptN5CjUon5pwzNdXWrF0XFOsJam5l7I5ZdeiiH2UuBkQ2AhHKPoy1VdC3dE3YX6XxNQKPQXiyrHBsNjP2XDwNlHQFtlIKEsby7s7ItK2/9F3qhdTAszv0Fow59e/IIuvagQa/m9462ZNm2WjlNPv+6sc/np56+pm0HJ3CNhzId77/XNpy2z3p1VdeTB9/6N50ft+r6eqxfWmDNRYCh8doSi1muvVsI1kMsJYSPhUENpOue3aztPZisqxKtCxJz2NKMZq3GFeiehyAEbO0cntflsIMXMh9clSKHzKBbTa+gCNZDrvyKnVCa1jL0L07AdvOWlY9cKoFfMWIpbYPAIEZ1Op4nqL/aA1sN0sA7rdMC64FpqlBBWxjMsBS9pH9VkbKZyCx+DohwUYCYkNup2ObZZk9VUoSgXW5sIXhp23A65VAmOyXcrKrkHUroql6qjr1Dpel1/adQ+0czUx79QrQlpCgRfvMvPvV+gpZAD8DjQ6VmXoCryow1TpEmqtwzkuoczWhxLCccS/j3LsTh09Es//bNOhvYijn8hXLY0Lx2b6LaZz1Is28DEJGLwoalydZl2VI2JEZaZMcu1Jk75GwHvszivLaE22n2VUOcwWUJgQ2ljqacYqVvIZ1qhGfdXyMyJW2TYOfj0qJWP6Ggwn7bEqp84v/ZcG+4sRR4yoQNLzf2euyjyz7yu6PzieztdkxwocU7KMwZcTsWkPsXvxVlmVc/7tQeY/MrKDRGDS/7PscrsznbWXCjf5pFkTI9DXbNmg0KMq1awNa5L55/pG5BQFLxYtsgrNO8SpNz5XjReVFf/wn/43zzWAQ9b/cEBn+mKlBaJzjYoNZdxOcFhlMxrAKiJB/Z78vNAdHQa+gOBEOOPOW8VHot/CYM6TS+Q2M+8iHF5INEMvZgL9YNLw5SrjZ0WW0WRJwDJXvETWswjl606OvzIXhOZJJeo1G1TIao9fLuTBERR1Ek0uXLYvz9eqFDqYxsCNAFzZIDpl9lM6CjZ9D8QC18Bo2JDThAWRdJkpo0rw6R7H9LYzTtnTVOgOGvxlYrFk5G2CdUmEEIJG77thEFlcNBbeJIvdFNshAOg5d9hK1qCY69g+/9jICm8WpiQixCCO5CGUHVSmmGdTn2IVZipJdHVC92WyKxlpM7mQ68Z07oN4jXbMa9tQBtAkPnCUyhVE2y7X54OeICm2ebERZXYhiVMkWBVRpzq0ha2vg6zz3cBC4qBmHeoH+rF3IDlVyzTspbE8I87hoMch1HUvSU68dSgfPDKTK5mUB2wyjL2gUOUK2OMP1kI5Ek2YRjmsh19WKSnwJlP1aItYPkIEceuPNtJhemKefYAwH0E0dNOqNjPsYI5IewBkNELm7eM0GlRC7++570ttv7Yu+LWnW1lVULG8H2lIodIDnc5oJyddwmGE4rL+S7axajfpEyI9lPVvWqzJZMEtuo2RmC8J4G5zk4+gH+i5EpjE/U8KokSFEPtfhzDCyGAl7ahRubSJY2f3Sj6kj7khbN9yOAsGR9Dff/ynPYCK11bWkdcDsUu+feuO19PHf+M30wyd3p0tXify51onhvrSZ+WrXTqH4jz7jLu7HYy88m04jnOyoCma4U6QvokdvAUxUe1uIyDnuPJ/lBujUYKavAfuiRmJTp1mW02/NpKU4d+GwGshsWqzn4WQuwu5rwfEeQWVlKX1k6vQdpXbaCXMu74nSoKgyskLD7XPG6BoweO8NFJwgLiTrh8zTOgK8XjI1HX8fEG5ZMO0ioQhpJe+xzrMJZ+FE3gky3wlII7Jda1Rmn7hMr15zWrm4IjXXIPtE/UrrXQQUPzVXTdP6YDqJisw0UwOOX4QB6wTiqH1oIjIILbNXhNcBkjisUjo6Tg9HySAB9l4ljNpKAjxGopD5/9Zv/3aqolXj+Sd+no4QLHZALpvl7/a8/VZkf5s3346Aa2daBZlDdfrZirr09LH+9Oje8+nCNMoMOE7zUYMbYXpnbPmfjsfAER8JrK3d9HesNU62App90xhTrNtBG2htKKWFxPxKW+S9CgMtkQQHGYE3WUb45TCbQmUZ/KktyxiVGWqVETHIYkEMIs4PW53VsbIMKXdamcPKUSQLo4ElBCR3w4F5KlM6Mf+L7Cfrp8pLQZFDFmy1jE6ftYIE2pJs1ld2PM9NnRBlp7JamvBqlj3qZzwxZ2fpN+JdClmjz3CGFFo/YGCT+VfW8xUgwf/7T/+qwHnIDLg1JR1RVujjlQVHJcYp5T1L225Aa3FT+Pd19Qpeb/Nb3tN0c3Eve23mtG7+enN6e/Pv/P46UeN6ZHADw/X3mXfOmuriPZ03U4AE88jB4+cRYd6bY91KRY5InaNGp0gDUB+d/F1Ll8WDElKycTKiOELYcqJP6e0jNMqeOX0MozyTOhYUY+iAlnA8fYiVEnun8bLm9JffeiZVtq0He3c8PdEpD2wBmHoJTqWeTTSGiOvalUsQuO0MQ2nn+KGTpzByw9SeLqUqlC9OHT2YSqCoN6F5No9qxCIox5MwOMeJks10pKu6Q9V+M/MbxKAWQ3t+730PhNzJEsgAl9kUhP3pmz95Ml3F4RbPM2UWxYmAUxhA2AQJo5Jmy0GuSw22MjKxjgUdkAmqY8LvKESJBRxf9YrlKDW0N9WQCSCdBIzjAL06YMSx+cr07CtvpStjUFpxWoNkihwIqBIpGXpzZjlnJxvLESuBNdlJf1Y3jmsAI9cJTHgntbdL1D9mce4vP/8Smo1t6RZ6mVrQIJN6PoQTsccmr5kIde1C9cJm1ivUBFVbUL28qr41bdv5AIMErU+NpN1P/YihmPXRGD1H9qGQbj0O2B40z93M2gzBTwkHZh8aa5+7QUz08kF26cPx+j7WgtwHa2GGSTxQA2+ARnt7+8a4T9Y1d5CFSgP/yqOPp937ztOjR/sAUOcnP/qh9Mxzz9O7tyZ1o4bx+E9+njZtvz898aOfpA+/577Ud+5g6j9zgPNtTE047EeRI5pHU7K8mR4rNnYxWobF1DMlj1RPYzyoX02aaWkbqOvM9TOvjE0eRATW84R7GcdqzXLn1jtZd6xh9ouOo4LP17l3wny2Hnht1vT8dA+p2K4q+K23oNrBdSokIJwqgcEGVTXoliKDlYsLr1m5kn6+K9EMv4fjSogZ4p6rRn8YooasRdEL12nsSdbtlas0aKMyXllGNjjdm+65rSOtRC+6oYp7DGxstl/mdOWZ6nR5qCK9fvAKqucQXvrpe5KFWCBEhElU3EADGfWhrN5SxvXX85wbcIg1OMA6vrZTe6sm6KqjTvbJjz+cWm/fhjoDdTVGtFyC2n766Eka7K9RC4Q0Q31qzIm4E71pK4zZro13p28cnU3/9dB0Ol+5CACTDAFCkqbWSdfe25IgWmgrsoxCR6HaTYkBBP8m9EgrJk+nz+6sT8vnqfciXO3E54ErA6GOLxu0XCgMZEHRWud72fib1/w14NYMve+uOds+ovcOcpcSZYoFGIzHiBAQmnF1OoUy+S96UNlLsiNDRsuMTx/Fudp2oPPL4fAYa2+uynHyDCuSAR2lWSWBkB4mBJZlsGIrRmadPMD951hFOm+cviorM5xnFRqZk+zHWfqwZnmus1L5QR6qCYwVRQ+U02uNICTTHHRywBTrWZtskOb7XaxtLS/6kz/7a3pmMz68vQ1Of7zRwyQposDciwphAYrzcgqOJ4PnftFhBRW1QILIC355ofDdDuvmDClijJuw2TyTiveIa8nc+ru/5nWt68SOQjacs2t8wH7kzKbc0Wnvg/kncwfP3754SWRXPsQ8dTUymCKrqmE6aT4p9IVnfw7j6kpatWYJ0dc11KZp8MSszFXThY/Rn69tS997/hCwIDTYJqRNKKYLiy1QzZwiulHeICrsC6CUb4H+vBCHVURIeOTUSWZQ9YR46gQbbIAayfCZ0/R/OO2VIi/X0SCTiXH1sw5L47zt4YjIFeN7ib+dxUEqK7oDVp3wROfaFekUgydPcL5HqEHgdllEkC1wjNLOS4nKmpjlcw1c3wxrUso0/WFdaB46huQiGnjDZDiqzy/E+HcvakkLqce1Iy0jJX++GCZWE0obLK6nXkaMs5zRFLAGD544k202sssRrhWPg20h6sNxWbtzDEkjxlJJnbXLl6QFROnT1KumKPK/vPsNlOQXp3sYquemzZUmNJr5upIYdO+99wZEJZHARtUKhHrXbtqSbrvrngggzjP4sR+24zj3y/qMm3ABLMIm6mBOslVVw791ncg81CBItIhajyKyLDr1A8dRhbCeNUwNUGWWesgJ69evgSV4NdQkLnN9Ej3eeeuNcFjLUR4Zo4n4C1/5fjpy5ipsNDTZeN/tiJZ+83s/SJ/6h7+R3jl5luZugo2W9vTa7hdQwNiezux/KfUe3pc+9qGPpp+9/nrac/ViqmWN4fOI8Om8o6dtThUMgpR5IEGbiVW/KEKUVYdFd2douEVkiqFkRQbRRELHYsSG7cdbGo2/peE8tVqbb9uEM7oGoQJFb3qs+mFlCv8J7ZWxJmtk2tnDRtBgyKxQ9pvUsUIZA0cc2nb0AV7j9zqsvW++GY5QFX5lg07TPKzhtC9Lh5VtRbXi6Pmj3lpDg3ll0QhCyRAjakapN7FCNaJlQOWQVIbHZQfS7HsYRZjDjGjhuY2HfYn0Kvtkvzt52f2p8TMrdNhoPeffRGbfzHs01zDdgO/9XLG4Nb3vvTvTPA3rVZWck7U1SWP+Mc5njmx8VgQDp1iOxJgwy+Xp2vT9c6XpS2dK0tnqJcwvY5dldj/6tSKTse4a5X4zkowQEq2nkQkhajszlO6aPpX++IGFqXPkGJA+zwzHyGLESWe1rjLneMS+VoT3xhinfOyTTN9IXQoQnPa5CPkpsxoTivBCIkm+cYG0Ea8PlMyENKv7BWkuPBb3jeeTwX4ZES7L5sh+LA3xEgleTkEw6NdBRrNx4RjTZHaDxZXp/PA8TNjNzMZT6WQOuPslgvpT6UEIVvME513NNemZtw+kO9//oVRMo/bUFM3Y7Pcjhw6A5PQwrHYPkB8QKUHAFM+yd4xxRWS4RiDuSZO2kQbA3X/3J18MSDC7gEwCyZPKWXZBZfESCg4rvg+gLPvIYMBfdFhRTPR1Nzm1eIzeHN+r8PP8Z+92QDdrCd5cn8qOmZ3BzX+bO6y8thUPoYDL5jUxj5m/d/7+0bNgsyqvXUD03eENioVbwFNN8Y2QeGjOI1JF+9jRQ+l73/4W9OSudMedm4isTzMmvZPopj81LFxCFIgKdlVLOgSE8ZOXT6SmReuB+5hIqrIEG6cRx9dYx8RYInJp7vchltoMrFJJnaKHpt7DzJk5gxG9ZiWISPP8gX2pgUUsjFbKImzDSPTDJrTGNS8jzGjEpj4M9gBR65QjT4jWlnAtC2BCLV7RBQFjJvUDTbx66GAasmZHn8cE2cy0lGMiIochthLVCw3amClbsAbD1ExG5+ZvwUALDzYwboD/BYFk66YNRHH8PY5gBiiqhUxxL+rYzzJtt7QR+Z6iunQK5hk+C5o+o0VoxnVDq2lWwsZa2olwK7+bg0DipOVdFLknyXDsyL9wlmnHRxELRn168+1bkZoao46VKTmYCfnpgMFbb701pIFefPHFaJzkYcFg7ExrtuyggL4jCAUtGKqLUMvHrvWGmG0LIwvKMVBlGApp4JkgbEY+0ZALazmK3V5EP4qJeFVKGAZ2FRocBg7VSLTScCvZwIm9RqgXEc2tIKM5d3RfepCa3x0wHr/zw5+lHz31KrRpKM283yc//rF07MghxqcXp4/+/V9PX3jkazSf72QY5NMw7Rqod9HUffE0yt/06m3Znr710gupt6MiVUEYYH9DdQfaJDMN/h69SHPI/9iTVep2s8WB7KMYuMz2DJ3zTJQ7zMAb0p0bt4QhtEl8wy2byaDeYj7cccgVbTiq1ekl1FVWkinpmBQbdm9cYLBlGUGNTtkPYWibZh1DMU0EbWbrJO+tPDsJPU59lpQhXOhcKh1Wj5JErOc8wzITKCEt7KMOKYRtj1cnjMitm2B3VowBr7KWCV5KMIKzxYzDgcTU1LY6HT83kL71+I/SVcgSMestSAaZLchKARm0FYgLX8txEC1kwItRDpll7EcXteBWaqhFtKVsWtudtt3FiBtULWo7uiNQs0gpXdsaoNm3NTDJNnPs29nSpjTWsCp97dhs+ovjxTisdp4H94X9Z7tKHY5nQbXtG4z64H5dYcxPL2okI+h9ThC8zaoaQcDaNN2ftpb0pD+6n3l6/fuRa7MfiWzJPSvio/1lr9tKFI3TZhYFG2uwnQfe2rlshD0zUln3ZcD5kVlZ1uG5mX2paO8zNCPzq6iCsKQoQXjRzIAWEoSs5mX2LjolQuZIFveEwU8wcHn2+UBFEY48AZktRXuzuD6dGGFaOcNNp2APl2CTvvPNr1IDHmBMypa0oVOV+on09L7TaQAx4t0ojXzyE78W5YzP/cvfJ4Al66eMsJSA3p7PUTLbhiVMcIdBXIHtEeKOmWijA+VF//4/PBIDHI0wdDymjW7g65JIuXMJD5wxUfSgv9BPReScZy/hwArU8czB3HAu+UXmDyFIHbx3tuAKJA9Dk5s+cmeUO5ybj/l3wYvZEv4fPzJdxBuOLB4uD7AGJQDpz34VutAWiAmbDdhLJrtJ8c4RDJXzll58/pm0D2KEk1Pf+/D9NJJCT95M5/z0AAubxcniJ1fhsyl995n9aayIZl3Yg4PUYqoIyZYB81STItdQO7h68mS6ZfXqtIGxI/VkHTZUHqLwfQGnt9/aSAt1LJW/FzJhVsgJI6qEbTuGYYo61xCbN+utgOChUcHZ9F1CIkmpKCK02zGaToy9hebWc8CYx3GI+2jAG2VjzgKaz9iYx7N2+KO1iHqo7Er+O61YBmEtc5QqSOvLeE6XMNYLYBY24rGWdbSmDppb77xtIzWLK2H4vX+1DGL74dOv0peCSn/bqtTDGJJ+pW9gfI3CcJzjfHkxEbVObBBlaDJUWIQVbPoaYIRtOKAh3t9G2P1EY4M2RW+7My0k853EELu2bGS9xrMYBQ6zzvTwww/H1730rTkFuZo5XjXNqFMvX5u2AIWVoSl3ClJEFaSRIZyuI03KbCwl64kG8cKGvJnI4/e51JEEiwi8+ZlzhnqoNdojpkpD15LOyEBUP5dSPUmkPIR6PX4lbefeqC7wlUd/lPYfw1mXNdB/tzR9+AMPoD341fThT/8DFLWH0tvvHE/N1Lj27H2d+1qT2piDNkU2t3bpynSc832N+k4lfXvjwixkpBXAqQA/wVRUV5CBZ9RDMTzKNV3lXsMgrCJDDokk1Q4UR+W/u4G/aoPxx0yyWzbFfv3BD74f9PZ7YGYePnwwlC9Uodee6Yze2vsGGfcYKg1k0DZqs/Ymuf86LKFxs1JrW91mbawR4XMVwDVoY7zOXiTh9pNE2jqsRpW57anCOVgnGuMZagwbGJC5dlVHWrQAvU70F1tRBnEUxzFmqLUuWpne8/An05tvHUi//7nPkc1eiFlYUffQbmiRrE/jFLKaDLUP7lU137dSSF1EcNjiXC0+i1lntVXz9BWuT2uB+YZw+PVrN3Mvqdk6HNPjqUNqmOYUZpk2HGu6rClNtd+e/sve6fSFM2VpCOWFUu7LpsrB9MGNHem+Llo72IO6kD6cT1Et9oIo92BvSt/fO5reuUxARBpWNXIxPVB3Nf3+joa0aPw0wRtICtnxJM7bup+yxJxkDKacxwEbQOWK967JTIy8wM7jvmZOzOZq6z15oJ0JHmRtRjfbQZwcaz2IIQUKe5aBZeoazlPLbev1WlLBJud7492lG18/gyTVEAzht5g9tmQT2RTozcX9B9Lzjz9ONotqDoHYzjtXx2Daz3/nxXR1pjxt27Ez3cPnHPWpv/3SI+m1l57Fxi2g/s44FpCjJuTrpqqZecc+PUkNfpSfqR+6ZBETh//sP/9tOKypoJpmqtf5hxcc1IdCqpg7opwFmDseyQ03OywdW8Y0zGpM16nEf0f9KnP0NxxJnl3lNyfPinwAufO6uV5myhWpfOG9Mof1C08qfhfnYxEwvHXWZ9XYsjDVAi1Z79FTiZV6qChmCmna32A9zO+J6o4j278HIsS5UyeI1FvSBz74PqDBozyQ5Rh/FB4sNpMSD1iQJct48rUTad9ZNkXrMhTWe1IdeIE6fRVEfl02bx4/AhmjGqhoa8gL2YB5EZr3IRpTT6H5NoWDM5sa6Tmb2qCit8LeasIozJEZXeAcZnGoLjPls5TnaaYvScagDY3CRqphrMQZ9qM1uGLzLQyaHE0HYW2dwzDNqrjMLRmkSB7Pmc8WIKdaajzn6d8qAccvAm9up+dqlgwnYDnFUzGa3agjLIKwsQjlirXUyYSUrGs2AW2WMmLhez95JfVNEvVVNqdz4PMqPSu0OQBhZIqRBEXUhUqFuDAG3chJlZFllVCja6EvZwtSTH3U8BZitJ58/EnOoTzdufM+WIALo47is9N42lelo3Jtvf/97w/duv2ohhsFVjN/aw0Zxfb73xPEm1PHDqTeszS94t2deOox62DOCWlJNLh5ZE5OHsr7CC2kx/d8ms1exHFfQFlDnF4YcC0Bh85K2HiQ2VYuoEsXTuJw2tIDdyJ0u+9o+upjT6ezV6XMl6RPfOj9ZB196QD1yl/6zKfSX/7119J7P/CJ9Nobe1mT3MNiqNQojZTTP3fvvfenL/7s8TRJNjrTSpaLA6olsyviGU1ZBFe8GQMJRkZ2BiREm8FcPwxJ4Fmz7mmZksG+KiYwWstYiMXRZzfDg1+PbqV9VRdYXzvvuTsgTz/VBnScig7LWfKMyvsAACAASURBVFP9zPJyNpb3SRhIaTanHqg9qHK7BtC9sXrZ8qiTKI2kwRSek/Jt799JoG4bZJ3JpXC2MLxMtDECM+GlOp57MxJkDQ0VaXV3N0FRPXXA7jRK4PLej3ycqB/BYaYa/PWXvpief/5nHH84iApSwgOSkzDlDi44LPNLHVYbRKcORGYXkmVXl0yBTiAoTc1sx7Zb0lJUSI7AcF17/4fJOq1TCy2KJwL9G0T7bwIgIiwmQTPccsHW9EcvjqTvXqkjc5pIt7fOpt95oD0tA9Gr9lzIimS+XR6aSYcQag15M0b2nEFN5pGXh9LTB3tSE8HTh2r70u9uqU7No6cy8o5ujsBRqaQMTSLTA25UOiq3awbSc5KDcGDq9oWDNvMjI4qZb/6c/Zc1+XLG7AtZdxlhIv/IEg2zqMw2Z3BqZGs802kC25h6LLs0xM2zv8vRr7Cr70LH/Nl0cVW6OlmZjvWPg2xsD53Bg/S6tXPMJp5tP6SlpWiuVjDZ+UuP706neF30Z3He3aA6DZRHhgmmB7A5TbzvkAgKz3UUhfx2iDD5xI8L7O/Jsrnyov/y+a9G47BkBeEvHVZG0cy8uf0M4SDUgwqSgqSLX+yverfDkgyQX2jugMIQhBMoyI8UMqv8duYRhMYjn1V0883Ks7rcoLybzJHf0Mxh/WKWlv8u2ENsILFYtdYq61so6knXRbvqukNU2oRIRGgAI+SD9GhDREFu7sMH3kkngQVdYO//0PtI33tQ7kYgdQ4JJxUJGhamfrGYmtZ0oGcs/fDlYzgsxqr3Mi4EhzTDGI5O1Z5lXRFhTfGAtuBMWqgJtRCBDsHmO0xfVR9O88Slc6H4fgrhTDOQKvFkirFLiUbOI28kBCbLyGemTpu04XlqWEMoZyioWUqkdgv9Th3Uoy6T4bTRVNsHlPjoD36QBvh9NdT9UYgaTpjGGgeTrx0HIpzUS92tCubeBJtpGU2xbuA+sp9JoIFWxmd0obHXAZlj5fLFDDdksKWNwpzfAvX7GCH/o6ffSrVty5hKugCJqMl0FiM3Qi1tmFHx80AFwlOur1akm5ZwHPjFcW+6cIbWXPpx2jPAgE8+8RQzeVambVt3XCfX+BylvJsRuFY0rrffsTXtRW/MAEPjVUnf1Zad96cOorVaUp43X3w6HNYkhekB4L1yMsLuZZBrOJYYuc7LtZExVDNGooY3VwHQYHufh3HO6g32QkixZrAIuatu2HZjtAHInjsHC1MYdKz3bHqASP522GaPfPXx9MNn3sSwSGcuT7/56/8o/dXXv5IWUJ+aBJ4dGy5FRHdTemb3c6i6E0SNAl/C3FtHb9AEwdSPzx1K890Qc6hrSu1vh3E4iKmT1eacrFlrV6y5ImDBKbKSYhiEkiNKyDAGCUKrgd1aIDjcsXFzTLWdpv61me/PnDkFceW1tIEa1CiQt3vK/VcF/VjHr6ZiDT2HOqcgNWk0w87N0/hMZugIE+pWowQSW1DVkPhjlqKgrsHfJMGCwwVP8m/nYDUAW5t9heIBpy6V3MJ7Cy0J5TTlWTP79b//aaBnpiNUo6MI6rB41XpeW0qtcTj95MnH0198/s8QeiVACl0165ISAySUGLjKahbOm4NoATyMQ1jCtN/FjZUxxbseWvsImf19QLYLUS559tW30gO/9o9weBlpSyPPjYvg1U97y6CvpJFyplkvuDP9wRPM1RrG6ZLj/t6HVqXt9Sjec0PqS1SIn0+P7d6Xnj96ief7ntQJ3l0LxDtIBvLCUF368yeOhnLHx2t70u9trUn1w9D9Od9Bap3j1EyhPcbMOun/xfNA9ry3fYU5M1v7qN2y5pqPd8qRMAMAnWUo4F+vx2Zo0Y0PC1jWuW6Q6nwG15nc4aHy3lW1HbOM62a7evPRMjsrys+9Q8NxrhjbxbVMqZxC1j5Phg07JpO2gjQ2SUBaWt1C0zd/R2Bfhm2aZk0cJLM/QhP9DHZlFEUS78E1FWik+uszguIPUQZocIyCbNF//I+PsA8LXlc2i/+JBYvhChVmzUsZY6pAQcy/3kysyLOeEJAt9Ei8O4W8uR4Vvwt6SHZXb3ZAIfFUqEHlLEDn12QwpcxBLiEgSvHrrCM8sqACI8YGN39tbSaWNRZE2qdSSyHSy7+lr5eTZeTvH7UuFuyNa7ohK+Xo9DE2ydmTp9PhQ/vYgEejD+kBJtPW180z2p3spEHmJFEWDmsQ41FCYfESkcejzx8FHmzBPiOpRNbUhAGowGg572WhEQVjP5yR1YUyugoDYsgOYryEIzsJJDSLkzv9zp5UDwxSyyZsNHLh784xfK/YqEodMr4aJKh8XwMseRXGVonD1Fij7cB0m+n/eYNm0bXUGqboS9mDivRessUZ4L5K6ODD1LOECYowiFVAA0ug8vajID9GgbuBTAcziNo714CTGEJMFsAiraWGJ9uvDLhvI9qIUxgCRzUUcU/r0Ejch0L5C9SzGtpXp4tOKSYTmDATga49BQkCKxfHcYjeAqDPBdQX5nCqRUTp2zbdGsoMwziBS6hnHAbzXr32lrTxjjsZAscsK56dheCxUespo1Gb6lrWTRbWRkYwgPEVooONyHyi+973cKrA8TrF9qfffzTdtmIR1wp0B0upnl6cpWjIXYU4oOKHJAA/NAjWcq1lySINkVyCAzOkaY57CWHVvXv3ZPuE5beC2VmLULsfpF9pDtbTOOc9AvzZSF3jgZ23wT4cTV/80mOpZwhlCK75oR33pA7e+9uMGVlw64p0nrEt1aULYfU1saEHUxfU7hY2+MiZs+medRvT4wjtXlmKMkUrk4jJnqoJbIpQDh/hAZcRa3j9FUBO5QQrs8wpm+mh18qAhXs0ReA1ie3xmu6labaWrFntSKc/S5xQOWQDDbUd1LIcv66aezf3UibhAD1I1uXMmuyFa+c176DAsoF+txeff4510hnMQffOIgIVm6/th3P0uvvMjNg66JGjR2lRIDvEYTmsUecySSA4LOONLKq7m8CGtaPaxa/+6q+y7kYRXt4VDe3zEGnmyPYryY6+++j30ve//Q2c5QHWouwyVB6cIxVQvplJoIKsK6B+XM1C9tjSujICInoOae5vWYAQMHC8LSvWOl97+2D6yK/8mvM0ouE6gusCWhMZllJP7JfJOZrOO3alX/3W8USnWmonW/vsJ5en1aVAm+z1c/TjNSNjNwxa0QNCsmH9SpyjbpnsrKYp/ezkfPrCT44Afc+mf9h4On3mjoZUNc6kb/bzBBBZtBNxPyRKFAWcS7aluCx7X/hVxlzUrDwnSxbBmlN5g3YDdQ8JVKPEUZC1C+UIXW4h2RDRyadvS6RQtNakQ9uuwouEO4dnRqO9tSwzd85D1ekSRA+UmpqbY89Zr6Z2Oo/d6ANFGgDmvkadroTRLcq2BaNQJRDupc3qNqkbOFm7Vk3GfixnvGVdTZ5/wY4H1T33rsKyNxxpNBJzztrl5urZ8qI///O/yf68UIDLIEBpmBlMlMN1GeMuKwLmVaKIuqJLOnMied0rpBFVHw4oMSN0ZHBcloZmvia7+Uaw0jYzwcXs6811r5vxVJ3TdagwAoLMmWaN2Bn0GMMXNeT2QthhrzIxDsoeEt2xD04DZGo8DhSVvX+WEQZTqHDfItsspMATbKBJaNzHjxzDYe0PhXBfv/mWW4mum4DSZsBXoWFyvElm59QtIMtAn6ykZVn65jMH0tHLGE+KiCfoYakhiqwk0lMduUV1cTZ1Cw5ozcrlZArNIWczx3kcPQclHAjoKlltrxT6YeAmDPoq5l+V8Xwcg32RNFkFd6f9yhjUIJQjUjtCAdxahVmW8Eo347F7iH4nOO76bbenfs7zhb1vppNstGoWezH9RBqbOSm1bALvlUrYKnKXObIaB1sB5KgSisbOdoBx6khtZEZdCPt2Ygju3Lo5oCIx9VIMfz334OlX9qcjZwdTzYLudPoiYrxo8xFchbL7DMV6uK+sAd4PMkoX6h7FRPlOaC7Cedy38y4MGoMOWXNv734tnSfr3HX/+xhFgko2myZ0KsXfFbAFArUo/OD73k9z92XEcJkfhh2rIipbvHxN+sSnPoNe42B6+Zkn6QsDbqQ4PssGu4ajlhUq8aAfwodZW4g482zruNZYIwUBZ3+nszJCFWd/6623UMjoJRJVMLSI+WG3YAzJaGA8TVvnIRKe5PzXrVoIKWdDeu7FN9MPfvY61H9gPwzw7/32P01f/uY30nDtXOrk+byy+wAQ4MfTqziEO9YxtfoM9c9zp9OGpoWpBeLMV95+Ps2vg53G+hRBqEffcAJnYvN9TEdgKKauoGSIZ3OaCbGD/FsNRfbtJNtWcdS1q9YwTLMLWrdSS60o4B8MA3+W4Gf7jjujjvH666+hILImjIkO4CyN2Isc2kitUvmuM7zW+WPHjqKeT42hjuzNfeLaiCyVNeZkb2ElGYQ1OKgzBB1Ojq4lq3UcSKXN3OzDy0DM1rCWUNuz/mVNbPud9N/xLD/96V+LDHvW0esEA9dQuDh29Hh64rHvpG9+/ctct03/rgHFYe2/yhxW1LC4P2hopBauu7umOK1qZ0/SqNvGOPpKKO1rgEMv9jPfjCDqw7/yqYArJVtEw2teQ4/0QfID6FNpa+pfeH/6pW+eS4dm6VMsGk//5L6O9NFloB448hFIReXA/Y0Ei5VAZL2gFuUEA1M4/XOcxxefuZx+up/pujQNf3blYPrYmgpaE8zEHdio3cA5ce/ndFrAgUXYNW1ToE0y/yJIz2ZKaXe8P94v6eUa8iHgY9mgOhwdhn/nvdH5mGho1xzjEveJZ6ViutOZZX+qCq+0k9MPJOTYlxescStDNj5bEglYmX3B3o+MB7ju0gw9iBCr5kCSZlRHMtADqaoKB4Wj4zxzprXQpPClNir/UAtyHDtsKSpTt9CBZX4h3lo66buSmQVVk+VF//XPv5yRLnQUmVe57qxuMOuyzOb/6+M6DHg9w8o8aTiVwgEyh1Tor9Ih/B1YabiffOGEM/RCsw72qDVFg9qNsxF+cINInmjB8C0j4hXmuYRRzBuD51kE0YPFgzOa1msryx+F2jybLGRY0bznYi3cMDOsfppQTzG19dTJ40ApJwKaWQSz8E4U22urR9K6NaS7jNYYpBerExijFwNZ0tSZ9pwZST9+GYHTRczIYVKwxACZV44BLyJrsrFxCjLFZqSamkilXSCO2ThDljSA8T6LkOsQNY0SSBdT1BO6WFjNarsRZZ9G82+GY1Rwr2K6K/dIpeopiplD0pOJpp2X5LjxOozBOe5JLfdnHYSAl955Oz4NUKspdoqwqKsX3Fc2gYPy1Oq7QC9VGfU1axJGcsVAAGLkk5A+ajn3Vcy5ckrxutXLcF4dwSY04q3AeM2UMnbh2TeBCIneypuYUgzDCydVRFY2jbGfQp3cR1oMg6gV+KcLvcFZZKhKcdQzGP1777kn6meTMKH2EbWPkhXspP+qlqL3KJGlAZQRpj0nYvj9COo+QOPtCOSHo2SQboqFGOgHoNJ2dS+PGtqTj30j3QlMqor4hNRhzrUV5+yo7lMMtDS7d8MbpDrCwV4tHZdLUKcl5T0LeibIJBh3j1STk1OFxm6/bQMZ53S6CjljinMVJiwFPrp3J4V9svuvPfqT9PbByyGTtQrV+zs2bE5f//ljaf2ubcAgc+ns8aG0Amrw5ctn0voVzalo8Hzq3bsv3bd1O8KqZPcVk6m/AbiItVtDLauCviJU85yhACEHyAWHWsn6m6OXaOzs5VTN+5SCLEzrlVjr9Zzjzm130UjLZGfIGY5DP3b4GFnTm+lO6qgO6ztDG4U9aCtxbjrjvW/uiZEVDWQ4x2k2boZ446Rdm64vQgzqdNw5Rsdsrgvyhdb1BONKbFI22zXqvUKDt31Zqmg4HLPaGUvYGZvlHYm+lGejUVPA9nd+55+TTa/OFMK572r0lTUw0gO4qR8B5m9/46vp0W/8d96HER2sDYktYdHNBjIkL4LVKj7baNlYVD6TbgNObayExQYbzZ6gdWTwL7+5LzUipXUvGbg08GBJR4RegNI0MNGcSZYEC+587db0qe/2pUMltKCQOy0r7U+/tWtRurubQaX2a8JuK2W/jhvQOPyQvXLg2lz63p6B9NxhphnAjmsZPZf+r7X96T1L5ggunIDAmoVRqF5llXCewxiht0+AMuiAPCfXo7JaogaO/VCUW3slScr6juWcSnvryJrMYnRq1dgHhY0DKeDadFpDKtdwOa20dCgvZ1BmIO/f+CydZD4hwahg82KsFIQiS0EiGnPs+6D5kzH2UdobYoDrEJnVOL1y8zyDUJLnzmSDHFVi92eWMDMpJ5OIMh0Xe8h9pHCXxPPo7eJvYp/xg0zzVcan/qjgwAp1uytNKF18/vNfns8hvqjxFHqQIusoFOYyR5R95hnXdQp5OBQxT6opFj+9QbLr7CHgJCK/CixSamUG9eUMQymYrot8ArC/88ZrDLI6WkatzGDBbO6KxkObKrMtp3lGZMRC02k1sinLyGAqqE1VkF3lafEMDkaGk9FJFB15PQzMSHdzpqLCrhmWnU1a9ucxJgXoySZaHZZUaantHmNFVzeMK5QWdFirqfeQhZ2D+bUeRlYfmPtkGQQM9AS/9qNXITnQB1NUA7xCkyaGYEX3EijdI2kxDcK9ZEodwIFrkbypUzOQ+3mRzT6MoTnDIh2kKHnh+AF4h9QvID3cumJFzB86i2EYpdCvAfBeD/TTj4SRFR4dI8MTEnRyqFnWAqjKR06cpMekOD384Y8w1nsQCamncGK9QUluoxn2Cg7NojOYAEKtUN2JpMs59jmclnOoFBythshRQeR+jfedZYG305ul+nq7BAzGlddT25sA9ithA1Y3taH7Vpp+8vw7RGLtmXApi7WJ5tizxw7G0Mc5MjXf0utpoQC7rIOalwxJZaMgSHyI0RzS7+0He/rpp3H0y4P9V44ix7jq5QQgbkAj1GEcVSkR+fa7747oXhmmAQz5nXfvgsZ8TzRwfv87Xweu60t3M1m5kkzwFBlDC9e5CHq8dRIDHbOrbIApeo0YC6PKWaJI308ZqGGzGYgCTrzdv/+dIF3IFLztNor5nQvpk+sP0V6jzDMnD6ZNtyxOd6J4f+TIufS1b/yUugWNnNSd/iHU3gP8/vjI5XQfgxx/8NhzBCIr0mkCrdtuW06AguEfYL30DqXbyYC+tW936l0CrR2oaAwnsQxNv8sELI4SGVYSSSSHxvFqsrih4xBDgCIrGQljf4+NxG1LF6OHuDGthMo9ioTWasSEB1lnu194IYYA3n33jtADPAxpYO2adYGOjeGMhfYc5Kdy+wIGJ15ikGUrznLPnjdoK0Bc1zEc7JkugrBrBFgOE3R/uNfcT728Rx+fTqytgzwU4ss8qxNA7AYSa9dtCDje4OH3fu9/i722EfKNo3T6UfFoWrwsjXMRoxj3b3/9a+lbZFj93JdiIOyIg7E7LOtgHxpoaDgruPctTAxeXD2fNixqSF3MGavmRc1M+V0CBP9jxrlsf+9DaR3zvGTkaQ9CSjEgJuvCfGW9F5WTCZQtSK8MLUn//CXmgNXgoMk2ilAoYTBOamHt3r+pPd23Hsk1IWNJBz1F6cevnk4nBmi6rmTkDbXLkmmGuF59Iz3yYEXaVIfzmAQ9cK84INLjRfOzGY1NxziqqKlb6s1Hbtxoy9F+5jbL+6vSRw7xhRCCljpsdmZ7IyDnU/scpZ7rSQQ1J7I6x3xInNFX5/wBgz3r4xkPE+gQ5vPZq+Pp8AXaOsiqqlDnsW1mmGc/i40pR7WkSJ1OHwefVdjxWhynz8LmYdnIolb5hwlEqOCHU/JMCwpEZru2ohWyrRzl8mtL5Vh50Ve+8l2cWZauZA262RCtcFgFCC9/E71g3CA9qt4yin1kCLLSoiOwcIMCUsycW140zB1Vls3dYPyF5thN6Zvf56zCPIX1inKHl1M5rUfpQAOSdLHFe2VQprchO8+MtuxxjEYcVGZ/iA7O6KOZyFrNrFz9wr+VzZYV3rMHLSQ0jsHsZZrvOSiW/WQQpxCmlam2jChZw1JRNhAOa5y6TA9TgJesXBPSJjPg77P0bDyx+3A60sPKrCBSJLJtQRduagxIDcNdJzZNpGhPxhoYWsuBR6yp2CB6FqdwlQjoKjOmjh96myhuJHUAn62gaNbE9U9yXlK1pRR77VcxkkrSNMF87EfmaY6Iu55aWhMUbps2F0GfPgkTrHkBPWc0FO+7cDp987HvEqXbfwJzDibeAGQLI07hugoKxx2LFgS5YICMUcr4JCmZ/WhBt+W9Rskq27mOjeugrhIo3LFhDRFiNvG5GKfVDNvryPn+9NOXDqT2FRsZM47zBd7Tuk5CsphGeBZPz/vRGc8Bl3JtJUIjLHJsRdTodsK2G6MGNcz92P3SS2nH3fchpcN0WIyYAc20KvLUNFyL/cAj3eji2VN0kj6ji6iqFwOB/X2adRfSKNqD4/vC5/9z2r5lI5H9MvT/OmmifS4to66xFIWTo9RbLFzXAicGah3QRqY2ME7W5H0YIRgI+JrbpIHv6TkPvAGcCSRo1i15ZgISyRUUMmRCTuCQbt+wgt64drKDJ9KbiLiOoFaxGgP/0D0Ppv/8pS+kB3/l7zELbUn6yt/+IK2/dXs6DRy4cS2KCgz/m2fo45Y1G9IhGomPMonlWlNFZFYVZORlkF9GbfrH0M0BLfnMa4GFJ4AFdVpNaPGVSYDAAteQwa6gOfjujdsyPUiMw0rulfWop5/6Gb0xHw8dwYMHD+NUmAFG0KIBdDCjaEUHrK5FXMNhmj1VcHfciNG/WY5SX21k79oPg4VJM197i1hbBgLn0WksBTlopNemkd6oSZiKp2D+rVy1FgmoVfG6Mo7xmX/waWYfHU8P3LcrtfHanosMk21sZ+IAGTvZ4zM/+0n6/J//aTisKaHweEZZ71Uxxl2T6Uh4J1DXUR9dXDOXbu1qScsW1NEugROD3NSKhNcPn3omfeRXP5MWseeuG/hCU7OhfwTVyrvxs/GK7vTkpbb0uX0lqY9+OvuMOitn0ofvaiTYpNm5sYRzHk0rKQ8cp4Xh9q2d6Z3D9MSBGuw9RUvIEIEwUmQd195K3/hobeqcvxhCAtbQh21LwDmEPWWtqaFppqbzm8Rq5yo+On9bFby/BlEG0qIq/r4cxCafrK0Nzu1nPg/wZu6AM/80kRm8aAKQ9ZkKzdpaY+AQSuoOeZXgr5PDucww3n6YGXYvHjiXLg7DwiQI7qD2LDlnjraAOen17hMV+fnUIXmIqGWZYTnGB5twvTGq4JDsscrKSZmSRiiW+BXH7383J0aXGmEJ/qf/9JfzXqypZRSWefBBa4xAwwNk+oBCYFETwsAKi+gEZAkZfcn88e817k4stelOA2pDZUiHcAK+3qgq6yUwc3FWkuoRQlHCBRmVUnmcBTR3eiM1ijpHIQePp/aYDy5T5s4clgoHC2hU1LA4w+gaDDn7p3y4wf4zq9Pjw3yq5kFXEbn7nvab2SR7A6ok3SWKjPQ1aJ8ZvT+054DKrkKOGMQJXGLI4rFjhwPu6AIq2X7nOhYXhda1rRhgXneNEQnQ5WuA7iZl0NQy3O/0YHqMScRVLau5Bzy0KQweRfXVTB6u4P5Sm0e+aChtWLMa2KI28FsX7wVqPkP8/hJD/s6yiWcxWA1ATrfCSmsiyraRuJ/zMn33wzlLLgy14nweo2QCNWywVvTsjHTacVRnacr1PrdvWJ1KmR/17Ku7URE4HM2SVRA0WHFEyPTckNsX8V7VTMFtB34aJzsdd4RCNgCBaLo7NP5aoVg73K4LOaJaVelhDC7n/GQTCnHMsV5q2qhnvXYw7T9F1lGzmCI1jdETNAnz+imyozmcXhEOu5R6lhOPV9F3NWOzqaMIVCyAqLJmeRfsthFgEXqTXt+bdt7/fuY64bTExWk81qGVEKAU6bTINDcC+7QTkBzEuJ6nEL524+1pBTCX66IN+v7XHvkL6Nz3MNtMhmZrehanJWlDqvbb1KfaWIOZ+n+Ghcda4toHgB0HrRGGBqG7hAZbMtAz5xgwp+EmEl0BG7OaSdTjU5IvhtBevEqzdWXajiCx/XhffvTpdAg2XxFO+5985FNMI76Qnjv6TvrNf/Mv0le+/G0i3g6K05UQORpT6fA7aQhdv1ZIOw++5z3pz196Mg1gGEcRq1MMt4FetlHqJ+XQp+foy1LI2HnUFWQjffR4VTA0sA7DqMjxDMFOJ075g/e9j7Vjf2El63Y94r2H0l8/8oW0ceOtoR/oVRnwCJWa/SqUO4ATUox2OQzXZ55GVuqWW+jTgvnI/XH/KwYsAUMo2RYD93GOxtiTpbizHr4NRKHORjX2xlmUWTbQE9YJfdlahlDzP/1nv4WI8YowcuX0Ro3Amu0nI21t7+Z5FMHS3Z/+9ec+m86hbzlGdhnITmQR1Okw/FV8Yx9aFYa3nibcppLRtH4JbQ6oW9RAoGgjIKoCLfjeEz9J//Rf/AG9PmTT1s/Fr0LnKlP3CUazJlOB7OrVNA1XpD++0Jx6yeCrnHPHHv7gjg7qxQ7lbEgnzjCLjufVyzDT2ze1pJPHLhEQNaefvjCajp6lR5NzXT5zIv3tx2iULrsa5zvK8xqlF6wysjudAgE4ZC61FDX4WP6MWGK/VSHQ135qZ/3I5w+WW8oIUlA+siOb62Y/aUByeqRAtmztKXANColJiCcUal2R5fFzKfMzIVgtGYK/N3A024NjOoS025ErY+kwQeg8a06l/xoCi0ocWKkBOjW40Avkq+Q25b48h6i8FhjiGdM8gwMl1sQgyyw+iJ8FPBs/zBKg/PNKM8v83//7/0INKxM3DGfCRfsm8WKzH94q6k56ZF1EAR7U6UQPhhdY0Hry4nUm3uDorMZYWdTLa0SxyYX6AlfN5qZEQS6Kp6bl2fc6qTwqEAsNanEhjc3ZLmZCMYnT7QPeWAAAIABJREFU9+bZOghSYyTsIA3W9/aGBXMwoB2o07zFNTIjN2MUJQvn6Dl7jWaKMXmWB5yxHqdDsVvWkhj5EE7q6KEj6dABmlpx2sIb9+66nWbEcTKsFmA46k5ovBUhlNm9blUaAJsupyeob7wyfRsx3EsTzDmq60iXOY5ZFjkS4qi1NAIzluTCWbILmudizlMdAxZhiZFp9OMEz9JHZRNmHxTQiZ4zafsta3FCNdSQKpB4YqaUDcREpzGSHCelWkNdTR09YhgNDFM7IxpsrFyM2OcAcNiIrDJ06bo2rk2nyNC++cQTYO8sejKIGvT77EMZo0YV83m4t9V1pWRtzEgietf41NAOMMzXxRg/YUQ39SQZ7L1kQmVkSusZbyI0Nghk5jOpgFJdBwz1zSdegl6PtNQsskk28VrPMxhSagqIxaxOtuNC8Pl2jOCMEkn2QQExLu/uSsuA7a4yNkTR22NIPz1w/3t5Bo3c/1qm+Z4GSlUNViDbtQmlH1hJos4eak1mkJ/59d+IqFWiygs/+xGqE0fSxz72MRTf15BNQB//8Y/T9rt2xOwpVS2W4ZTNFjL2lMEaa5vMRHUHo3qzewMaI8TXXnsl1o3rdSHsyS6mH8/Rr6PYsLWYgYtn0m0blqQ7Nq1OT/5wd3rixX0UrieJ1BvTb3zy0zQT/03a8MH709b7701/+Lk/TVs3vxcdvrPU8boRxn0rTRw/kTrrmlPFOkR0B0+kAWjgRrWVZEKTrVWhflGsxiAG3s1epZrqpWtpaN9JghzrXgSAZBiNZEn3bb83LSdDdY7Tti1b6a/rS1/4y7+MAGTXrnvSMuDq3ShfrKO9oIwgcf8+RrzTbiCV3yGWBkN+XIU9qOire9D9aNC5FIRA0svJ48djGkBokGJE9h8iKCIAsAm5iqhEVlkPTe7bgWobuQYZoZJs/tW/+v0gNm27YwsqJTVRY71AA/mi7nUhd+Ue/MP/8w8Y/PkmexM6eFjuzF4UEcFXO+KD62qhJNAOMWEBDaulaYjm/pUEeaVpITB+Cbbgu9//fvrdf/k51hxGXAY3az2gJbFAyw6aWKN/M5mWTenfvjyYvjXWna6UUHKQGQc87HDT+WL6ishoZ5g9n9dgyrnXxQo+cy6jHM7px5WoXKyZOpq+9vcWQqA6E3U215SljmCfcm8MwhWTdVKCWf0U52HQn9td60Ch7xcljYLBJzgXfjNo1emJBkmND3tt1plZ1owTkAkexnoOGNdevnBcChxniFIgUzowHJbnUozTNOMsCvUi9iL2JEodc5Xp4Kkr6Sz10mJ6TyvZr3XYCEUHKgmQ/Lu5WHcwIW274XkowqDv9DxV9Ncux7h7wz6ec8ZWz1qfbCcyyPbfDqfUHw22QWv/D//hLzjHzOuGF4wDZF3RRoz+zgWqd1ZK3xsZi4OXZelqVhjLj6HYpjcihnbxxv5tpOy8NkYnc+PsF3BFZJqF1gaEc7JR0GZyFXbx83PrTkHXLDhO3ZYf3lidTN757TFD44qfOcOqBm8v9nutoD2nI/J3mVBxdrPcYAor+rMcrsxra/FgMMKOHzFbi0/oyr0XetIhRhAcpN/H9LaaLGfH9o3Qsstopq2heHolIKkJnMMdTJDto/ZUKkuxcgGTaM/SSHwu1S3dDEtP+ipsHQxWR0stsCDnADxWxQLbcuuGYBBK+Z0g6xiGLXQGyLDXWVjQqS/t25vu3nJrzKlqsqdFQgiZ5SybR6pwH1mWBkQ5nXEaM2dpKF2ImGwJ0VA9TqyGTXHx/DmcEJI3jPoopadrNxnW60z+HaGPR5pxPZmjw/2caRbQKA2tzWSMCuI67kOcfpZsZkYiBsQMMfQRahel3PO7ODcml6SNkDAqMGbCDuLhNQjq9jF+5IfPvY0u3gKuZxoKNeoXwn/MzxpFIWIemDQIG6yxTupKVI/4GffFdcL93wGDzDrFGJtS1p/yTR+gaF4DXDSPI7rS2xOIgAQAaflVGKbbUPsYwAC8A8x1Kz1R7/nAB6Pt4uc/eCydPglJmfvxMNOal6HwcIJ/X4Ls4hj4yxALFH3tRNMwG23iQFLFciG10D/SQ3Ozaz8ffGoQdOjw/mhNGML5rlq1NL6vJcM9AzSposf4tfMMFLwVJ1yR/uprj6OAAIGDjPu90PXXrFmZvvi9r6V//Af/azp89Gx6+QVaAppXo9MIpDdxLtXyt5NAaA/98qfSnz3zWJpf2Y6aAgryZL0LN65OAxiUeZyUKu4sTtYSzbIc++rrB8i2QBzUF8Qo14OALF3czXncR3zA36IxeMem29N3vvNo+iHqBB/+0MOINDdFnbYdCNn1MEgDsTWiYYg/MgpvhfUodd3Wgz4CiBrgddEKM9RO4DZ7hfa+8TqOG4V5YSv29v4Dh9EUnIk5Wzafz7NGR2DpbeHaq2Ic/RTKEwPps//y/0gHWOM779pO7ZWIHdj3wtVrqX0pSvsTBJWQCb7yyH9Lz/zweyH9E9oWZhYKHziJ20GROIJmmoHXwCjdsW0LLEUmb184mu5hbbYz8bqauut+gpiPf+bTmcalTIEwLI62j1Qio2BLDeDfV5s2p88905OenelK/QnYjPtc4hDJoF9AOLGFxD2hA8Pwl3IvrL+ZubG62auQGiaupLtqrqY/fQ/Ej1H3q/WjbJZWFQFXNjBREgQQN05eIQDvY54oSIBxisA0tqiZOr1r0qkUTpIoplg9ALTeROYo2UIqfDAaoj4fjUqFBEF9QhX9wQF4rv5O5RhrtkKMjaBVBufRm4VcTg39lkOMr7G+1UIQbZ3Z407YI4XTmoAReWGwKL3J0Np+3reMvVFFbdkJ4ZJCnJgsIcNgcRaHbutApEBZ8hT9nrk9t03IUU55CSfYujrZCBwyZ9pchDTTF7/41fgrHVBkWXrwqCtlqbEfUXMqpJMeMKtLZXT0HK7L6lKFYiAn4gbPJk9mCu8yWXLqeq6D5cVbjBsCYjES1zN7Mhkd07pM1isQI6dtbC8wTsLpcUE5ROnF5JmeUjR5f1U03+Ew/Ij35HXZefLwWeDZkLmbCpNx7TpZ2DYBhWaiwF7jMM5PWPDNV18jMj8cwZisqk0Yi1XL21GZwCFP06VNZnIaB/KBD30IEQKrQzh/RHGPXhhPX3rsjVTdtSXN06t1hci9kgF1Sxg2WIq+WTsMphGyjltWr0jtbHTZgha8++n/6uP6z2MYRsjCzry9J90NG205EFyNTpgFfAU6+Rh9UEKaCuBKRHARlulIoDe3NMASpJHWJogFGCxFXOdtFEZmqXnNqnSJWsBLe99BFuokNHvIGji2Ws5LBQuH1s3jLCpQpmgkq6tRMNb+GSIpI6cG+onMaJ231Md51AMD3rGZZk+aou/ZugVYciCyP0c3tS5dnQ4xhmTPofOMyyADxZBKd7188SxzvjjvKWSJuF6j3GrqYR1Ad1WO8TCgKQAUu3Zup4l7AJbfOLDQRZ7VTLpv1/3BXuwnewySDCoYlRJDcDhC1HcgOvv2/oPpNAHHh1FO2LBh/f/D1HnA6V1WaftMn8nUTCYzyWRSJ4UEklASIBTpkQ4WVHA/13XdtaJi13UVXdcua0Vde0VFQQFBegklkARSSG+TTOr03st3Xc87s7vjb2Qy85b/+/yf55T73Oc+0Ygw7r13/ymhCKo7vPnNN0Ut9az7//ZAqm/OJ1PYtWNn0ip0zyTjMWHXzLQGqZZrNFTcsD5qsHVCQg7w3VSy527aEM6/YA17Bg1G9v4gWXLriQOxcN40sqdTY8u2XfFb5mKd6HQidWH8yy1vZhrxE9GT1xfvv/1z8UmyrItec0v8/fHN8eY3nBev/O3nUQGzsg4FlTyg5Hsatkb7DLhm7MMigoZ8lFcGZc9KRCFAA0yKUoLi/p2Iz+4/BuykFBl7nfszj5rR2suvZKw9UCGQ1LU48cP0fN3xjW+wn0/jswMz4uRlYk6nudygYg/OuIbg5gS1XOt9zz7zFHOxFsVWlNslYAjxV1O/q4eib7C1BXZhNXI6bexzYfhtTMbuBnEoBT6qBkLTOWjgFlDDMtvyPLUh0Hzbbe+jqflUgtXMJGUsXjSikVldV88cLTIpzvS2Dc/HHV+6Pc12k3KtYriU7EGM7TD3v5hofhriucsXLGTkyxWwERviyIHdUNs647o3Xhvj9GR1AbOffsYyjD73VUo8NifTtmO/kb2a0qpxQLDhGopXxGceOhobcxdxFnEQkr7MAiSBYXZzQB4cMaJ7SjZQWyqDQ3uDwVYLdGrP0XjzsinxT/NADXBe2qCMggpwLplghmRGuQXIedhA0ekU/M+sRN3Q1FBM8Cj5pR3kQqEAbXYnZ0G1fWtQoh3+zgBbqC5NpDDR4GwO8BqjBMilBKrJ3rO0Ceni7zIS7V31yyzZ8TtTLE1g661ZSw7JVeeQrKvAdbHOBOzq/IU+mMB91OmbQSm7h3PT2BzbZKZgG80InYJdRAKhMPWIyc4EUmaKKNdl0imZYU0icfoVWaSTzmvSBx0r6M7PuuOOH00cw+TLjFf+pxcl04ybYalYWDXzkcX3f1l/kx4yM5aBXhVhQRZ1iOzEg62TMmuahA8zTEB7BmzIzAwe0xBMNiinke0QBLzhfWpcmd7ivJKuX2oAzog0eoMmyRsZODPjSI30ijCmSdXYuzdByEiLMcFk1KApzW+qOemwJhufk2xM5ml8qSlH5sLNHsJo7kE89olHH6H4354Z00BRevHiubGajV/MIcgeg+JMbWo7RuuSS68gTabmhqx+DodnKLsyfnjX03FsGLXzpWcD9SG2ikQRIABkBeYKkZUMkpHJsjsNAoPDAruIaFuAabq4lk4imMO7t0XD9s0xd3o5Rfxl7kwKyfZxEFURnapE0kXNRIkgi6H2yHTTbzIF6ulUmmdHgbNqIFZIqT9KNtHG3KhimoRzIVY0kCE8su5ZDjIRFrBSPlFcARTmRIF1fRNzCSULjI1RmojTMJBBB48vhyrrSArBixYU4ZcSxZ6CAkYFsjiLgfI6KJBLkVXVYfqshfHsK7tjz3EaicXD9zck6rUq7uoLjpBljSkKSrRahfxTDRlQHhBmjpNd+Zzz0O+bB9tNuZ9K3rehoRFDWkvQsAjjM5yGO9r4qE6dkIL3eSbPkY326o69YO2lsZZ+rTbgrY0vvQiEAtzLnl8DC++iSy5O8k42Xi+Uicm92Ma/VTEXKTCzstDt3nISr5m7v3cfp7+zz3cTzHg/hri3GodLkFc6DrzYQnY8DrTZD2x8zqolMZ/xHD/86b2xbvNBgiP2EWSGK9csjwee+kv8w8c/QFAzPf7zSz+N5We8kcPRFlefPScOP/G36Nt2MK583ZvjNzs3xvpcRtxTAM0iwq/EiXRhTLLY/16LIriFUKRLqWG1vrInClC3sJGzmyCqhntyDoM+F82tT2Me5s+ppzY1P7733e+mSP38c9ckw3iMLHPOnLkEa+1oO24ia1zAPanEATQC+e2NOdQaX3rxBWqCMEjZi1VIcy1i6nUnwd1B/l7MGT1JkFcKOWQ3oztabTqXmIKairJfNTTvVjHpXGNlDewg9/TLX/kC02X3p4zuAiYAGwyZYVXMmEu8BczPPmxpPBSf+/iH2OtNiarfzvspGTUFG9UINOwI+1p6vpbR0rD28kutF8Srm4AQDx3nfPaTZTJT7dwzYuZ8ZnqNofyJ4G4edPcM2qIjUKDX+iu2jprrluHa+PoTR2JPAbJVufQiWgZJ/acZZGqEdfZ3culUy5Ahq6NyXEgBSuql4zjRzgZo8HPimmmHcVjUsCxn2Gjv0Fhr2ARe1pwSAUTbJX9AEXJbSIQlQTyaGSCrfe7B8Y6pfWgpRIQKKa18rjVNzJYfwHOmTujyiRTJFdAGK6btSBxbDlIzboaxkhzXZPknlXMsDTldOUGPJgxeYsrTMplbqjIp50eZhM/exf4dYKRSzaJVqF5UsQp5KK3PQI4JR8wZMpgcpuF9xOuYSGZ02Bm6u0mN5A9nveG0k8pQhm2YsL4JFE6/caJoWIf13xPjReTHq/7tSPOMhJGLo8NKDWDp3yhBc1BdJKNK61TlaWRARuV6sufJRTCD0Ykl2FCmiRGQxp9vJ43qtFRdVnFCJzEpmWSk5tU6TLEH6EetsYLUFCeJI0P60EAYCfxftqHuxffK5bEz6A3RoR0n03FGzCSMqZyScJGLZQbjYum0UuE+fWWKtwke5WCIo0pX1pm1IUt09+/uSsXn1GvgPCQyjjmzq4mEV6M0LQjbDYyHQgWwyTJ6bGZhGFp7W5nPBIZdWht3P7g5Ht1IhHrOFTEIjHWS4rRq5fOYLluCxlk2GVUJqb/08Eqi9HzWvJuM4yQwI1dBZrcF7H5DzGSE+sUMKhzD6RVxg+3h6OpsTSPbR9kYwlnZQI5p7IhTe3FAsylasxWSXFMVk4JbYLaptp4L7jyHuUfHiWifpYi+n2GP0rbllZZQTxP2sG8ii7DSZs0ypuFVOJuJ+9mOlAo7EsIZtRG0+fLZGwqhtvLaNZAvyjkcS+vnQk6hWM2k5DzuGfosTGiujgfWbUHZnjUmgj18nDWyfsk1jGLoFfoVCiwmy6rhs5ax4KNEz3myp3DwK5aewj0aSZOASxHobSKLmUF9bhZ9NfbZDTqsksiwl4Ocmh/ZryuQIurpHwbya0lswVWrVjHaYBdirdtSD4pzrd74pptiHsoXzz//LIYmN85YuSK2U7PUkM2bRy2JmpoHJyMuar+WPUBQl9mn/k6IZwB1kJOSf3g964CLyZirKoHGuJZuFOPNIqnixYXnnMGE44740e8eYEozkSsB2rve8vrYd3BbHAJa/ugX/j0+98Vvoc14Or87GJ/8wC30ZD0do9t2xBSk23PQcPxTy/44MhW5IYkW7HneiGxDKJu9jXPNJ0CZRlbSvmlXZKl+wf2XLTgC+WDV2efGmtXnAVVytsnwVtMq8AIacE8+9njqfxvijA1AFCgH1iy2tQFnMoii9gUXXICe39NJmb2TmumeXTvTJALnZtm3N4O1NdCUuNPPPZNdqDRUK4FTAw3EI7x/LW0QRQQOCxcvS5Ou7SQrBEc+RJPypz71MV4HBi+vXw4T0b+1AnOWVM0goxcuJnOk+ffTH7o1NjKx+SMf/xiwaWVs3rItyZ314bwevffemMG+XMG1XHHeawjsRmP3lp1RBnElm700zCBFYVONvkzDbJt2qe8NYaess1lPsrZViOHs4Rz0oIl5MqskWpBg6jUjsVk8QYdcdy7DXflZabtsbIktKUOJE5+xR6PUFfPZt8WDrTF3Cs6S4MPgS2usc9EhJJuUQb/Sl4ZaZ2FdXmQrE0BnYDEJEpOOcpINnU2gYsCfoRf4f2Zi1PJlSvirxFHIyO0JBaZHmLxq6/jZHkHP32TjtLajkJaAJP5gJiSJIl0vjkSEKvNGmUyLF+pj3/fAIKxefAZDNqdC+4cpSN2uj8BzQDYxGZesv6m1NUm3VZ9RyL1NmbV1M17NjMprzzgpXtPacEpkMv3B+pz84S60BL/78/FEjcTopRTMMl2qPWSePMmWS08kUjHy8G968Qz7I9P0JeaqNxSD1UhMsu9Mc12WDPMuExEksgQLr9c3ek/CovxdZ+iN1xj4KSY7u51bJJtk8jone7MycjkZmvxkV7Uf2g9vnUxcOAMxTtTdpHTasyDcyEYwAtJpJtLHBFzo9fSTEgvlWcPyOq2ZPHT/X2MjcGAZePsAUElSMceg1tZWxuWXnUN9iBESuUBcHGqj/llzFkclPSqD2Y59h7mEkd6yozN+8PunYsby10Re9WwyD2jpEA5qUV6YwuOqYU+Nosm3ZO6sNHpd6rDd9kdhPjptdve+rUAwL0QF4edFyC3Zd2MTctrCONfONLMom36ZpjRgUVWBIiK89mao59PJeCjaj6Lv5SwpYb5GDEQN14j0X0w/ZWHSbvvJb3+XRnkMAiWOE2mWqjeoL+Zgwz8nIBhJY0Yq0zA+1gZjgB8AOiyMauR5zAgLbYAErjldFXqu9awVS1CzADIgyMmnZyMPJe4sIrE/PPRMtI+jWUdlugcDOwxkkU3TsOK4Q2R/eFr6sQqp88Hksohtnxz08XJqh6dT67MfbD/FfVk3bq9aIv5yPqOiqp5IO/NVdlfrUjhq7dqrGNDXjHbZgTgV7bsFOKFXGVRoX9BWiAXWDm+99X3cvwPUKbclqOvU5afHiy9tSmQC0YXJUSQGTbl8tv9LMVYxwIPZTnuBdUKDjQGc8EpeY5zfjxDhOu22uw06N1Trs2hgfgx1+/sfeRGSzWjUEZXe9v53x9e++aW44Zar4sKrLot/fNeX49JL34RzfTV++PVPxJ+/8ono2rg1Tj//othIvPpgNxR5M3mMTjGQZj/G0RhY462hngqkNuVYdzS/tD3KpLtzjYPI5c+EXPPmG98E7YosgiDn7FUoi+BUf3Tnj+JcFPJtpZVEMkLtrRqWaCu6gs3AtpXUt0QdVq9eHQ/cRx0JB9HBPZ+Osxwms3UCtCiLLQ9HXQPryLyW/UVbgWUdoVFNL1dpRVUsO21Fps7hu3Huugm63vfef4kz6WcbJkuVBWtA206tq7iKs4TDMvMqpd/hS5/5RNz1m5/HBz70wbj2da+D2IMKBxqP1icbUAt/4pe/i8ru4bhw+Vmx+uyL4uj2Bup7OCQC2ASbud9sYlV6i2x+hMMEPsLPNJSjSGErRz6NsSIJXQQZ/Ti5YexiAVBZzhhBcytTl2lTyRtkT3A2rF9Z+9LByudOPDTs0AhOLTllsusS7INIVaZpVwkmbVGGlTdJ8shIznmgXbUJVp8XbP0IOzesAxO+1FbzvKTMQXblGUhENQPxCVahsJ82LMkiOdrHoa0qZkzY5wkNogmnJiMw4yx8HTX9tOOOWPHLvyUIVPp5umd6UZ0JpQsYk3nUnFddvjaynXrBOUmfwxLLxD7qR1XGGXU27KdJ8zhjA5vM5OSMYzSxSSLs3BcS//8pPekHTDBGhpg4fPvnvjn53hnihJstESDYHKk5N+PRjVxVAa+EAqyHtLhnZiT7zv6mzHOUGgGSA47yjX2TKTibyR6B5EktCNuBzR1NMB/RjXUMoTwfm+nvsuZF4ygfKPVipXSb6GIiY/P31hl0MhoRabU63ATPqDqsN5aUYVbI832tVIviemSAWXcQKhJsnrwdfvZMA7WGMzMHRvV6s8bnnn06NqK5ZvZpBpMvdZP3cPjh9JqyuOrK8ylAD2FI6XRn9k7TSWZd4aAqYEQVorLdi3Mooo7V0p4b3/zv+4HglhERL+Ja7e3pwUB3w4wrjOmoSo8Cv0gNX37KIrI2Ct5AfR04yH42y64Dr8bLG5+LYpzXeaevpLAu+5GeFhxslo3RHMY0Mwoj3Y1htJm2BKWLfifTEknPnjkX5wsTkANUSeTcbl2MSLgWXcBsoL5xDPQuIL3HHn8Gg0G0SI+IWVHRrHlASdQLxjCCQJ6FROhTuBd1FNhbUQcf5ToGlWxxDDnU+Q5mIFWIhdO4e/XFF/KUdupMjK5HqcNgYhxop2pGfexiuOFDL2yNQn7ec7QpSVINMiFZ5uA4JJNBri8HvbVKRkSoap/LvS3EIKsMsmRRfZzCEEUbehv2H8QZT6W4fpihmjS8GhHyPkXUaIzwO3H4ZuTHyMjWvvYqWg9o4sQR15GV+HezJxvCrVOJ819+2aU4LJQ1WMNqMrdaoCUn8K7EybnH3CfuQVEGMwOdln15GgdZiSptN6CIcpjx8KbjSjpdeumliVVnHbS/B0knDONrzl2Z6otf+/Yv6FVjfAy6dO986z/wObtjx+718eUffC3+8PcXccrqMGbFJa9h/tfYkdjLPLauk11x+bvfG7c98PvYx8iMfpxtBQ67j1YB646qJ+jFc4AC59OwfuzxDVGApqNDHft5jBb1nxHhLUe5oACCwiIkrCrQjfzFz37GJRNknHFG2htNzUdoMEYlhIxRVZX9qKvovO1ze/HF52C7VsQTjzyS1lJ7YIZVYpsLe/IwPX8W7J0ga+1iw8ZNSQzXOlYlWefy01dx7rUK3DGCHOWfPv3pj1Ena4ztWzfHv7ztrZz/XJrw+2E31iZDOYYO5MsvPB0P3nN3PP/ME7Fo6ZL40je+nOD3XgKdPLLe2qqZ8coDT8Y9//m9uGTpOXHpVTfT88HZlV8xxtnFICar5qwzIadC6OW5TP3NJ9DLbgG6tuGZWrYkJEgzgzwuG2HoQRxyB+y4ihLg2U0NcdqUOVFLY7B2Jr8IOwNz04m7I0Df4wQHAMcEAwTT2B/HhowP0+LAMMNjQHs2qDvWQ/tkjX5C/g9iAvfP+lXKbnQQfFublDyhg7BH0kRBe+u3TkvGqp9DpvQE8zrpD/J4m3YNFM3U1AJMakbCexOvl0kiMqIOKlokeNIAFRunY5MaodvRNWXE0DIkCJFBndoIa9NnkOQUB9o2RrGJBgFCvJ4HbWkq4+A/vPeTLVHadOH1pFrE64qCmPAYRMjkHU0jVnifhHhlrrGz52R+1mdu/yoi4xkHZaYzJCPKPqZU1OMy1ZLiGQkG0/hzMKZSyNbgu0FV0VV8U4NgVqPXLCtnBIJZmAVQ4AAFSr3AyVHkOhsPuQZCuRb/Zt+GBfI0mp4N7t/9QBrgNDjMxjneX+dk75eOalK1eBLCnKytFcN2kaVipGdq6V1Qe8vJwomZM9GUZporRJF6LtKIlIzSRQbTdazIaOrJeezhvwOxEHk5mRMRyFH6MJw/k+PYbUYInL5iUdTPyme0/CA1nw4OXA8TVYfjPAzfEBt1xE2IztjQ+JT41Z+eiC37+mL5eTfEYdZtCANptjObAXPFNDoWUtgspUh7JjUq5YZyYXu1kXWdAK8f5m/rnnwMijSiqGetBOZDicIUnc85BBTVw7qM0KCoZlcrVGXvp8wf768stnl1Cwg6cLgcJKWIOsHFC4lWp0Fx72ZjzaYPp40o8Z5HHkf7oU1MAAAgAElEQVRe5wAECNbO+iM9SdmOteAzj/C7cQMGqMlFZFpG30M6drYyXTE4VtaBWobMRXF+WYxXvOY8CvzjsXrVCmCwQzwPVhlOq7puUbyy43DsPwm2jtPasu8wTdII2kJYcEbWIFnWWD9STZwjpzXXUAfD+zA+AxIGBmR2/TwcCjUQMsJD221ihbTD/pm3aBF/LyJ77cV5Awum5kebMmmehe04B9jvGLJApUSDMtTyqEcupNm7hzplM47rjOUU4wk8mjGcFvQXqa2HYW0CTqzDeaVaqbJBqeUh01voXnR2VBqCx7dIw8EDB+PAgQPpwJYAO6qK3gqxpps61jD6c06Svoq12fTKjrj7b8/GUfbMDM7LbW+/JZ578om4+Jpr48w3XEXT80fRvzsH4sjL8d3P3xrrf/m9GIc6XoizyVlzdnx5/SPRw9iaHqxw1fIlNJtnZmINEnAMYfgqMT6ljLfoQE28BJr6IGuRA5y9CCj4sktfG7nQxXMwsFdCvniGYZhPPPp0XH3ZaxOE2Yws2Lz5dWkNj9BrpqJ/N+e2nEm8ruECamd/e+ABmnwhUlifVhuQLEuVkSPU7hwpYsBgcPjiSy+lDKGYx9Yw6uSUxcvTfTLTGAE+6iMr/+CH3oeYMNAu+8b7SboDPEkQjUM63nogDuzewGTq5ti8cXs8+cz65Chu/dBbIW/kIzU1i+Ppuaykf6U87njnZ2Lt3PMRf34dI4MzYgVZgyySaRPwtjqBo/S7DReNROPgrugtOYAKfnecC2t0/eNPUMvtYJpuET18K6JhD4K77KVL3v7BOLirKRqe2hlrsuuA8TGs5RjWcublDTKZoY5zPP1UZqfRiDsOhb8bLVBUXQ4f2kN2wVgUDPwgjd+6gmIQjDaCAAOMKdgUz1YORKMB0QQCzAKYuLInx2VVeg6xW6JFeZwDmbna216cRT6PSxJdONQKgg+6BMkYsd80kleAsPRiN0aBVYtTRsdnFkXC/ZgFSbYQPrYnz4wowYSiUMDJaewAr2NdK/WDmZ1Jtbf+xAfAA7C/cDB8j1KvngMBzWDIIZbe7+EJ2ScdbAfBzxQYhPYwmmEOcG7McnXWCQokMBmR8KbgsA5MYt+ERFMi7/HZuoea8rP+86vfS5CgGZKMFAuz4tF+JU09cVThFX6VGCtmL6qgJ+9LHYfDbhOur6HT0pH54pMNbjqpyQxLJ2NkqgE1W9LxWE/KZDMZZovPm6SoTypQ+LopXTVqJor3MPhaOrJJZ+W/dXzCjNLVrZFZhLcw+D/q76nLW0ZhRnTXzSAjxwUxszbznqTi67A66W966cUXU7NiP45IGRPyvASFqYyenQdlnALy/PkzY9nCiqifDawBpbmFYWZbma55/U1vilxqPr2sT1J8A9/dtrc1fvSbx2L2qRfHCNh7AdFXD2SLPN5vKs2m1WxOR7o70TePiGgGzqIJ9tsRSAI54Mp79u1iVMZTMQuY7OyVpwHpON+I6IWNZ4+KB3EUx+uIEWnZrr9yTZIRKkqmQoVHfZ1DpBrEEPBbx0lqS0pUsQNLgQcLcADDsLe+88MfpWx0VIgXJ1aEkS9FnFdGYtoeHALFO0vICmeSdRs5dVI4HsQRTcdhGem5YSuBUOZAZa50nhfQ5wqgR6nQUq3GgFyqZy+Nvzz6Ypzsy48TUAlPUBeTXZRvvw8Nt6NOKuYCilHdqKFJudS2ZQxyFlCVTao2/c6DGJDFntvEqAzrAQXsl4WLl7KXqe0h7dOkHJY9a0oMsX+UYXIkyT4cipp5bJjkuPbhXByTMZ0MtxfZqOnQn/cd3I+zKU+CsMcZeVJIdlrsFFQJRuwfg640K4ovmZkiETaVS8hwr2/evDVlyQrLmsnJOuzuZs5US2Oagrxq6dy4hJrRt+/8RZKwcmT7BTD1brjskvjFL/47/uPH34z1+47Hj+/6e1SQOSyfXxk3nbsknmE2VBMSSufcdFP88tDO2EzmcZy9UAUxYpB10sg4uTbRlnFetZ1j0fzkpiimT5CYhToWc6IYG3PdtddHOUoFAzQar73itSnj+e8f/YypvKeSoSKyWw77DChwBgzAbVtfZh0WoJa+N7bv2Eqf22mpn2cHfYnZMvUmEJB59QvS/jtGtq4gbjvN0vYYvbB+Pc3Ug1EGoWjOvHqyZKA/lcrZT8NAp+Vc942vuwYR4AsIcoESCRJLeM09r25D3ukEZ5X+ySGa6YG8D9EDtO6lbWTLJ+OGN1wYV1x1KnVKZpOBAuQ79j7mxj3//uM4JW8BjcMXQkHEhlgrQtFetCHJhmu22Wejxegfdm6NfR0bENqltsYePcR9d2rXhe/7JPJonQyALIynfv+nOOe8y3kPpoM/uzUWdcNIplUj5uDmalqjhP619TsOQpaizt+FLuMLO2MqjqiSqykibbFG1lacFRf/681RRkuJNdQ2ssLlrOPA0ZZY/+QzcfnNr2fmWQW9lcisAbPvpKm7DLjVYN5A1GyuA6WYXeteoiG9J067CPo/k69Fj7avezG6Dh6NTjhMKy8+D1JMHT1jQPHAcL1MAz8KlJyjUDRBTC/B0sqLz48eztFu9CRn0ZKg09rEJOq5MD0N2hWStg6eTcZzlPpjMSUDqeiq+OvonChdCHu4C2Htchik84D+O4AHZaMmfoG9WxO1sT71PnGsOiwnIZiMaKsnp9snhXoBRgkt1v5EWVKmmWF1C3O29R7Lz/r4p/8zkS7EFRONEmukJHyaCSXrSEjVDIu/2WNllF2BofCCJDQo+SNU6GuYfXlIJ8kRGVVhRl2nRjAyB7Kjyb6uSfmQSTLF5CC9SYflfxNRA0emw/KD+3OaZjqhUaYRmlRo9z39SsQRrllnZnEw/dvGNWtpBlf8bC+RGVu/9PWJ4mfGWWXUNZLTon4iW8wJqnthB6qPqIKy7P4hANYElbLZZ9XVEnVPi5XMxFpQx43oBvIhInwUCOb1t/w/isXl0NvtyCerAPseyqqMb//oL3GstzhmMKGzV/YOkbkSR0vnzSL3oXjLQZ3FKPR5qArUOrqeaz2GzE8n9Zs+/rb+2Sejl39fih6ew+osDqtbNyR0SGaQoh8MlfOJxPQNBAaAQbNhk9VV1yEVNEQhvAwlg6o4ceggeRFKYWQ9g3ymWrKAIaDZx55/AUWJDUQ+bCQGBGLxYw7qEYepSxh1OZE1i5pMBca9jPTfWVwnGEzonKlOMsdynLF1zhR0EDnXoy6+lEj9LGC8EpQreiCjiIcH/RzjhdXxt2e2UFupgsLcC1EFionZJR9kiM+JJ2YvAEdDRKnCoWfBXFQFoZC9OpNCrkrkc1irBlTCNY5m55XQ7WfPnsd9zBht+7IMaNwz7oUZNMKqsCLfZjHGeRhj0gR9+nz6f4rpcXvkwfvi/HPOovZlQ2sPDq4mfR8+dITsfWpaU6Fya67WfjyAxBxpP6o3aG+h9UT37AamRuvclC6aT0ZC7Mm/UfYngu9vPxLXXX5egsg+/9UfxKv7YJARZN72jn+Mhp0vMXa8LN7z+S/HrZ/7VsxdcEa8BNHgW1/6SGy/9zdx8uknqFEWxZxLL4//2PBkHJqJAoaajMhjHSOiTeUHCozjONE6mFyjmw/EOIGUytudZDQVTM2+nLre4tn19C4RYZN5rDnv/HjqyXVkMvtiOVqFEnOEhYSEZD4abLjXNr28gbU6L7bjTDRuHZwVz7qGcz5tAgYwzUCgThm2+boUx/Xs88+xf3GgEGWUB1tx2lkca6J4o3GuZzqG+rrrr4y62TPj97/9DRT3W6OXjPzJh+5lr5bS08ha46A6qMmeJCt/eVdDHDh8MObUl8atH74xzj13OfJARO44wSk59NI93xTdr3TEwooz6XIGnpvUB4SIgqfiE6kYQZArd60CZZnWHXGgaR/qND3oYOJgMMqlq14bWxra4pY33hx70Y3cCqFqDb1jO+9/JOZ3jseCqbAXZ1H9motyRemMONJMRrUD57qLydMttIMAyWpsx+1HRJ2kiSD3/Pe8NcZgKioJtphZeDqL1lf3x4uPPRVv+dC7E6y24cX1cRH3YgN180r2+AzszCvA1Hk4zrMQ197y+LqUwV5yy+tjJ4SY+bWzo337gdj62Lq4nN/lQwZbv3kTJKg5ZL9T4+AD62KUFodCzsMQ57eZ3spL/vkt0T+NkfW8x6XMm+tqao17778vbviHm82/Yh3N4xedd0FqQr/nd3+INUymnsY5fg5mqD7iVBztIIHJzhdejDPOXhUHjzem7C/1zYpaqR5vWqNtEqnjXncQ4GnXnVitw5oUkFDIMVXteJ5nKDUL65Em6mVmXC0d0/OzPviRzyXSR8qyuAg3o7TJSVkaFztNo1QvkBcoA2orAVYRcvOQCjkpK+8GNQroUtaHTMy5OEafXpwOR4zfv2s0fKzP71NvjNdNz3OUOhc8Daqyg/k0LH57+FXCtkjp83RYOiFfe8YMpIQmnJT/zUCbOQmyVDZKhmETr+X7JIFdU1qlQGz6wzF5UIwYMh3WOiqyrVQQpJCI4K2d/3vRlmug8bOXniQZLuoTKivjfCBTfCcPVyOoeeZptVC4C8g2T6RFfuzxjbH6NZdGAdDJNDKMfiC7LNL18dzK+PODG+Lpl49E5Wn0FLGByihGNlPbmAvEV4zMThExSiHW73RgwTIcrwSHo0BVx2HP9RMRHQBi2PLCs3E+DqSuBniW+yW9XfB5CIc2pEMn47AGYS+Vem/OwOlEJ3D+LERVqWPloa8nm7KbelM39YlKalj9OKGpMBtLKcg3Y1h++IvfJGXxUbB8R4pMZbpuN59biDNFMkTFotoVXH8V72HU1cT9mgJbrJusrxwFA9U37OEYQ+/vzKULgTGrGB+/HAeKUSdTypFyP2N+Gvr4yPqdMUAWuv8YGopEmFkETAC5Mdh0hAPgML0RhHaZXgqskcV+0mlNg7FYBoxSBrW6inU63kiEmbJJ4D4yRWnZbvzD6PG14lDN/mRQjQClWG9pRzR25uz5aQTL9u274/IrLiP7ORnr1z2ZstVLLqEBnM+krJhajCWw2w4TbUrfdr/4ZZBjENWLTqTZu+ciBVUECGLvx+ldehEDtAio0kZsJbnsqenpbSOzOc5o8Ny46rKLMRaPxm/vXYcDHEdKqDa+9tmPxGe+8vH4xB1fobZSGp/+LE6rfjnKEEXxr9euiV13/zzaNm3jdVfGBgYU3tV/PNpxtjnzZyHdxJh2MuQiIOwhrr2M65rVyaF/8Pmk6N5hfxv7bdnK0+PKi9biJJmgXFCCNuYqoL+jaBr+Ji6+8HyyZOYtYYREWLqorx7cv5f+KqJ9vKHN5Y3UDYshB3UJQdvbB/oyU7IRDvsI6+SYGuF+4auXid5bQC2mkKHOm7+QPi4cjMzpRMAaoEZ4KhkcTc2seRePKyMrH2BcyyP3/hp7woQr0oV+1ixlbyf6Yu+hVmp9jDKpGMFhXR/nX7iCn43qQYHG50T3ycpof/JIzBmbj+gjs87IdrCE+Cjr5FaxYBCbbVHX0puNFgBtQ57a0fxiNA0fiBFg78G65XHJDf8vaecNsB+GyHqGDp2IHX/8S6yA4DNIrXdn8+bIq4eEhARZzSyyvP0ICCO/NXuQMskQQaq9YkDifSjHd1OPveBdN0fODIIL66CgHNU48LZt+zD8m+J1//I2ehwL4/d33BnliBi3wRy+8j1vizzIXcfILEuBdGuo1z781/ujioBjxqkL4/Ennoq19CKOHmmJZ+95MKqWIRC99iIYuJlWnlzq7pt+fHdU6EBBQeQJNBEV5Z6xMOogjOUQcJYzg+aFhx9PI4Xe8M63Qf9n6CrohoHgAFJn9/3+7rj06iuJL4ujmeC6mnPk156t24A2UadBCPcg+peWgLStCZVLuFjmPJjMDJFJyHfwywRFJC4NRpU7IQzJ7+3HtY6WaV5WlFcBCrMue7wq8rM+9NHbx42MNGg2kBWpAMGTM02+5lwZhl9GBNFaDGk1C1EI1KQTKubw6+ikoxc4vp03cjS2GU5GR9CoFhyVizYLmnReGaUKpEs8TI6iwElMwoKZwpyEiszzlNT3eTqpSRhQB+fz9MYZuaiM002ZlrisHn2CyWI/WGounig4ikGk4WdEv0KCCT6RUJHqVqpcUFSHDNFJ6ruPfpJD9Cy1EkGWYJira2amoqjMG/tUyiAqqE136qIqxC/z6M5HnYJUfdPWQ6hjL4wKepxq6QMy63DQ2Xh+OaMNDsVv7ns+Zq68iGxCmr/Rn5kSGn+M6kAJKXqoHayBCajDmo3GXwuw4EEKtl0Y6y6gsr1MIZ7BJlixaH5STc+WBMIytOOgpRQnxg2ZW5dzmcjw3GBdSNxUVUyHeUd/FQ5UHcZiMmkFdO3bL8NpDTpYEuM9AlS598iJ+PNfHqDegmNy0yiIambCuuRI6caJjBIZZ4NbV3MvHBGSzUUcOW7fFY2LOO4qrt2x8sVAB6PUo9bgrKayjhfTVNuMLqOlXEkbNXNPia37m+Pl3Uw1ZjBcay8BBFu+uekotZhWCCBOZQWHx4jU1VBPI6DI4fPl42RnIGlVCP19Lpp0yxgFv+XlV2IjUZ/7Q53J+oXS4LPi2KFjCQqSDWgtwUh/KqNXunHgpUl/cTxe//rXIZq7K16EaNMKFHbqaUuSxl4LBnkAJ7wAQ+s+NDubzSRn61hChB66duqEHTjAzLw14A4hOfaY8LT6ejbdlkPXVul97lxICmQszc0oarQdibNPq+d+r4rPfen78cp2VC24pre94QbqjjPjz0/eHV//6ffj9m/8gPpGZby4YXN88wu3xdDBl6J9/XMxuKcllkLJ/8XJA/EKhf1enNd0gp2TGAdnLTkluZBodg6ZRcdjG6MEhlsX+7efDTcXqPPGK2+gdpqLWv5UHMbS5FAefRBVeZzGEkb1qH7geJF2GpcN5PoJ1PzsL9HHNgPyShcGbD+BnZRr51+V0SphYLlvt7+bEBrgPO9jukCbPYJArAvqF+PMgLK4HxIlsrgfy+g/rJtdE9ffcC0w1Q7+XonKyUA89pe7eB2li6ifdTWx9h2wPZkAfqKfgNI6Y0e8/b2Xx2ln1sfS5QSq1IBjDD3S3vkxvJnMdzeN6O02/BIwGv3LIcdhZTHXytlTfmE6mXvFOcJ4dzFEc9/JnbF/qDXmXX19rLrw4tjx8svAo3y20unRuI4SwWamWxNsHG5tjLbxk6wlRC1IK4PoHo6dNKOtjBl859jsLJmB48I0p+idMSXWvP2Nkc8sub/8+d5Yef45QMVzY8/zm0ATOuKS11+XiBgPfuWHUc8A2MYBfvfpd0U/wzv3btlO5nYktROcYJzJNf/wpmjmXrSyHxVdLiDouAd25DVvvSkq0Gx89LHHYMMu57orYuNP/xRFoBfWnythLmZjc7aOtsWl7//HKOHcHn12Sxx4dlOqk5UxMiinhgGh9KadilLIMeqlzzz6eFyOwyoA5dhOr2EZe2QRvYpPP/5YzMW+GQQepz/PVg9rY0KXowSF1iflNehf8JXp5+TEnL+HA0sNzaJ7OKdE8ZjouzIjy8w/zEwB0ZG1tE3Lz3rfB/9t3LpQonuDjzhexEpP6mlS+4l/JyJC0u2joMmFqCZRQUQ7OTZ8OtnUcdWYMX5uVEdPmOGYXXUR/QuhTIrjVmNAdFJGnvZtNKG15nPMgHRUk85rkmyRkXZC/JJITWhBh6SDNWrLiG7iMHFaRTg0ddxMHVVkT9CPShATnH6d1qRWlTCkUI6pqwvjoumwVLfwvYyYLaCrqHCQusZhUu4RnO9iFcm5+RbyHWS3h9HOwqO1M6ti8Zxy9POAs2uIaDFYew8yHgSGUB14eAnwXpJ9Uj+LcdtHWkfj2z97gE1xCil0RXLsTnPt6WiNOrK1AhxnPzUU1bzr+a7AeVhnOwpV/SgFZ6HJlsMN0c4gSWdIKZsi/8dO/0rWpIV+LCeJmhVJyVc/0ImoWaT2uRimuhlzcGrKMKG1hnEZRq8wG4NQgqbhcZxDKU45f+p0cOnZ8Ytf34Xx2DWRcWOQkBDqBVJVW8xptEPUDKw12CQqBb0UxzFMZuEkVpBR1nY4ZnKYTiIQm4+iQDF1EeWnyqmrnbP6jFTLKYBp189azVp0Rjy35RA0fpoEOwZj54HDSUkgH8pxP9nuOJ8vm1lapRiuOqjR49QVszH6xRR8p4Lzy1i17ncKDnfdU08lxQ+1zUq5Z7ORI8onwx0iQHDUfRZGrY/7ZP+WIqO5tk4QgV9/43U0rh6MTYgCnzh6kEApHwr3WTyuFgjGxs0cHNhKRnDsSo7PWtgkw1SlFtXbVXQXGpeokRGEhmrPte+DYee+tRbqKBIlimwD6EDUuHi8N265di1GuDO+/J1f4PQpTkM4+Ox7Pxp/furnsfCSxXHLrR+OWz9wRyyczbDMI7vi+9+8LZ74+fei7ZnNMW0WLQTnnxdf2/BInCiFyUZLwTDXdwJjZjbcx9mZCjxYeaQrPd7G1g4IQeWgFFdfdiUjR+amadWd1Pyuvua62MOw0peee56mYuSZVNPAkKunefxYI3trIAniiqJkxlVEPPrwg2kPyyyrAcb2HGsTpLVPwZgNsF+OEuA5icBRFFLaZ0MCUslCkQHV7uthq84jO7zs8kviV7/4Wdx4w9VRO7U4nrqfiQI4yrKpU6gPotzR34HdaMeBjseBPdDt247Ga64/NW548+WMKrEOTjATtaitLI04hrwQWVZZB1qiTvcV02euUA5GOyuL6J6sbbgAtAQB6xGeN9Kdx1iSOmDB4nh8hLNPDc868Vyy/Xayj71MG+g5ClmM65ky3oqhZZy7rTgY3PyRPNTxy/meBhRLzxhtF6ME93ICZO2Nybqur46FV5yXmH4v0qh/7msvjVwCuAaUQKqRNJqGmLGNs8///O7IZQ+UEYyd8t63AE/S/Hzf45Gz4UDKyqZfdEbUXYgzQR1kAwHaBRdflBCwbRtejtUXX5D6xB576OF47dVX0VqD1uWv7qWvcGXM5fw+/PUfxDCSS1WrlsXy161Fkow2jj8+HDNIfqbgyDvZF91EzYsuOieqli6IQzii57nWm255C2d6BB3Gv8T1V1+bhAI2bFgfNXWqoSADBsszT6QOp2W2JGPbBmRtuDZa1QwRNb8M+nyQtneAc2oZJ8kNm1hY/8YGF7BP5CBMtbxAJtbafjg/66xV54w7ZkFZFSfWTkG9OIdDL+08NbThxDx0DjR0VpP1C1M+HYgsNMU9Z9A06k2zX8qUsAmYSWfnxhXeE8u3+C9ZwhSzBzaM2dkc8NVDUH/d+DrISahQR2dm5XOkDmsQ5gFVJdFRHOhU3s9ozWFkKQXlGp0JJASY1IdxTmps2Rvmgellc02mlXpqvXzq0saYJ5aKoNFk4x7vJVNFyr3XsHfPXjr7jxD9nQqTjE53YJEjRw7Hbqa1nmT0gWO9a4j4V66cw2fujFWn0STa0UQ9ZyB2H0DV4EIaFzHS2RQ5R1P3fBlstNy47+GNsWlfTyxauSY1BpcCkZ481sBEWBpw2ZAMSsVxjcaaM0/nYA2nmslJRF+boSs3Aze1U9fZu2VD1IPtT6dJT9ETe31ojUzMTqOwMT6DOHIPn9/wxYZhpxEvRrKmoxkJmH7WdQGGHMx8/74dwF1kvRbaqW2V0FN1nAbcYQ7dT37wowz91k3EfS8kK3HKKU9Msem4NTruSynQUR6HwyF/ndR1chkU2AWDLwvHWMr8HKc2l2Okc4EbTkOj75RTGPq4sC4pbhRgLHOZG1Q4dQZNxRsZrcJMMKCxZijNjp2QaNFLNqL8zRhOshaB2SL2ZJ51SP42B2zdKNwicRaQLZTAJKFla4ZfdTDXZkHPLwT2cn8JwZrBazxnAAnm8P5Waqq49mrIFk8+8rd0vQY1CuNed911Cbbu7GBwJfCnI+GVxHFoaNK7dA9C3OgimDEAkXhhPU3au2KiNoG7bxo5/G1kYaIRq885PTXX9hMYDVCbmT29MF7/hqvj29/5STz6xBbuIUV/mpff+JbryLC+Ft/+1Q/iIYrtjz62jTXIjbe++aqYk08W9fLmePWhJ+PM11wUfxvriHsHWqOXusiycy+I/ZzFQejWXYePRAlZWzXCra33PB1gEwgRd8Y0ZJgWkGVdffFlGFyGJOII1l51fZyEZq/sUs0MpMM4y8PcY9GNHp5jILePiQUGqkV8PiHnX/7sp7EURZAjEC1UBvHsuz4nWGdtiQbLaQqZadDjZFGQCwgwtAUiIT3UChfQMF9Po/k118JcVNNasVdg55ee+ns07NoWCxbWAq8eQl0F9RcGlLbg3E+eQAqNda2Zlx9f/d6tUVjOuA8QjxifjtEGCjwI9PYcahZNaJw6JoM9nQ2sL6IwWkhtc4ResRwy/QLnU/H3PhxPIMZLOjAwfST2M7xx/UkUXHpG46bV9TG3LDu27D8Rz9OMTf9KlMLerRsrjrqi6cB1IChk6VlAjtZJEyuRc6w9TWLg7JOx9MEyiJByZlK2Ux+WosxCYz4nIUPWfoTJCK61UTLveEySb5AwxtrIgk7kBM6HBDKbhw0gDNp1Gn5Zo9deFwFlFjOzLosz2oniR7ZiADgTB3sOMC6nFGg0nzNjYD0E+7nfaQC87hTGsZykFNHLOasi2ZAWb5Lh4E3vaTfMWQWCa06BgQzbeIzX93VNAEYs6soyJNOypDPJrtUYdXA++gl8U41bNAKb1UrC4kSNKko66iJ6ZhrYt/bi6bxq66bmZ5177nnjjirWoLuBpO1OQxBTxpN9UZYq9JqKL6Y+KxbILEtFcRlPR9mARWwAMx0dTjXjrHtJU70Qs6kmcFeFVz3kOhyzLTMrI8syHOSkJJJ1LDe4ntWotYEMxhqVhrqFhlh1+yZhwzI8roQPF9eD4eA+mYFGvJlZVjl4cKJvoz9umI3AmfexdjWSnut/7bY2fEzQZ2IJZjZSRm6nn/dtTkbKz6E6wiC/U7pGdZcyf/cAACAASURBVIQTHMyWEyg0aAxxMqctr+P5HUyzrYEO3hrNrYOxg9k4p6MokKMcCjOAes3icsDi8yuBDI/EPU9sA35bEcdoIGZRgfTAl2HZLIZtNEX2EtCeEkwlpWDMwBEqVpxAeqmJ62skKu/nsHARyPpMo24l5Erh3Foj69LlZFzlgpw1JeUcwzAdR29fRjmGtQiJme52Jh4DabpuLU3HOCyDNNHiUImMKggscnFwWeyDp554Jl6kh8aZU1kQb4oIbhyD4CZLmDMRsk4ji41ZBaxoRCn01YFzLAL+OQnLqpRm5SJrHdwXJZYWkCHVE5mtWbMykSmOHT/KDciFrDETGm4BwyU3cGimx27UIAboYyrlUA9Zw2uDNYhjUslsGQZumGxeB2+Na+7sGanWWkTvWTEb3FEeB4BzLfwLf5bR8zRjBlRk9kcp+6mJmpbNrjNRyCgrr0qZ40z2byV1x6cefYiMFLV8rrcCtMC+ozPPhISBo9bw1gCFuWctfFsLSyxZaLsGYlobndYxtAut+1iDdQqs6hfup52wspzAe8qpi3B41IJxAN1AwEVZPQx6RLaJgOLjH/0iUGpPur5PMNRw58HtwED0KX3la/GWd9wWldXzIANtiT/f+cX4+51fj2mok/R19MdcWHb/sWldHAVOy2fYZTG9gC0QPEZwtEOcr6kD6Enup7F50/YMkYn9X0/x/Ea0L3OAD6cR5XOTGVu/JBEvMD0JXrcHUakpjejBA3uTKonwmo3ExdSa7vr1r9I5MXI2ALVHz/Mqrd8z6bk2+LRXzqz7Ix/9OAEh+xlihj2Yikvnk8VceOGaRLxwsrezyy4iW9jx7GOx5aVnUXqvpBenmaChBfJFB/A3DNAmHVYjPYA98YWv/WvMr2d/lqEzWlTDfiR7bqmLvufRejxExjPMXoWubaCdQ+9aJ2Pq9514FSNObadUoe0xAi20Bcm4mwmuG3C2R7KnxbHihXGsLysuWjEnXsM4IaftroMB2IOg7ykElQsIAop6KCc4v8pxHNoTlScmRBZswE49rRMCBwYrmdl9ODaHOGLwDbZ1AJnMPKPKnqSLWOMkbGC9XTiT3fU/YuMaK52czcSJHJchlxlYikSlx088T2iul3PtvizBHudZFrGklxTdsfHG7VxTKqMQwCbOAtc8pK6hknZSy63vYzc1qok8x/tkASt3Zg9GCVJs4zpEnZaN02qQalMTCpMpEVlq8bPKLDWz6mBP2iKhg80H5VOXdCYaqVM5b35emdhmX85RO9J4DDPTkZ91zjlrkhJREn5kgWrpj5hBk14xUaVK1n6IjFp7ZqrwOB9c8oGLeznzeR75+8Ok3mOpx8TmyhU0tHYB1eiczqIGswOWXQFQyWIK9i+88EI65A7K87E6PB3ZIRoMz5NxBD3WjMznvQidXIfl87ahOjCNfh8/tK+3gIK3fUQ+fs0aaiEYpnwc5tKlS1N2JezSDv4u119vnpyXvPXE76dYrBK6jdD2mjmwTBh0gn6ZmqS5qampjWeUA5kVEIVI11d5upFrbScjcAz69q2vpnWaSg/M2WczITWniwGGdPz3tVAU7o6tOw/FStg3RRQqKzDQPWQ8wygL5BaUx97GznjoWcZEDKPdXVEdbRTs1fkaYu3qqVtMw6AOUhuYhpFYwRgQm3VLYHIdw8g2khkepVdpYADoqQGWFFGNU6psJFRHzWmrZpYDXK9Qih/deko+G6AYhyNVvQ6ljZ42ekAwtE7cHRALxwnOnMEcKCCBXGC0An5/jGygds7C+OkvfklKzpRhZbEgMuRAaLBvybUTMhrGYdo3xg9sOMRY+aV1DxmOzsZpg05diZHH96R7NMAaLqqdBhRVGResOTO66EtKkC2w3Cz6sxrIUB/dvAsx2Gmxv7GdzKwYp0uGg2FnXG5qyK2CbTiHCLCPGpziozUwMm1YFNJ2NlMa7000n2jVEnioEcgedGBgEWtdijNtgRmIeSDTXJyIFxKIpsF8/OPvfpUaZSULSIe3GXbe3Hlo8J2THJb7dAX9Oe0QADTUGuMKXruHupE9WEJAvWTD+yEpiN+7h/zqozbqvK5Xt+9MMPY8WINKG/V3NdN7Q402ty/e+pab4rmnn4+f/uz3BCY4YpzT+9/3rvjytz8f7/z0rTHztDPik5/9Bu0M43HdBSvj7defF+t+/pNoeG5jnHLOhXGQ2U8/O7w3TiKBNGv5yujEmWuKutEzLMapzQZybXjshSjGeHcRPFQvqSeruS5qcFbTGRXRSq3zoiuuIcPaCvSMagv70flmEkbyMGY6rEUwAfft251G1SxiUvb6dc+k4NQvz7RBp07cgZgSrDLiwdDHcWBdRPRv/6d/ToFlBwSZYezHQmplZpu19DW+8aYbGeGzjTpHZ1xIrbP1wM549P4/UaOsIdCFVEOG1Ydj6WhjLanLHIAkMpDVGeddVB8f+9jNjLzYGfWnrmQ/MaVgYGEMPI+R3M5sN7KnrAF7OAi8gZJzgTGGsmFz5lhrseY9Sn35pdiCUO4oxJKtwIYtPHakpArqO3Az40l62V/t9nnh/JaCcqzuPBoLlcaC65ELLGg2ZV0sKQ0lJrH/zWRXohCiNwb3OqYBfs7UejKOKI0X4ScJOwXaY4KVXuuHrJ9fNhsbICb909SAn3leEciXWYjG3zYP69aV2FnXv9cgG+ee9AR9PEhAGcFcIftTJ+HkapGmIs5kmqhhb6r2QqKUFHMzQM6TsG6mPzeTPVrDT21KBBrwXWPa0nocFuID2MJRiD+iL/agapcz8nf0SjYyrQKo2CSk3BYQjIGJgefLL/kBomrl9Fxms89EL2xNEm7VaaG1mp919urzx60FuRB2lasKoaMQTkt6VCalSZ+MhkgWUBVfowGfY+rfiMrzKMVoob5XGb0xDTjpFGo9jh/wzf3QatMp5fIyhUtv1EUIgj5Lg6KR2Dx6UzZAn/bvGgKdjUP0jFyNQNQu20zzrh/YuUWPP/44TZSnJojH3y9fvjxBgiqzL1sGq44FEY4xq7KwZ1ZkQ3DmS/rsSFKhdq7TcCKRKBOVkZiyedhIMAn0KlXFTZ4cPdKBI2lhdIcNw0eBMQ/u35Mapu3gLsT4LVkyh27/sqivhVKbjyJAQ1PsOdhMXagqUT5tdhpzzpY0cSnEBdPiJ398KrYz3G3h8rNRsWA6LPIyQxhlJ3mWQVIo58YP9bTFeeeelWpUs8hshmAl7QGKaHC4IwoZ3Qx2rOWaFiMIO0qNgR2AfBFQB/BhgpswkDKuZLf1kYlWQjSQRTib+tQoPSljRIKy6WT0dOAMqjDWw7ChilS+IDDJIhtrYhRID/f43rv/kDKscYKVXGjY+Rhc65Gp0MqhHbcJGqp7Uqdg003h+tXpM5Jmq0cH8kNlNbOwFxwe4LZchG5Pnz87Fs2rob9lFYMQG9L0ZGLhqK0/Ne57dkM0DzPRdMps5intSRs70atRzHCCaxZyOQsxcFMxIq3USzgiQHUYKdZjjPsstCBbTRi0gflZc0APjK6FXBZT49FwFKNiP2KhGamg6RwYgyIn7B5HYNUJx7Ks3BNGrGaNZzKuxMZYa1JbtmyNq6++Ou1VswgPp9mdTkwUwYZZ61jr1yMQC6Vd6NXaojXUo1zvFgIe62FlGPgslPt7248y54yJ0fTjXXnN2vjml7+Biv6xOH6gNf717W8HPq2O+164Nz73g/+Kb/zwLmCx7Giklvadr30iWjY/F7mHGmLDI89DV35HfG3r+ngRYdwigrhCzlMHGfAQTM0cmKLTe4AI170SI3uYy6TwKLXLFatWxxuveV2MUsMapm3joisuR+D2cNz5zW/He977HggyrC/XL2HkGLDmqacs5iw+mrKsReglNtLTtnHTS2n9POMGj54dkRINm5mlQe6uXbspnrfHV776dXqMaKbljM5ABPcwDDPt+7Jli5PDmkbQk9pplDwiOLvr5z+iMb8CslAb+wDyBw6rE33CjrYBWi2OxTEy7yUrquI/v/MpoPD9Mc26yjiDXYfrI/YxKfsp4PsWggYjJqWJ7Fe1YRkZph7O2MEDuzDs2A3FXjkrGyH9PFY2kyxf/VGjLGAy9nsTunhdOYwEok1lSefJWNO2L1Zjm6o4l7ns6yQSKwuRfTomwmMwzB4ywxHtSUzmlH1lsjD/npmOYVtNBrFIMngTva+T2VSSTJpwVBLbJr8SVD+hhZpBGv+XgKYjtGkykRn8OU0RzkxTUXE+2Tx+5XtrFw3WvaYMHJn+LzlFW0xcM9/L3s1BW4W8Fh46QDDUR8vJFM5hFgEjmxl5JhIavvvo1axk3/va1kBVl7F04+tmWp9gl8twTqUbplITeHRhU+3tmkmrUJp87EQIHLazw/o7UWu/+eZ/Ys95UTDM8MRjRBTz589LUdIUo1Wv28USawQ6zFJsFXjDN64hspRR2AU7ykzIrMmbc8Xay+LJJ59MG1XndwhtPTewpAnhvaXUgxyv7YU62kHHUwvF2g0tm0qHpRNpxCObQVngVibJ93iJbvlq5jUtwVnqAGWBCdedJOI9AzmZDCFDaSJqV4mJklFft29qjI2UGIBJ2JP02BvpZ5vAjtPN5KZOaiRKDNFY+d0PvXQKMi3q9O3evRMdQOpJZJEqc5dzcxbU18V8DG/9LJwjUMPJ5l6gCqBB1BZeC9xiw2Q5xABHcsieyyvB+Dy9I/7+3NaoXXhGtPeo9k6GW83IcwxlFeNGakivrYedhgzRdA5wFTDPKEyg/YwQOUF6v7cFp47R70CAdAUwovNqRsiqpqjllxSegWY5TMoOCe8KWUwhunLDltgAS8NoN84kj/pNDRGlOn4z2XSDKFrvO9IQVXNq04DAo51kUjzviaeegLqK3I5DMglmSoAY++xWBw9PkSIwEdVXMFWcODqL0zCE+byZoxC6GA45yvv0UnspgakolK/M0jQghaqSfBhHc9MMqdZW5iuxv5S3mU5R/q4Hno3O8WnU7YbiRKtithwiM9V2+rMw8kXAOAuA8fLshCf6rqL+VEGU14dxNugoh97exMThQUgmLTRfLwbaO8K+msa+UZTWGU7lOPFyHNYQjmsmxtP653FgppOI+NoaoBEW6pOpevbZq9N//Z1G2D4097jOa96C+sxoD9bHBkk1G/tZX7P9Y8eOpr2ZI5Vzgra7aeNmskYyHiSVZJp22RxLdj4+2BY3veG1OM3G+NF//xWWFhR+6nv/9V9fjp/f8/2YfXZ9nH3J9fGBj3wRIdgqiDk18bF3vyn+eMcXoxK1jNm1TINeNie+te+VaKa2V0qg1w9Eo27mGDCMc7KKdzNFGNg1l8wefBTSxux41zvfTQpo0DFGFrqY+1cV3/iqI0dW0BM4W/Mmcp0U7q2uODNrIXPEWoE6HSb64EMPpIDRc34W8Kl1bbMCvzIjWLJT7dlWgm9/53s4rN2MiDmaYM8O0IQpQGV1wLqf+MSHcXQH4s47vxf/9omPIVtWEvf+8sfYGtsxgO1Ypx4Ctl5GcXSwNxupJR8TUqWX6ivf+Ti1Fpi3FdQNkU7KGlsQowdKou1RiBftkD94zhT2hfMam6BtKwPVy5qPspccg9Ov4gStFrR606tUhnIDfUXcLyWRhil9DFsWwVArc1RBzacO1uIMdEBzOWcaUZXzzUiEA9NenSg16Eb8lhn9v7qlE+UIiQbY4El1ocm5fNqtjDObmDfoHUgNtRNarT5Ah0ew6Gubdf2Py5pgRU/2mfr75LSSl1L+yf/y70R2UBBYTu6EfqyjPbjuXoIFp1mPcj7HaNxXCzCHoCUjDQWmw15Qfs+2J5XYh5SJso5NADxMSaMfn9FGbVI+gP26A5yNeeyX6ZBzRF4Mlk0YUt8kMKBzDJOmLe/Z29mUHLEoyCA2RpJQVytagh+47d+YsYXKANlNA3CXy6rDEFKR+eVANGtYduo7WE9I0CKhWZaPUemiFSWB6XhS5YAyjYNzU9SpA5oKxn0UerTjtU0FUx2LGpQqCjaO1dMVr+aakKQwgo7MzMvn7WYirIdZqEhKsNmYRkIh0+UUo4USNZQzcXatOCmfbwQjrTiVo4wOkj5gRlrEaDexFdMoCCjHGeJ/ZvKwuKvd2UZGiRKfSYkz38YTZGYYPZW4+3CGHahR7MORjnAz7FOp4FCtOYd6TFETxocRCLDcWtr6oYAepAv/asgHvVEDPmtvzLjrV1Ydz+9oir8+vomcvprC/1KIAHTLs55Nxw7FqSgK5EAuqILxVcT1rGDKsIPn8tiBTVJ6SeN3dRxPsGA7wqiWQ2eyxmniDI7HQ9OXBrmNJNamM8emAVkNU6cpgzk3Qr1iJqMdbHIeA8828xql3tVGz9MsqPjcHRp6iQap/ZTUzkcWpw119vZ4HPZdD9lrDvUgnVY+m7OP10zyR8IIdrerRs1mNcOqwmkVmPFwL0jUeF2YmziupFQCTNaCwZgNgWIm9/sSOu8Li4j+ob/nkIlWMGJjGNbVHx/ZxMGZEvtVdVf52SF3qEWMDtKrBWxXyYafDQFnuLuZLKIz6ubUJMZnujcMx1uxdEUcpeFXkdbjknxAAdqpRUm5lrgzjzEb9tlIEjGSW0i/lMMEdRhm3Rlx5Mzk2Okoj0hlNwCbYrP1BFzuHjxEgdi9rREoxMFbK3OirE7MuVCHgG+rnFvFJOIpqAF3YTx3wQ6zuDwd+KOI9ejjc/V1HSNbL47X33R9/PZbP4+/PvwsRI0xJKNWx1vfdmPc/v1/j0/f8bV44oXt8Rx10KMNh+O7370d6tWhOPS3p+LIM5viig++M358Ync8NMZ4G2pi+US3wxoxDn8W2fIpfbBO//JIDBzAYXAOZkLXv/DiS5iczecCaek41hxvvPEN8Ye7/ox6/fPxzne8PTEDq+n7M3C1V62DjKSENTA4XIBDu/tPf0j31Vq2QzB10ELrOithdgM/+yIPE0nf+oEPgYQgZ6RsU6qiCAdL5qqIT37yIzx+gBEy++MM5KPsv3v8j78F4TiCXYApSKDWC5u1t4O6HZlQ4/GW2EdNeZBayqc++4649PL5kJtgChZRgx0Geeiujke/97doe9Xxi+Th1hl5ffv2VP23biV6lBRv7Gdkv3rPzaL6sQ/Kt2VqRLT/cL6yQRCGVGAooAeVgFHID5wfKJ4GfsVv9QP2e07UqYTkU01KmNCUJmVWiY2RyjDaMJ17AYiGXzqBfBMi9k0mmFZnL6MCmODD9HNGvT01HmnHEkQ44cjU4Jv4u0GKclkmANaNJNIlpyfJYwKKTI3b3gKzvpTpgahQzy5m/ErBXOBuMvVO22lU+wGd8mwnnUNF0nl88gusUzawnbMIdcqd1Gj7+Rw9JBp+nsSJ4NupxM3wAJRIK2b98wlO5T1U48R0WMLnaqAOcH83EwSK3Mmp8Bw1z6zNz3rX+z89LqNEhp+RY0ZhIjNfKqk5pKJfZkSxDaB+2dNirUB9PqGmk0jWWMuRGNEEFOXvLbj6NRmJGnVOhYGVaOxcuB8iKWVgqBSB1OPOJFIV4y7hWvS4rRQ+dYpeXxPRsY+ditFtxBmaWSmwq5cWbrFuIGOwGhLGpEKGr2sm5bWIIXOPkvPLRC2ZuTWD3FAhDGHDTBY8ITJpnqy6sZuEGyQ934NoXc+C787tW9M4DyM9WXF5rNm555wJMwm4ZBHF904afU/2xAub9sdrLr+azcgaQ/kecaNycwuRSCJwjj/+7XnqFKMxY8GZjL7oSirbZWQnRfQ2Kb9UrLGHdn4h4+f9fM4jaqYjPRWEGQp4DCmozhPoyhHFL4S8oMyStGONXzfQiwod9ni1Yaxt4mxtohGbFFv9vemQKjQW9vxMJRtw453ktaZTb8sj82nFKU+l72q4uIJaFgEBDaFP0veze9/+5KxycAbFsP9keqWVsgvUtTXaTOuJAj/Mq+mQDgxW7F2SIJNLZjdEFFvE5+nBMRTwvEr2k43Tb7npBrJTek1w8Fncn6koc+w6gHYc9GW4lHHoBHRvx80ACeqggmwwiwivlnWZSoTcTe+UBKkl9KfJaEvTB2RIkg1Wcq3rX1gfs1Iv3Qi6hhBXWO9qsqwFzNOqR0/wGMFXLaoBSdgTgyNJxAF67oHZEAk0GIkoQeZlDcveHGsGUtXLWcN2FDWEMOwdtM9EKL2SLFWKtxCUELVEDJmrpZwda146gjKM1UwnPbPmfUTtw/3Nce5ZS2MBbQ23//uXWfNmlDgGmcj76Xhu/RMcrOx43yc/Hf/1w99y3yqR32mOr37xw/HIT38Y2Qcbo5H7/OavfjFu+ul34lANJBvWo5ezks9stmFIMFUEizNh2TX8/sHUGFq/6izipur4hze+Jcah/jfj4N94Az1pB47E98iGXnfj9VxvMTbBIsEo6EcD2XpBbNr0IgMf5xFMzom/3HsPtVLqMmzxDNvLuVdI/DCdWYMtRC1T+DBklDvv/CGv3YDc045Ux9CIavenAUV/4IPvS/+VXThO1p6NsdyMqseOV17EoZXESepG/TQt95OpDXKtRwlkDhPsNaH2fu3r18RHP///CJwaMaCUJEbJvrPmxrc/++N4+M9Px1QGCRrtL6Z8sJKgt4PeModOtrMGObnFQLXH4gQoTxNtGL00zJ/kPcghCNSlZIO4kH3qrIYlVGBEC/H2BiaWF3R+WdzvLB7n8FT/jlBrgtPU5MRjIxtmmSST6KSMiuAg/V24EENt8JyYhQSmEiNSEJgyngzTNBE1pI6T0eRbs+bBBaAWxucGYI4Pyec1U4jNmhp6G0SYuQgDKgidIU8oNMs5zbx1gvRNXHycf+/M7WHG2swopzl5EDi0jyDYPlXncvVTgxRZ82MYhDjGJLESE4HNsffcSP0H19tCQGIP4wySoHLqzaPYVJuHvT77F2UbLqWsMx2n5cgZr0WZrz/85KfRcfQko2jqEpR40ZVraXuZl5/1lre9f9yUTMeSZlcZZUywWSbH0Ccjzu9tDBTGc7H07KaQOpFMf5QRccUEow+cki8ZIZIs3KTCbFPUtPs/zb+pAIkDSNRGorYMbVbld8a549R0EL6315F4+RgB60pmWTa7KWYrpCdpwPYKr9/rc+NkuqfFjjM1Ksd0u7H0Q0Z7vnc7xsja12TdKvkSN1HCns22FDHNDOjTaXsdUnpV4u4gSjhCzaCXJkYPcgGvv2LFMiRh2uOMZfQ29R0Fnx1kKOKuOO3086J6Fk235TQIg9taM3EKZy9NxH9FR2/91qPcjHMYMQFcT/ZYwAbIZvBj/awZqJ4DYxBtnLV8KaPupXtSY+LDHuRgHeVaDvP+qqBn0wNxCuSOEViGKj1blcvixicWDgZBR1gJQ1NWp85DakJlSTnwCHUoDqaQYQVZlkbcbHIOja2Hkb2p4hrGSMvLGH3x7KaN4NPFsbvhUFI+5/QlWnghf+9kUxoAmP3IGnSisbhLNt/FZCbqlFVQ93Q0i9FYJw2VWVDmPYTDZCylNk2Tjc1FyeLCCyE2tAL54bjbcXALlqzEUe6I/SfIjPOowSGway9aJySRMT47GBpir1mxSBwdZ90MlLeI2hg8lQRHGHjJTq2D1t7G6I/HGcI5kyDDPe37W48qAzo873yU5TEUshIXLVnG/bMr3xosmRwHtB0427NiYOX0XQvPS6jliD48TgPlxRdfCvRHMznr4fs5AkKhZUkH7mvl62SLHaGHzuPexh7yfByGDZcacCfgqq6WowRFOrGxuPqKi2IrQq8//skf4wBU89VQ1T/+4Q/Gpz73iXgHhj1/am3c8a1fwGZsi6985dPUBY/FS/f8IfqOtceaa18X+5Br+tRjd0feSnr+yAJNhkshwQyQ6SyEtNH4y79GPnUrZNdpWZgWH37PbdCbMYrWDjivS5cujy9/8UvU/+qA5BelwG4KrQlJsQZYfBN9OEvISK1pP/fsupR1WfOWtTtv/oIUMNoKIDQte/QkTMUD9Nfd/vkvgKbsZ72gWLO2nkdrZAVk5R/60PuBFovja1/4j7jx+mtjFZOrG7duinW0GtTMLIdVS1ZIrVSx2M5m2we64hD6ei3cp4WnzYg7vv+RyC6CxCKJaYRezaJF8adfPxXf+eovIG4sivfdehvs3TXx+c9+Nna/uiXqadyVrEAMF6edelqC1vPcuxjqbEhSQpbjwGM9EERy6bXKckQIhJ88VCvyyCqGgH3t7SvkbGjIh4Cv+cCZcUvqldp+IarCdxLsTrlSJrvSO+nMJSLJHkz1dLMzJ1mY1ePgtFkiF0lBnvNlGcJarI4rCSXoLHRooBJp8GSSD8FCmy1il3xsDzWifs6ZaJ7tGw5NNfjQdvVzxvoloUn7d2YamV0PtjEF8rxOAXs+H7tqI7DZnmSudmqhzsmzT3cM4kVS1HAul3V/zxRZ/CB7pB/76lDYYuebUdfOow1CZX7tTRkOKn12PjcLyXxBdEfZZ5XwKP76k19F93HIUqxvG4jO8jXnRl/BaH7WbZ/6Es3PDqTLSQ5j0tGkfoD/U8RLBcPEpmOB+U5FZhYreWSH5jnl0mzJSb4skFnHcSKrJNpotIrx9PUzU4YzN05oRQfkzxIlLJKbFflaGgaFRI3YNLCdwA46I983sV7YNHbVC+2VsRjqo9l09r/wnhliBu7zJhotJ+JISmczmaKGfzLSyczVymDGk/CFGdYk1V1o0dHRPTgAe7GayHD2UTuyP0UIsZQIuR4odAp9MResYpje8Aka5yIeenwrDMG6WH3+2Ui7MIiOaHuAP+Rh6HMrZ8bzL++Lex9CdXoqEErpTKSPONiydMgO5lCzqqKIOcrIjQp6pFbCxJzC5rTw3cx1NBAoNGConEzcdWh/LAZjHqBAXUIQYFZVgiFtxTANss42hZc4YoOageuoardMJCcRC9I7x2kanfoOrHRKrA6rEONxiEbRWdQLC8iSDlO/G2VzdbMWDyMHo1iXQUEpz5PI4j0ZlpnJwbIXzEZTmYNClPbsSFsuxgiakY1SW3alcQAAIABJREFUk1EQOp8NabaShUGbjsOqhv6/BDj0bJqK9wMJjZI1dbD5a6H///T3D0XtktWxC00053AVYJBGgSlGgKeycVpTiIKXLQE2Jpvs5x6dSQChvJaBRz/Xt7j+FDKaXoIOIFXo7tP4TB5ix49LztCIvPGmm4EsOjg/FNXRGNS4HEWV3JpUPxmia6cu4HXXXYMw8vqUYZ2H/qAtEIcONSZSxmH+a9Ruk6qfz8yyjhpRI8bZetdhGr516BKJuhV55T1e3boL2va8pNDdD37fz5yrgd7jsXRJXay94PL4r6/9IDZs3oteG1nENVfHKtT6H8ZJfv9Xv4nPf+Xb8cz6DTBIj8SDD/w6/vTDr0Q5TugQpIoz33pL/KQBKa/i3Chm9PwQ98jo2ibsWWhKDjy8PvpeZTgjazQLh3Qdyg7LFzL+hhpiE8jJtVetBRa8h2nbO1HbX8W5RHCagMpWCM/Bc+jNLeN5wvpmj9Z3vfd5RPX1CxelenEL2n9mCupaKt22jXlV//zP/5rKEPbCWfe6+eabYU5upS69IW648RomICDbJP2Z+9sG4WMGTvK+3/8alIH1YVBqO6ov2zdthenK3DcCrzbrWeyTkfzeuOPOT6DggUNBZmksS9QnJ/7wm2fjvrtfin99z0doM0Hyif3jUE0h4nzsRkcaQUOvDxnFilOZMA2q4f3ZvWFrTMfGDcBMdACdyv5ZnK1c7p8Q3wjZjRC/9a8pBHDai15gMAOdfNGqZEdVj8yMynDQ02QLzVgaIcLLYqzNxrWTqanZQNs2ojRK0BlXZHEEXdpKg6TEK5ggVwgVZtnvlEga9mAqAO7sBNnOODgdXTJyFgkyIMgkuUNb6IDONohuDmLtF4HCkU0po3RAgSoXxyHByjOuM1WRx+AvoVUcXp/n9PUx59jxGU00JJoMsG4KfvdjS4uw0UKDBZQORMvU8FQuTV1atVrlJzRxRqtAPebNnwe0PDf2c193ocS/dNHSuOCySyOPa3wS/cKBnKH8rH94523jOhqdiY5DBzQpf/S/xjyDlSbITCx3AvtM2Y8HgKgrqUI7B8cRHGZfZigsopFTGsCIkTML02lo/I0cZK35XBsPTU8nGTT+PfURsKBpujDP7+cw6N3N0lxoxz7o1IT4VDzPTMHEAGJ8XLwUYfDtHkjonj9PPCZFLJItOKQZ1W0FKh0zkmEIJmUP+6KAs/zyOozCvZYB/tsOjfoAdOUOIm6pt+Zi1vrmzplFyj0QF6yGQJLVQnQ3Fk8/vwdmTWFce/3VQBktMQuVdPuT1MmbMm1m7D/UFr+/98lopGt/zmLo3US3kgAcc1FJbWwOkXwOg3ykc1+Kqrf1oHKMhjOGDuqwcOQtHKaOwwco/nLdSLbo1DQOxbKzULkYUSqIjeuWtZZivbAMwytsZ2G9iIM2SC2gGEZgHQY19TlwxFyPfbAQ2alpGGUZlPdWRHR3kFkeAjqTYq+gpbBiDtGSG3kA45wwD+t+SrOIpSfMHFo7G0/2qfBxyl6M9IVP2LzSd2fgoLOgxU8DOj3nrNNxoOU4NVQQqBl00JA5WlAV9z2xEQX8OmqE7DPHvDgWBtXzLJQSigqB63huCWvbS4+aQ1Pr59WlQYIaWmWTVkDzbjxwiDWhc54DM5u6YhNrLVNPKvp8sgIn4VpnqQTSOpXH55IV20Kh4ypnjyfSBIewmPqNtO4LoF4rryOxQse2DBbrfsgFC6DP66C6cZKyoIoxzLIq3VUq2Wvk3FfKduUBkW7EOOZRB5mO0x6m50qnlZfXH2976z/G4S17gNF+yQwxFGUYgvned70bEeTn4uo3vD4uQ8Lp45/6Yjy6bl2svfGieP8/Xh+P/uh7aN41RhcOcMbrb4zPv/Bk9NDcmYvBGNA42ugMzf+0vux4/nu/jCxSryUMlKxAwuu973gPMDRqL8BtFxLZHkRU+Btf/1a8+1/+JRk7MwYNgXt+6+aXIQoxnHTLK0Cms+Kxxx5NY+xVmVlI+4kIx0HW2yGZztSSfr0RstTtt9/Ov5mmDSlDWrxST7uQY+onYDr//DWxnP7DUdatEzHnYZiutTz/zz/5IeuvuCo6gjjQVzdtAYrHMRFcdBHotsJ6hRsct370lrji6qUEqzQDg/r0tI3Gof0j8YF3f4PsJCve9Ka3MGB1DhT5NgIGnB/nuBUVjssuPC/VU0/CghzgPtUhrXaS+mDWQBt7DfyelGcUByUE5/iPQRCCJnq2sgic8qDJl0HcyGf/ZrFfR/VKXFs2j01y9GQ29rOPJgXyzORgiVFmJfZRaaSs2wr/WY4RlrM042abrF/ZgpO0UA0Csa/+rBVzsoHCDmlMEs9IkB+OS1FyFftFNFJVXoiQ35ldcYMysws5iz2pj5Xao6xnnNNUhIlzCiohpVHv4t/5nA3hvQRb4jSL+bfTDbJ5HcsybTSnt5NwaBsT3wG7Y2ZtJpovWxD7WghiZr+izsp67xHY5U898URi1s6EGDSNckUdkPh+2j3u+83vYzZ6iQUkKtUL5iMXB7TIuersOpGfdf4Vrxu3H0pno6MS78z0LP1vPccFzihfZOjfkziqHl2vqXMwgpeVpbHXAaRRIxPK7Ul4FsdgNOVNMIPx74MKIOKNfU+dgR46QXLcCH/2JmYkOuD7T4gkph4GFt338TVSVzcGz0VKY5ST+kLGyXg7jfpdZJtqU32O76RXxc1qQdbEngff2+emPpM0moRN6GciQ5iEBDMTkoeTgkQL7CKL8gchiLTzGhbj3XyOQy8tGY+VS9ByK0c1mjV5dcdJZJpOooq9FqNOjw9rbT+TUeo0GGntHaNx172Px0tIEs1ffiE3x/6mjAivB3Ul0Ws59YoDu7fG+VD/52JgzZwUkmykh6iBx5zAEdpE3HfoQJxSU5lYhuVkYQ5wGyYrtHZg64HQgHCqjYVlbCQjxTJ6b6pgyKngLh3Xfgv7zAochwGs1o5c1D7mIC2ABq669yYiojmnoBaNEdtDrSSRSNi4av2XQOWWQp6J9lg/Z9t4uCYcmONIqjEIqm9UA+MmzUGabYeUjOLAaNBmwpIsh5FUAXRw43VXJ4HVoVxIC/apkZFuYy33oSHXMaAquioYQBvoGY6SWQ73M6aFIGQ+at95TmCmGXr2rJoEg9gu4X01eq1CdmqALE8HI+xSSw1UmMU+uzwO8hVrX5tYXieYTjwDwVsHONZB/pEJuA/lEwOvQu65zNGpwhzsr8svv4ygrTcZYO+dozf2MVjy8svXknkdTr8TfrZ1RF3HHRxM+x0dIX6Emk47GXMvU1n30qyrQPA0xtJ0dTRCImmiZWEWArWXxN0QIB58eF00QrpZfea58QZqTE8982Tc/oPvxvMvbIjf3/dAPEWN8Qd3fjW69zMs8WRDPPPwo1G/9pp4FIrx/czhqjj3jOhGDilpgmJkTs8uj8bfQUjYsQfYugYjnBOf+uAngFjpnwEqXgTRqZ3A5I6v3xEf/vCHM6N/qDdaU+mjd6+GzLkB57xn9w7WaGY8cP/9BLGZMeoq6Hjejh0FadFhEUkLFb7CyJXPfObfqUUfwojVJCZm6gEi+LCuJDHFgZDtELT2oqhx7jmro+vYoWgEvtvzKpOhkeY6jMzVcVpBRgl4RjDkzUDBLb2oMJD1XXjpyvjQB9/INVIr7D4JG7EB5mN1/OqnTwGRD8UN6EWKreRidHtAcZxAoEO8Bih6Pwrn+SpscJ9KqmZxrsnIgW7bgf2aafovmG9/F04TI2+wsZ99tWAGfWejHVHc1xpTBsnUyPRznGXFdAYaCzLsO2No5JVMj0R9hhVrIOh0LJC2MQ/8WsKa5EJp4ymHMmMy4DbRMsDW7+HMdPpCzNoonzvFIbi2lUzUrPoTwoHDI5N2dhWHi5lVwHOqT/B4RWVHYDgWG+g7rZGHZKb9+v70c2EruvmMs9HgLBTFcsow11CETdFRWkMucuagDFtqx2bIBkAG8mpKHjpwMF1zDu87m/qm1+3wS2u4Bm4bYHr3U8eyN3HVOWfHImyLbPEZvNZdP/1ldML6tDxRDBHjdIKXJ55jUGgV5zhrAC3Bj30+JR4qmOfzAmkcsR8q5ZEZ6GzSSWm0/X0ilEx0cXuxZllu5EmHk1Tckxo7jZcTDiAp9lqDSiw+RExxdBpQaxppzLhNqFyHjrOTg+Rj0wgTboyQoJmYEKKvO+AcFZ6rlJTNdxotC3h+uRl8T6VAEh5sNGzAb9QhTd35XtI6U7Yl+yajH5hRyMh85sk5XEJJvoZ/txZi/U2lCLOqk7AWD+zZDeR2ksge48W1zYNaXjerMqqnDsTyRThkDkPjscF44aVX0SFcGsuIYLOssdloSzG5jCJ9FofgwUdfivsfY1bRjCUxkyyrk+hWza1OYKZTUXOoZmpx67GD0NynMhp+GXNyaHqlBnbgRHM0EBQ00IMyBFuplQh1YQVwB2l6BfclNRNzw+xZEV51ISzym9mW4BDM1hzcVzeDseb0kTjc0TEhzgKT5LIIVfFe+qWaoZqXSam3zwjjvv1gQ4KWjkEwaCTTsjHYtohC7oG1SCM7D5asLwvNae5GMgJGj2MobuC0iEYduTJIRpmlKDCZhSHGMOMsaqDwl5Ee1ZBhrV17CeKeZIXUN45iOKfNXhj3sF6dYxAWRggsgBaL+FvLsQZ4uOiTQcIoJzOtQX1hlH8PEKGfQgRvw25SiOb+z6Q5Xk6u6g19CMNmYSjsc3NSs3tDhtuZZ65KEkotYPWLyLjKgGaNEJ1PZD1WEksl1ykTUVRhOkb2NReenwIc+xHNrJJm3rLTJk8QpAmm2SaIm+iV+tGOHft5LSjUGNnkADGONkcfPXgg5uE8ssgkRgfI1Ifb4tq1F0cJ6/yTO38FkWcX7POs+LdPfiYOYxxqySKvfsctcfs36dt6ejNCvqXxjS9/KB7+9R2RjwM9iKr5aW9/R3xj6wvRsmRWZMH67LV8wpmtaO2L+QfbYuu9D1BXZT1xwNdddi0KK2cx0p3MBZLUwnkL4pVNm5PR1NmWJ+UOWY4dKavav3c3P7ekXpt1NBB3ETCpRK7D8hwKCRbKgLSJneDmlc1baPD9WIJR7eHaBbR+7rlnJ4aw7EvP27JlS+nGY9vIyEOrktA07vvJfzNpGVWLfuBZaywEbCqPZAGBN3A2O6kvNbG/Z82tin/+x2ujMFu1m64EA3d3FTKh+BAzz45Sqzw3yQHNxSD3wdo7Akx+hmNvRglYEJsF7qGmMxpTZy9KgtQN3PPCsumxsWM89pQg/kzmUQP6Us6+rJDn3wMjGqHcEjItxwJl4zwVmU1z+ER2MvhUGiIq3K+PGOFejvDcYYxBDoGU9XTJanZwDSk3hu2TtpayKKE6c6nUjazSvGdJMQOhR+bYKYUkMUiHxRuwNZIjysNhUXigd42sj6x9UDSEHlCVcPIk03EmOHBJ7slZYYN6FvoIdVBmUErg5WBbMaiJsJbKLSBYMoNz2Nt5IF/+lw+abPQ0ykAF7AEd50kUTA4ePJhssxMuRM062RfO1VLOT31i2ctqhV5w6UVxHu1L/Zy15xkeO0bJZIzEY/VFr4kN27YkIkc211Y9pyo/65/e83GGWZKyYUilEIrjZngjwp42u2UomFIsEpQ2QfWesO3JOZjVTE5etYg2mUFNyi75GB1P4tjzocX0U72MFzSytS7gB/K1zZomowcpjjaSyRpMjo6N5GO9+ak+YLaFgfRvKhH8L/xnkxtXnAgXmZEjfsbUG2GKnVJmB1PKGFSyyU7sTDaVsGeuM4n/AtmkWV4c7B4ckl86LGcCNSElpCiujquENXPciNT9FSsWwgE4goQLArMY+9b2MebHIMEPQ+2CSy5OkU4F/VhdZARFRDgl5cyt2bg7/sy8mu5RVN/Pf220MFagCwq9Yz+m48xPQUMtG1hwhIhuGX0MNUBrMzGejTQyN3P9mw/uJSojQ0DZfA5jDJA7I/IkmmfjOLl10IK/n40Fcu070bujNy9lYaNKE1Uzfpz+rmyEL9kaSU/vSOPhVPieCYTU0LAvjjDo8eJryXjIOjcjjNpNiFqIw90J3NOK0RBSzSM7G4cZNSKd3rVOoSHRpmucKLX8wjNDJqtgsMXlHhiK+fmliQwwE+NnA6k1r1pEgKswntMhmayknlFA1kX5mn4sgp3q/8/Ve8DneZZn35f2HpYseVuW94y3HTu2s0jIDtkL+NLQF1roCC+jBdpS+KAUWl5Gy2ghgyRABmRPZ9jO8N57L3loWbL2lr7//7ol+n2fIT8ntvToee77us9xnMd5HJXh18+9GypnrUSqqjWcYW6SjiJIH5I9A94n4JkKAn4+P6uh+jQdKtRZ1KtrmIUo9NwN/j558qy4P+Z1OUelX8IcVKq2HZfzrpsQgC2jqjsP61U8RwmwXGBPz4ZF2mmIE7ID7cpbgWU1tFy4YC6KLzPjGVu9+u2wkGXcw3RkNyIUKkTigF73bQljOTlFYT3q2AUEQivqJsgz6dy7XAL78cP7SYQdYRYKFO34ZbUwyxpdnh+WwqY6dbAqPPnES2HfkapQhBL+w1/4q/Dua6+Hv//Rd0IPO3Rf+9K/hBdffi386w++Gq5dXhG2Pfe7sPPN9WHGdTeHQ+OHh8eq0VfEQqSO+yXLLK0edRa61V2PPhOX1nMgrsxiafvO629n+J2PJNKWcP8996HEfY73y+vMgGbOM26HbGdUQxck1NtBcWCgPbh/H/Dp3qguMwNoNBoOIidmwSJ7Vdh1w+bt4atf/UrcbRuBGkcdRZ9KOfv3740xyGfxGlR00vgel5FnzwRlYJ76zu+eDH2oS1Qd3oO6PAHvXHWcPQ1QwJ2jK2imKzjHTCsD7cQvPYxFRutJCjvQGIJd9fkOtDr7IIZsDgvp4vKZweUCO6XjYXWMIPq5Bz8dCnqYx8A8vUDy7WaG19LH2g7it2dPHojMtdyCcWH78YZoR3NwLztsGW3h1vvvCO+/+gbuChdRwGdMQdE2luciDyg7g7lqH9S8vtgRGHsoIY2psGvr2HdbgsPzMDzbOuh21q5bi63KlXElZAeL5nrFTZnNHI/3Lnrls2t34irPJZeoQclzbSemLBMJfBNwsPPSBcxT+3y4iWn7N20LDafPReX2yYvmhk6SXA9FKVhUyOJ8Hdz8UXRVdr7YiDt10dgK5tUoFbnngJpMNuejnc6SgRowILR0YnZkWIu2ySeQhcnznkHMFiFJJVkqd5cL/D6MotSY7C/Pfi1oxQXuV79GjrznbZwrP8NIunL3SysrcQ+HrHR8zwGIXzVhRCUuFMTwnXv24hgwFbbgqFBci1r7VdfdOWA1aGDX68pfJoAESktsOZwTmSTkwidzoaTzEiZ0GBcJEhHugKnCA93GA2zG9evk/tveWQ386e+1DBF24zVMBn9yC6YyV/ZpiATi1/vvUXPQbozkpNW40FxshbmA7hn4c6QSm1wSexF75/9Z0IsEES2gjZ+21jFhcU8YrNp5SBqRsmmMdXYVh5cEZiHBuMclPOfv/Kx2HtImBr6SL/bt3AFd+WycydgRSnkfN7aEGVM3ho7Q6/u1mugPq9dwuHOHhyVLlwUEw0PpaMQ1VR7nf8Vl4LanasLzL74HwYHkPQKPGvZtjrNb4s7UMA5C5bgy5lG01XRKY/HWci4zDAq7HUM9VianmFOdBuqrbawJKeePhjF2hQR2r4+4tw9bB9WMOLcPbyNBXuzbGYz4eTEHrBDR4x4qmzQw93ICtW6xMvvGoBjQQjDaBRwzBWPADGZEORzGetiMDeDjZ3lQ9wEPRtUQ3qsLxv3cJw4EP5sKU3XmiNELwsQBaPzdBFSkBTqVYJYPErBgKnOcjEjAaWAvif0vglQxFd2lBOrx0Karm7DiYIepm9lBy0BReGXN3pBZhHcXQUombdwBI0FbgYvrT50wKuoPNumYC1Vf6ngTJBUrtiyCcUlJOYHW+Z5aeQRT6r0OCol2l4T5LPfccU9M8JJtsqg4y4DwOoCgfE4MtsV0XQ2QWk4iVTQGuDSTQOH8JZEiwrOJs1HJzFI/LUkY3QQ0g0onv2cRtDZt3sGfoeGJr1ILEKW7RzRanN/ucOLkIcz3RkZDz9DexAN/Mly2amkoY8Xgmf/+fdiKbNVeOoPPfPYvwgyW0Hcxw/yz734jrEZB5mf/57/iOsR//OibYe/WV0MWe5CbULa4EsWKfz26MewCNk7HiqWTYqUPRlsFP6XvD2tC0879YcyCGaGJQPKtr/wTOo2cUWn8BJJpLBJ/uPb9qBYi+cQOS6jlHASduEPDc3eGxF9Tcy68z2xCtuAEOqwR5SNhBpJY6C6VF7OQPH7idLgXkkV+9CxDYxESlVqNigMIr1Zwr0dyzp25Vp89xZ4c6igUfx++9RryUmfDKAqGvdu3kYCqIsR7lnvQD+LQ0MSiMruPvYhFP/iZ6ym20MTMR3T3pDMqyGBt/bAaD4QKoPh8Wqf8YbBKsTjZceIU6uMfDx9DjDmllQJFYXqKkz5kwQZQeG8Dcm+oPgqcDvyfXRQ24kHWxnM0aiJyROmolACjKl91BmjxyI7tSOdS9HIvTYqdPAMdFILNUIDL6azbgcwLKMQsGEbOW4St/PxQCyS8F8m5FRhxWsS98uij+J5NDOPpMi9IUtmyLc7XOinGdvF18xcuhaXchMHiB8hRXQa5IyXs3rIjCtzOXjA/bMAZevaM6aEF/b3T+w+EIhJW+Wz0EOlIqyDizId8U8zzsmPN2yjOU/BrlgrCcZGzmDcO/UlEyfslI/HeLTA02YzLxSTBfBVsYMDqTK21WCpx3B1GJcxkCXu+03mGu6T3K1Ul2iWl3hUAOlBZuRb2ahV2AaGLcshqdB5qfPLZv0hBnYkCjYS7I8SW4bCjJeOlpwIJ/vnnvxpp7SYHh3B2GSYEW09buQiJmVgkJUQjrWSONUR9N9lYcVphu1vlawmTmPAS92BJF+ji8bp+j3/vw54YNKLTBmNriFLvwbWSlTEoBCjDMJq/uYAcrUhUxwZO4iFqJHj7777XSJ8HS49kCZMTF0yM3p/nf/v9cQg52B1G1qJttsNjbsT/YMz8uXDjYKcVE5gLcVyLVi6ucyptR9xF0CNrIzReh+9xgTrusKmfl8FhgQkzghuUDgRFIH7vg+202TlQpWdQUYzEdwrmDAFSaKAA1mAzStDv4FC8aeeJkFY8PoyZsSB0yKIjIVhFjkMNvhzTvi4KgXK6ngVYqEsXl8xSz82tIjhUKVUD8aADu/RxXNt2qlYXhIUfneq1M4tSZKGDSlTHZGdZBbAKze2pJJRRVOu9yssQtlWA0Hb+HPtBPZAlVOTee3AvRIuqcPnHr2ZBMyUcoiq12ykj8J2g+j4HmUNcPI2qNdXDbKfjLoqQhtDg/ydh2ch63ajGgBDy9CCC1ZYH28shr8nfe+0hHsaC7Qg+81LkrUaMZP8JOap2KcM5JWEn1e5mZoS0XMzSSDoECcAHpJsIOrzvYhhlY7FfaWO3qYNENQurlwb+ThhYD+1iFDcKYUm2EpiVIbOjlQpvtyBkohfZZcuWR5HPVj6rvlouC9kpufDaRSIT8LFzkBGp8WkOdiSXX355XH5Xb9AHUPUMz79eWnb9rjWkArdVs0935NBxOgJowwSbaCCK1X0vC+OdkGfOslYwa9rE0Ep3m8ICcGtHfbjuqqtCMcy37/3fPwx7Dp9gQTYnvPT7F8IvfvnzsODqy8JkFNt/99xr4Rc//Wn49H03hfvvvjys/f1vQ/t5mI+wv1IWzQ7/dBz4ednC0G43zOJ4wcX2ML++P3zw6yfDNCDnczxzn/+zv4CZh2K25AGe7RuxwXj/vY105SgPREalA/ucqOIxHJi4WVdh5qJ79+0Km5g5uLcovd/dMk1EFYsu4F5K9a5CqeWGG2+McKmxICFkMReh4JN0MRwEYvq0KXENIo0O5SJJ6jRd5wAzs/M8d653HAfdkG3YwDmzax1OEGxAJ7EBEdqLdKtLL5sSvvmt/8Uz2B0+ePuDcGw/KxDAsB9t2BVG8v0jKfhysfYpnjQz7GTGePd9d4R5aDCmIrfUAxTbTcBMz6vg3FB8dTSG43s3xteCLsHPBK2hyMiENLWbBDAJWNPitop1jw6uRzvoi3VHPnGxHsfhLuLocM7ANJ6pQ++viyxeVi9Dycx5YTy6kBbIjjgM8u5RvfbUE4gMjA/TSD4twPGb3n4tlHGuOlyShxRUMYv4wJxbluVoveBAbbZs2hLKVGlhKX7b7l24Rc+I07PdiFZ3kRAmcV8tutSELGYlqB+ofM+H60Ix0GY/LORMLYH4qG3Q+EegjJLJ17pDpwBtGp2UiUtapKxDO59i4lYJkKFeXzWccW13cnhepL/HxWgKvky4Ba4ixfUOhQVcponrQonAeGSiO2ZyAu5sLI5zdLpHtonnIUs4MuIVCScyrRnH4dvu+cyAgd8/VpU6HhxbvMHhXuLiKyyYwGtWSMmAK2ECmgTizIivs8uKewZ2QO4tETgN/v9vxp8Ja8jjKpItyJx+v8lNWNHAbxLytZxn2WHZ1RXQasvIioaNg/puQ6QLv9aqNmK7JlR3A7ho/ndMSGYegyev43uOP48LKtNJQoI0Z5cXfTa1gojU/SiKy6XkEJmUhNxkuwlhqiW4+s03osGdrDfJJiZlE5Zb8IvnVyIuS/cEAUNq6TboyLWNeC+xeDrTgwN81QNk4E1OVWA4NQeYZF9Y+wFio50s0GI50k+waIZogH4WGHUKTrslwCAEWuCulcuWRPv4YpJ4M53Oeaqwk3RZjWD9FxDunETgaIIoMRw4TeJJDtekEUq6fD7h1mwOQx04sqfAKlC4TuuRHDqXfth4AoMqnJ9kPlJBN5dPe1eLKvy+IwfCgssWY+GdgY/S6PDu+g0hnSQjxn2Ua9JKhZaWg+4X19sZgyfTQ6+UkgHOvSc7rHhQ43SZjpKkVcg/RbwPbbMN6AVUoh1rw+zZAAAgAElEQVR0e41Uoya0UhKr0OCN11xBZ8k6BIyt08ChhaPYr2H215EF6+giFGgw+VSZnnyeHh5IocHxQE5gXSRsBJKZn03FIuYclblnMgu8vpwKu7s7lfNVRPdKNwBDrJtq/sCurUBmKeGGa6+L+4VC0xYYyoJ1U1qqa+nZt4DZhzhzF9deerydx5Qpkwm6pX8SdlbE0wF6gvPzkFsAcjT9jA0XWBxGVUJrkmKgtSYWWTOZ3zWQZB1it/K+Z6KE3XQBKaULpxGdHRuWAJ/t3rA9PPX4s1yHZqDReeFTt90ZPnz//fAxuqh+EvE//eM/hp2b1oaXX3kUyAgWJYu1z//y8bDy5lvD9y4eD0cr6WCYj7YD/2SjyrKYjnXbE8+x19YUJrBXVYSZ44N3PwCewwAeNt91kEc0qFz37loYfLPj+kMBga8ZGFGWscahlXRGH3ywJuzBlkRfMKnaFQzdJVadBcoqQcZK76tzkG2mcv3uvRehWgqfIRsh93TsxoRVJ2B7orfbBqCyPDoY1x16IDptZ5VgPASY8+z9fUjncYa9ugEKhjLulYP9WtijLdz/3IK+8Nhvvk8BmRpe/v1zobmOdQvmpZu37cdPLReXZ3znmOfkjp4UtvPePv/Fz4dx+eyZQproRwKqGzWWlPxxzIM7QgFncM+a1RAtIO6AKJ2DQt/Da4yaMS3Uc4bzKQTU5RxOp7ET36jz7Gl6bXJ5pvLwWysAsZAjcIFnpKOKAoWZUyMswyKS5QSSjwIJ6yh+9a7yGV374vMwiMvCzCVLQhvqHkc2fsDuHAxIkkUmBeKE2Qs46z0QsYB3gc+b6eDbKbSXXnUlhSNzPaFWZo2usWyE4KCupYzNBmbAJ1gVmTl7VsjiGdy2noSFSWMWA6VmZp15IBxNQPSFxKnR41ELcfbv8jIqHnZQmbT//hOFGSJZg+/l3I5ycRzShBYgLcRwm5uofuPitMQQES25A4ItolX8k+16wGCTFCn3cdaXxAVnZZKTElRPtCtplPI6z2WmzF185UAlTCDlO7J4EbulhNGSyMokSuZJsE/oFsmvIUUIXyiK5w7OrrxRHQZFEpcJKSoPD7LuTEQeTisqk4mdVXQUHtzE9kL7Wn6PXzuU3AxwBlA7sCQxoPIMJGeSirAjnY+DYJNmotRBsrL2NTDyvk1QVsVDrBoTppRzGWiK5FoxOlvTJkETSKsJE1avthXub7nL4OIgVaMQ0Hvsv5xhGz6LB8lOMmdwHcAbmEfbO3VKOXAUxoG4kLbx2qeqYNqdqotmgquuWBXpscMJpKpbK2eSWzQs7D94Ory3ZlvYe7Q+jJ69BIXoUnBiHnBuvOoN8+kOIEdRwdWHOYgLT1bbza6F6q2GoHGKwHaGYNfC3xcrQEtHkc57diZcwKysnQTSLRvSw6RNNedNsU8HpZIO8gneI+my2qi2fVmH67UcYm1lyoHTJAQcrTqG4G5b+NhNNzLAyg470IJr4DVdAHbz4+AJ1AFQuC7ScG1wdjZIQUrkmgbZgjGRucQtVEinpWqK8yqvp4siwgdZOBZfIFAKW2kUWcKDMp3kedP1GN5lsYmPRtkZhvl9eaPC02/vQHoICjVaj840ZG4O0BH3M++wQnc3q47ZWBd4fTmq/8OHAcnQwaUAReahODJ69ESSTQEFQEk4LbwJVNyH5FXt2dMUBv3hvrvvoUswYVkRMnAHBXAGqoSZ51HNS83rVIJxMdhzI3FjChqQnj2Hz36PkLa0eSvIdB7uduC4NtiZjXSX1Sxiy6LN5ustjmhrop3Lwb17ohtAaUEGrMdTkYRxzZUsogPL/Ne//kfYsftEOALE+92vfDNsXbchZJIIHsCO5NGnHg+PPfILur0F4T9/+O3wh1//OExnSfzdl98KmXfcFP674UTomDM1tBGkUlhwH9ObHnIPnQ+7n345LF1xGbPEc+FrX/wq8kSo3PPePBuzYYceOXg4UVcgOWeTnC+qVKLqCTfVOeBBZMI2r/8o+mCpAafnnQH6BOwxE1YrXVIbn1syxl//9d/GTt84oIaoxAtdjJfyu91/GWsF7mFZtPRwVjMJXC8883R0160mYW3fsw8VlBOx8ClTHJBYVU/APU/QTkFz8DvfeTiMKM0KW4DOUpjdtHGd9KnbtwsS1IQxdICYn46fHvaDEPw9i9iZJPa8FM4/xUcPdPW0olHA6eQ5CqlMzu6pY0e5V004LVSHQ1V1IYPiYx77laI5hxEyvnDkOGQMEIHyotDI5xwwlmbDvgb+bWKhPIcHq5Nupov32gTysujy6yKZoxM0YDOzukWLl0Zn94/eeR12XWUYzT99EFUOMtPq0paHGDV65hxGCuM5311h98b1FGMIBdjxUEAOg4HsbuPe3ftY37gkUumrKRw0khyWX8zsXc1EvPVsUIhrB9l7m8R16OCsn4V1qRByDwXMaAoWnw2VW7J4piSgOFNLV4qNYtgdvFQSmDlCqT4l7ny0HbvY1NhZSThS4aVE/7y4dEx35khikODn8xOlJ+J+WJJb4qApoU/EJGf8Nk8M6SkW9qLWfs2N9wzMxYnSLsWWTtmMpKv5Hz+XSPGOWlV/yld/mmNZqZpkTDomHGE85zz+EJOfFf3QorCaYyoA+Fr+u52dB9Y3XMJcRMUMX8fXUzHAgGDi8msmEwDOAivYLRWTnIRavBCJ8gXzBCABk6Tv1Z+bRiIYouf7rr1gQ+w/4cu4m0C1Zx4W9ovuyuD+WXQP7n35d/p66Vrr5n47FXsN7+mN11+LySpX00S+z89vpxdp9XIKOLzjR+UjWIscUT5tPt9/Hs+eDagVeBNXXrGSAzMMEchK5hTHo/dMHgfjPJDNB9hUb94NBZoHZfwlKF/wkHlwGlBCGI+O4ATUJtpQdqgEL58/awY5QKUQDDNJ+tVQrA+zSxItqJkjjCW7NQHhFVCZdktU4Hrox5TGB27igdZGow5CQREFhkSDTNhbxXQZqVR+JiyZn4XcB8kFk9kxMmE1MxvasmdHmL98ScghKY2mqlq3aTPU1rLorGrCOlndGA+zhYtuxz0wEqNGmfqMLhNzLly4dN4kPTbuvZG48tXpI6ClqQ7ANSsgmDjwq+VMCBsUcV/GQokfgbzLjbdeG+9HG4m6GRG0CwN54UW60+5cTBVRPbDj7eV6DBDIBiQzQNeoHD+SoS/OAnRd45w38X4b3Y0C2sklaU3A/6mlEZycQNIABJWNNFY30GDt+VOwKMvDVUBxnkMLLJPQaIKDRoSK57pDNolr8dbrr0T6tlWh4rs6FUtiMqnZSTgr9hGaOHFyfPjt1NjMjAH8BCsCQuEj0SqMtuIEKhdCL0Dq2b5ne7gE4sEw3HGrT+2DDdYYPvvZh8IJ2KdPPfJc2He2kS61JPznv/80fOenPws3P3RfOIcC+U8Rj62HSfrtb381TBqVHU5tWhcaD55EG64krBuRGzaVA9cwh0mhyABTDVMwzDz06+eZH0Fvpzu6lpnK9PGT6H4LwsaPNoQv/e0XEQU+RxHVOchqTCSVLBiHcb9lqqWS4NfT6a2jMypgRjUG5QKLPzusfApCJax0npVx+7//95fjtXLuIZlg0qRK4MLTUXx4DAor47Fel7HquR1NAeXZeOuFF1CbADolGUql34MrhBTzHL4uE9jsAgxbTT8VrF2xYk5YvmRqOHlob/R76lDtoSefrgOHZjQJy2GLlk+YgRtBZ/j0g/eFUbkQh/DbUny1HxisLxstS3cw3TElbnVaaPP8dDDXqodMdbG5Pxad2XQ/rZyZBiDBEZA0miFuwP+AFk/RCZLTyWftAtrLpPvvB3rr4PdIXGeFpamZDo3l8waYogq8qvE3ANNVWr3apyr0qECQLVLhz+b7OoHes43PMI0zIepQ2lAuglBxTTJ43452ZHzLGhRmE8kx5hnjRIsUee7nNaSV9ziaSGHJF4Qmn+LXAr2PAqMdQlIOSW7k2AnAmRXRZULh7n4hOzUDSUrR4VvbET+LTYIahsmWchwnidW47hKJbv4xsS6Hua9xX16DEn1xPBOTl4hWol7v9w0Z6/5PxiE315Swh3XlzQOaranp5A8TtpDpIrtHHv0QrTv5xsEOy/cwmLyE/pTPiBTOOENibmXVzcU1+QyRMaJFcmRKuV9FBnUvy+Fc9FhJJJ/+lNy4CAYBKy8Tn2wSqy2DhQQIvzYqZvAz1dczwUa2Iu169O0SbnLgP5hhY+IaZDv+SXpJpQyqBXfBWlQxcFjv8FHqZpzT2Z3RvfHnF0mOugGvwU7h2NGjVEw86Hy+HCmefHZnSR62oZ2x8pLMMG8WdhWoR/v5ejjgr72xLtJBK4GkpkKhrZg0AfdUJGbUXRPaa4X+/uGesHHHCQaywEpLL2dgy9yKw9WrhBQMtkUIgWZw2FGFQa9wYlwgtg1v5XNW6YTMrKAGRpawwyg8flprDBLAu9y3DGmySrrILKII6ICl5JKryujZJmuGXVlU03nMU1xS6efBmVBREY30xrMTY8W7/+iBcIbdJpeHl2Ksl09xUsPDeA5Iopn71Y9OW1VDS9SI1BrbuVAbPyMuInO/3fuSIWTCksBi8dHvAR3svAqp2IczW8jivrYBh+YDDUpY0q8nlV2rTLD6EQzj5yAztGge9Gce7Fqo9XDuw97qtrDmAIEBh9gW7pcPY59zR0gUbI7CqgTyJAmp1WeyFHJyj8aKNL+Q2UVqLouL0L3pMPP4+e10qtl0l3VnUaVgrrRq1aroKNAATOfKQS7PSCFBzEVQlVaU3dkPBVfPoBw+hwQKA7BJy0LJAK3ChwWdlajQohTvVFcCSJK1dIuHDx2L3f5EliUlbaTIbGVu8fr777IQDUuQeVZLLVV+RxWKAOUwGW8LT//wEXavdoc9WIHcfe8D0VHgQl9TePDhL4R3PtoUfsVS8AXUzV9/9dHwzktPhOl0868++nK4gMX6iyhBZLBq0YvUlQvN83pyQ92Tb7AK0BLKcFQWvrz9xlu57uxSoS14JfOxNkg+DsHVQjRZSZJS8SCLZ6aN8zeWRLMb4sHTT/+eog5HB2DWAmaQDUDQUrZ7NPvkrKkZ+uUvf4V4g+kfz5IuDqNhpDYQONUGLWOONRyItJo56mFEsK/EAl6EYvNrr4UmYNs8ztBp6PT7tm2JhKx27kn2MFzN6TxqIF90qJU4Ki/cesMqEhWC1byutvEtnbzGrkMhEy2wOQuWgMaXIHlVHT55311h0STse+pRvnBB2GnoMPQoiQ85Jcx3VW7nZ7ayGJxK91WAR9Y7q9/j2SgJJyk0s9nv6gAyrOX784rTQ0FpLu/7MDNU/OW00uF5HIAw1N9t+SSRi2QEEzGN89NJEaUIqJrrAySSDOdKfKZUrlMn18ZnUyUYC7tu/jFJKPmlUkYv3ZpJKJX/Tud9OYJIIy710OXHvVg7FZMdz1q3bgqOFSBWpXPPXStSzaedVRIsJVmIJu05T3NWRYzXpLWP85nPrG4cfnGygntJpKpZSNWX8u57KSBnGMu1zRE9cJdLJnJC2nM+p3FjN+sprJ1E5C5xs8/gfdppJ3OspLmKlCz+w5leIh6tZuMgytcKJDh/wcqBcip3BQYHuDC5DEp5imKmE+7SiC9DqIY1bQVjh6DACBEOJi47miGVZpf+7EqUnB/SBhzqwuygTIi2sJItVFc3oZlwhggWvkExcQ+wr2uCkXiheOIFFvhMen6fHVZU/Cap+ff+HskfkSkI+y2yAZMNiGhsGBNwknC7acHdndFKRcX4SAjhzyN0yGGNbjbc2GZgNUkjmiHuYjv/xLGT0GPPA/soqAqkSTJwaTiaGHJY2t0p48YNL86CijuSypxKAzy8HpO5det2I+aKEgjyTHfcd1u0ok8nqLopns57b+dwbN60P+zediScrmeWh+ZZKbYj3QSRZnD9JpLPrCkTIt27h05nemVlqBw9LrIc86lYzkGqEBY8VMehYEE0rRZ/LR6uPmCoTGZEoGoMrZFo4uutFN2TcW1AuxRdY1N4mCVLjCRIGbRNJsPoouw2LzDcLZcZyMxOGZXjBIwlqy4LudBRuzga+6DVp5HE27hW0lwPw7rqV9eM5JcNG6+lEfq3nZQsvuhNxn3xIeN0DhUV7rzZgY1FLUQ6vgkgBk6Umtug+V+kI/eeDWfHaDRGcStYgC0luQkxdJLV0kg6T63ZF2r6qFa7nbNKtmOwC3mhn2uTyT2qgPDSCsOzB2iwMJ/hMioi5+sQZuXBLqLTKiYI9fukQkEugI1nt10AcebYwZ3c93Phkw/cGxPKkCvsOCjJSoIJN9vtd9OFyhSz2zfwjuHMTp02OXaxqQQBIW13T8pYIyhCYWQY+n0WgT20Axkk+1qUJ3buOhDPUykBW/PNEl533+4dWHnsx9h0VhiGxFJ7E7YnNSfCg/feQTdYFx77yS/CQbQDDyK2/IPv/nv4+X/8LHz2yw+HK+64LXzy/j8PZ9mVu+HuqxEWXhHW/eZn4ZKiMeH1DVvD1hGFYcNMJLhmzA5dGI5Ooi1IPXAinHjzfXaUlJYK4S8e+hyQG90LTLcc4sECKNWRFGX1L4PMIMt5qqfzV0/TTrmGJPPEbx6NxaMi1XaWOgdc5D44B5YVdhj47Ct///ckM3bZgIpcKvaM5XJWvZaei8mMKuSnWQCnAgum8HWndm0P+yALjAcCq2alYs8774ZsJa5UWOc+NIMQ1FD81YP2FJVkhz/71K2QNo6FHvQ4e0GPOnuAJymqxs1ZGA6fqUPubAEU623R8uILf/u5UAb02nXuFEownGcKxhbMVgsr5oYGSFNKWqVrQ8L9aaOQbUAhZf/GdQgJ54RDkDn4CuIQ44uR+GY1n+GsQGagU0kV1jIY24XQVUebF2JtPZC3HVgDsVBNVYN3lFWS3Cbt1ZGv/QYx0Ria7INCl+e59SyVcr3sTjQAbQAi9XUlOPg9ccQUYzdFNV/vDKqD99JMjEohlpuYMtDq7NKAkeJI01dkGyICY5F4ga/NBGGxMMuhU85grFABipBPgZHNf1ugR7UgpY/4XBbOfq3/3sn3yhBMISaa0ISMHbVIKnG9SDq+OoTR7iSSMBJj3YjixdFThMQS9XxXqkyeNjjdtZkpy1deOyBbRxFZ9e1yeTP6lvzJI2pQNsQX8/UTvHEoHwqBJYKzcaGXwG9iKGGgKUNqCBL0h2npYBIyAArdecGHtAudWcmqsoPya2PCAq6ye/K1/T6DgD/dpOc8wO/xUJu8/HuTjc6vkQbP1ya+M4l6cJqijBECxNtKM0rggxgopdCZ0AarfKnsfSQzoSbFOjUBdJ6gJUoVnl6SENzlicQMvlP2nAufdlhGzotADkXKlgDdLJyHvxNzrPRUHDUZ3K7GIqMfCmwXNNIVVy6L6u0VQG01sPnsVNLY09q29UDYvGEPsyJUG2C+jZq5hDCuqSNGjdh+lANjTKscy8HqgSBQhurFWKACKhquZzud1zEWMfdVYzKJJXp31ZFQCBafyr30YAqnpGqwSAJTXUF/Lif/LQRFK7EMDpiCuMOpwPsgXmi3UEQw8bQ0UR1PgWbbTuCogqp99NQJZFMKwqVXrQqj6BRXf7QOHJsH0y6XM3QQFe4OaL8uInabTMDQ+6QgcYDssAYGd8LstCynonSTCc3HmvdThlSLC8wSXHx4s4Eq7f7j4jadS3lJPh5Qo8JtN19Hl3ouMeID9iisvCT84tk3Q3/hmFDTjJ4lZ6oWuncK8GAn6iQF0PjHogjfQpLqBO5TR62EpJG4AiAtxRWoGDORwIlCPbh9dHjlmnVi+VELZbsY8skdt93K1yMXJPzL55Li3gVkI0POXzLixgJlnSfBeUY66ZAWoi9o0ipDxePAgX3Re8tuSwknq1Fndr0EWofbqqMfPnKSOcioWDmnURXnoyP51luvcH26w6pL57GPV8eQ/DgwWEe467bbopTNO+/vDNsOnAv33Psg0mArw38+8Uj4ux98Nxxgyfsfv/5tCACZ4VeP/iAc3fZuyK87R2eyK1SPHhFeK6FomT4FVYGxofPo+XAp8lfv/ui/WeRczrrF6WgxMmfKdJREgJ94Xha6A6T5qd5PPF/O5XKAf+rpXGVLpjFZF8p8GeLACcwbhfV9tluYdYli6GogwekY1Pa/BmLUXaGV583r0yxkTdIzkAmzL5w3j4Krg70cZLJQxCjlzB1HHX4vCWssRqANaDPuf/fdkKa8laeHQpW6PlQDsdbzzAxQLH76gZvDsCzWFS6cDw08xy0tIA8peLkhu3SiphHdwIWgCCdQ6T8fbr/vTiDjtnATFHKllowVHRQk3UV0w+z+NVMIpfscWQjz+WvO1oZdzOsyeL5bgHQvnDrMrAi5OjrX9Bx94pApi0IFBGQK0ujUEGFgfufMtvE8ZVKoCONrZR/3Swf3UeOz4S+eP//nTm9CVkqIY67Z+LtxMM76eS2/1rgnjJkwnhK1jDgnsiviey3mVQ2KjG/jXqS0u3Nv98NzxH/IaCzB4DWF8yiSpVWI71XSWCaz7kySVy7JzJ2rdM1bTZAqO8cRCbO/KKtn4nMlKiFSmHT93f3ZqEhEElNmT+6EnZjKIBZ+iVp9Ytxo82Fs9nfje05XDR3WossGxsA8cbZkNhSbLAC7tCuxg9HXxwFrTAD+LzZWg1kwxpuESm4SSuSQ4r2IHzSTNxJ3uPgmk5MBZ0j5wnlAlIHiggr/iWtaPfiPic55mLCbu0QJMSNRr2gi0Zkcow8Rh8eg6tc6yypgX8tF4Ch/ItwkdV0q++D7TZaBDRDJTXdxN94QHiaXPw2GvQSobmYfNr1W9EKCdbX1QBO4/EKlVRjWrjOyDSNlnsqH/5WAV5uETeAFOWnsrYwI82ZjEFiSzjyuNmzYgBoA0jEZ4OylI4rD5BmVcbmulwe8j/c6AlbOjj1Hw6ZNe8OBw2dgC6aGCXNXhV40vYDIQzNU2X6Go4tQbc/DM6qYAFkBRKVlhvetle7lPCSSQ1Cle4CwuphfjQEzTuNAZ8IEijJJ/NPBPZDZZSJQL01dMq+5Mi3ai+RxoDULtPuR5TWSAfepY8dZ6Bwb51JHgXJq6XT3oaV41Q3XYj5ZibpAIzb2p2Plp6dNE1XcbiSG+p3rceiVqLI7txIXjowJyj0tD7PPVUxWySxLtBskP3bceZy7KEbMe83Xr4vfL/D5VOgYVQ4GTrdx1+03cv+h1VKQNkFt71RvcP1+Asw0uhJUEWR7co1TgWVcLFb6aRhKGK18hlbedykJS1dkSTwq14+k+ykGilRtxWq4ALbcGGCdg9s3hG5EaZcumh9Go3t3AQXqVPF73lNCv3ZRXbYsSvRakgDJCJ2dx65Fo9MpLHy7IGm3sRc69gjEPoVvykA2TPIOmSU59aLAsXXbXgIRTr7YnZw8sgu8n3kjyvRHjuwLUyuhR08azXzyeDi+fysJbGGYPmVa+PUP/jtsWH8Ah+aU8KtfPhn+65FHWAKdHB784hfCl77yDfa2toZJnLnvf+/r4aVHvhMuHVcRnnj+lXBy6oSwY9q4kLoQ5tmFzjC7MyucfeHtkM3nMsBYHX/9i18OEO/ZjWDBGabZLFiCjUI+VNkmLOW82mAN1tNxlEJoaecc7t21M7z7zjtxtlcAnFmPFY+SXAYgC8Jq7E8e+PSn2V8CmqWgqMDFefeObdFBvJqv1bpF1mUaMaUOhKGEc5jHeT6+dTNdzUcQL0aFdjqUfWveY4OY55eD1OdqAvtENdDO64gZXRRuV61aEJZcMjF0N54PbRS2zc1ILMHoyxs7KfqrFbK4b1wphIwzG4uV03iWVTLjnIWtCzk+Og80E3hTyrCcyWb/jnPTgijwORyst2zYAQrAmIMvy7Jg44xlMQ8qpQgIqSA4nLs4EyJBdUtQMKHwDCqjJKwmA8/uwt/tMi1QYnSN3ZVdkrqrRi/hN+IW515vNVl4ji10//WsDqMbF91R/d/74TlKRhpDcdrFnVhTR0X0Znf+BteQ7M5EYSwiU4ixubxWMQv8aelqZib8gHrimnBfJQa6BTQTJj2nZp4NXy/T7pDCeYBYHmdYflZpOBTBdlLNdLa6hccuKo60JMINUtcjQUMNWxmIdmIq1jO3M4HzdcqgRcY4SbloANLF7LmLiB0MAYGKbPEXQaUcx8ZzG1iwP9xWT058dMQ0SxtcBpOUico/twuyihKa889UFYjdFFVSXDzm0FkFmKT8epOTwd1f/rtmj3ZH/jI5De2wmAT98yqCofJHvobECx96W2cTVQUHq6rqTHwPEQ/nsybagWC02n9LS+d2OQR01hYhJPep6JyasT0wKQlfqr7QD9W8lxbZKGp17HKbSVZyQs05oLCjaAdSSWbHCsIOxJvHcJYbYXteBavMWU8BlUcpGPnVl8/g8AIFwVzbsPEAMj/AcX4fPuhLly+O6s9ZBM9uDvuYyilxgfjtNeupPutg97BwPX52KMdaowE1gm4ezo4mZHLGjcA6g0VKKu8plQxE0cWzQ1Iw7yKf5TgznXPoCnYhiJsFk64V0kQuVZPagdHPjPusDqKkiouQL1LBCr0vJcB/Opfm0cYriNvFnMo51giEMGVGyuSzm9XSuppObseB/SxeFoZLr15Fh1gSqqmOR6g1iHu0kMI5aNRN4NapVFFtSjWRvHp5Tc+OE0I7rmggZ2DkgXY8GytIE5fJjKQ2HPi4AAX3Du5PKje2mM6kHhqzHW0LcO2UytEM5lnInjeT1+Ie8lk60wrC9pMXwxrMMduzyqKjsp8xFWq70k0DdHCVVIoDMAEvkEx66ELHjEIVg7Pq2fMMuT80EjKFibQVCeti2JrFQMWHt2+KZI5bEJNtpMjqiB04uowUVVLfhZil6Ssh5h5SEYHaOZnEAQupZQjJ6lBsFX0W8oIahR2o89tpp3N9HDSnZwBpsvy6fx87eTzwE8biN9bGDh23+BznqxER5MV83tb603QYR0I3dvH3fPqT4dDaramz5+EAACAASURBVOGpnz0VNp04F+YsuTz85We+EL725a+Gf3vsv0M6EOrN99wdJan+/KFPhYVL6EDpVBpPnA3vnDwSVpcz+1m+KGTiPRZgCk5p6Arv/epxgv3lzHfOsUT8tTCeOU47SaaUwqE/6sJRVnCc7LYk8DhfqmEmm08330fBdxRCxLPPPBMWzF/A10mcuBCNT6PKOwmrkUXa6SS+W269lWSMsgFFgTJZRaAjJxBX9qyp2C6U61mQBFJIDDi2dVPYvvZd5o0UDUCdZ7ZuCT3S/11AVSKNoqOaa1rjSgjvw3nyw597AG8lYGu6JpUbmoEFs5lXVkGyaabIqUB6qoz52Q4KiULu48evvSYKKJ9gWX7FnMlxfaWFQz0Co8/qY4fC+f17Qg06kZ0QPDzr/Tx7ojYuMiXq7AZmhbVNWM7F1VLFMSDO9jmLsTDh3LufpBCxhLCouKNRZOKvFRlyFtuxmIsxPvkVu4+kS4l8ALssOrQ4BhY5ijB7IukUYfG4opPsztoEyTTM0oeN+FnOvFElnAHn2bhyW2z1kmzKJ07ACqmMBMJsntdvZXWmlU5XNCGbs57PKksW59zXjYaSFun8mfkjQnoknHyaHqFEP6tjF79OqxGJSnF3lkSmbYvXJDYfJnO6WTu2ZHwjaSNpdvxVwQ5baUpjZsrMmZdwTRN5IgdjBj+FPouZZRRA83WmJWwRKYyDfPi4f8IPibMfXnBI1sk3YiKaAPZ8EjjAhCUksI/t7FkYpvmgSgGejl3FUcgLJqRKZjFqr0n8MCFJb5UKK5tIexIZjP698iF+7XY23GcjWWJCki68CMsDv8cs7N9zTHCwdGhbHhmPbQRJK9gM2TpcHIkd2pNIaXewr9KGicoZwwC/D1AVxVZZvDV+HhIWOz8XYZ8dhfrZSDJQF80WOJeZVDHOu7bnDhAbmI9kAxupqDCMpdUVSycCb6qkQMex+1Q4eKiGm0vizE0PN958TWjvRTwVynirfkwYU7YAObyLdMyBQ6fp5IBPSipCyfQFfHY6qBrmRwSXMcywZs2cCLSaAaNseNy3cMPdblZY7iRFQzUwVAMU904CSDqQYypD1eGw12L3yecd4NpaVbVzEAecrbhOwLW340nTZqQA7y6twTkP/qqEfCFsM4F9i/N0mFUUDfsZeNcRgJZduSJMYbfMDusMgScbxpMY+XHmC30kmWo6lXTZQMBn4utddHWx2uO86dflA23ZZS4VP4+CoPx9jwQdjmw5i7/ZaCz1cMAzCEb6iJ23yyLAu9gxBgrx9VehLgFsBncZa4f+MGzs9PDcezvC6e68cL6NhyImR5IgXUA/ZyJN2jmkhUauTzdJ3T20KUCb3bwX4T1XKKRoD6NjP3DgSHSJXYAk0TjYkE0ExzTIGyNRodB5OX4WrlsWC7x5PCuy3nzGhGpcJpZAoKiv8zL/fB4wl/t+0urjrgkPvS7FORAUrEjVrlKF43SV9u21YcZkoJk0E6MizSiSA1M2suYwcTTdG4zBfgRXy9GPvGzVVeGpH/48rH53Y/jgcHX4/W+eCecPnkC+63y46S8/Hd6AAv3tf/4uyW5heOSZX4TVLzwRrmI94uc//kk4N29qeH8MjDZs7dvZC6tAEWLL178XVl5+dTjG+fnUrXeG5cx6SnlfubJW6bJGjUEYWVkkoqNVfwaK/72cq2ZmWfkUYXWckccff5TrOimJLSTxdinqujRz35tbCbKUKV9GU7CN2apiAzoLKMTtGSvjbM8kZhTz9evZbSqmW53COTy5Yysd1vpIme4hMZ3Bo+0ibFuXWTvppjtACurpMuucY5FoCkEjPvPAjZA0WqGG18Ul+ZAFk3M4cYd1k2nzFkOAQZ4JxEAUoIZnXUbynAVAr0ST4RR7KZKVjAcURRveYx9LMQMhNVV9KHhcpo2kLjsMEpDzqViYEXxVdmilIFS/TxmwdGdjPHfOkC2iI1HMLkyozAQXdTeHnCWSmbvjmsQhw9I7sZWPeq+iD1Eo10Poz03m9gkZhueQa2JSGJqLmRQy+XOdfxspzvIpDmQT9vB+ekAMRBR6pLaTpMqIwaXEUDsiO9CYEC0m+bvYEfE5fAZVsfBzugxvwpJp7mjJxzqNM2HHpxp8fA3ZgypjcNYLYXrn87w4WzPpmqyGuioTtGtHXhOzrufHXBHq2EidPWsWs/BEyTt2FRE7lCiGLhQ7BJdQIeUwQ1BiwwGfv4T14kEV3uEi2CWZWFwGO0DlPY2EJC3dTOk+ykdsvo+j5bdqUuDS3012Vvb6B23bhk08vxS+1MbBQ+vFOAQ7SDrxDiSQVBVYyCF6F9mXOShhCwvu5Wv9/qgowGxLPTKr7PGVqGtj897AEuExKqFaqvJ2qoghSSdnbf5slR08LC5x52jIRrxIuqxErslKRXHNGmSSLtK5HDt6iGSXKDDoH5UFc8hhvZirastaSLsQrPBsKR3N4vnI5peC66ewlU4CWoOduR4zPcyxll62EDdd5H5IrkJ0Mm6ygSfWbd0ZdmzFI6YGSSCUtEtYEszKRrcNuviF08fYxephcXMyneXouPQ7imuZRaCze1SF4SyB4SzQZi0dSCtJJB9ZmQEGzgVURO7Z9cCcy9CSg8q4ky7aylCvMQ9Ulnt3PHAZqEyPoGAxYXmIK6m4jsMWdLZox6u69Vlgm91o+I1G8Hflx65il6wg7MGTq4EHOAtmUR6irgfUHCSoNHNOMqhcI4QmNdhESDCXOSiN1wFrig7QXEe7PA+gMzclntyjGgGEKsFFzy13rVK0QzGAEOQKIa+Mgh1207VXcYIUQuY+tLK4njsyvLTpYGjKLAm1VMImoFbOyQBFSxvzrEKG6xOY4dQxjzOYEgNYNZiUMBwpzjIIOiXcx3FUoXUUTg21TWH2tEuiwSWTOc4inlHMMJVu6nX9gOTsaoZnXgg96lRKIhkrs5AOyUEBv4RWFf81sZ1lbiLM2kQSHYckTiafi6sfqcgqJ2Qj9aSqfA+zkCx+lrqZ59mPaqXgar2A1UkOQbCNThKoctlVK8IwFmEf/eefhbe37w+F46eEx3/7Qvi3r30zTFw8O3ziM58KV11zLZ1pS7jljhvDpx+6Jax//skwiUT7FEXgDnayahdcEvrpqEdCXT309R+HUegdZmI8OnVMRfjrBz7D0JuAxXOk8Z7B3UJWyrfojHONCPchCJstAYLi4MknfxOJKy7nyxBtAp2QQRlnHhQB+2HR/ejHP45J7BTFp8aJzjq0TDe5S9AaqUstdG1DdYExATjwCPHCYJdOND3Fe6+nePJ6tfP9PQTjhl4EbXn2LwAV5mT0hlULp4bLF04BEjwX0YZWaPy9WNT84FdPR+X6HIM7319A4WdkFsLUay0HabBKrsdwCgoAP1iCEB4M+uyuNdKdHdcDrBvRWq57OisYxh6Tinucuh10qryi+zrxJJfkVECgjku0BOII4ZH4ErdznkeeEc+Mz7QFkxi3cLO/4rKtYgx831AMdoxi16IwQy4/T9DP5JLIyCXEjij6ILxGIpXUIUEsg2skC9jEZwKz6/E9d4uGuFNFYShr2RerpPFwfUNNQJOVo4cowjA4R7PY8qxqc5/F2U2aOp7juFfL7if3rcMYExkgwICcEXUJ/f4oNi7j0JwzOOcSFjSHmMR6uBbChokwhRJRaaG0/0JmyqyZ01HOMQsPVrvWjNG/RTpif5g+45Ko2qvkhj9Y+NCPO7Tsmywao8TAIus113ws/P73vw+VDOg7qFqFC5Zdemn4wx/+EJPUQjBiLcrdozJjVrGb8nGUBNZv2BDb3MXYZ7z99tthxvQZ8eFft25duOuuu8KmjRsji+iaq68M75Gw/FkqDbjrMY5KwNmVRmDLLl2W4Kk8FHPnEHx4uPYfOArEdpYDomMx5APeveoaF6FiR/YRHYZwYxqQTyYHzkG/Bn0m5G6CrQGsBuHGNvYljrBZ3hDtRNyX0JcmHdPJkXH+I/NJHLod6aAcqv1SoKyplcPCuFFgtWlQ51kQffu9LcBThdHLKgM1g+tvuZJqz4dUzURcfhlub+ch/vDDreHUaZJkB7tRFbNCCYutdngt2HZ3UfFOnTwemadKJHGUmCGYi/uScFTNuEC1WkWQq9GOnuCRzkPKdBiIA1iQ667hpDi6flBWjXZZMhWtklXtkCKcSeIqAOrMw8q+nzlLVNN3ngfEMhsVglqSVR3Kyh8h+9LKg7HimhVh0rTxLFvCGHRHjQqrh89jUDtx+ixabwzTkbrRM6tHx2VYZ3Z5kbbtYY3QYAKbWSWkCas49+L89PMznRmOGl3ODkceEA7vXfZqfknCFAV+GV2SF6YAld7wscvDGfy7eB5YoqwI6JCEZ9ZtD5MXXxXWo3DQw2fpw8KjC2iwn0Ajy7CEmeKZowfpaxQBLotyM3Vorg2jgjcJeX1VyahmwJ8+kBUuXbwM2xAsVoAiZ87Eq4dOKhV6cj/MQosGBXLTmLUoACpDzsTkTLSDc6TZnQFD5mA78w6JSMrrGJiVzNI/y2XiHIKWum1+b4RdCGgKzbqfZPCXsToAI3ESmpT1VYfCxfPHQ+nIwnD17XeG9Y+/gFnh82H36drwlX/+Hor3Y8IP/+2H4Vu//FFowPjwoYceCuPGTwjf/Jevh1O7PwxXzpoUnn3812E7s6cP6aDbLl0ZhsGI6//j6lC7em2YibWHRcbXv/SVUIKqfjrPUQq7ALrZRrUSiV7WsRIeeG/DOPd1kCRU3H+CDuscQT0fODmVhCAjNRa7EmQocjegWvH1f/xGLFSPHoECTqdz9Nix6CZuoBoB9K8ySZ6FAUVVGaoKH778Cs/B+Ri4LVqr9h8KBxBSzSIRXeRMgceHC5yvFtie6mx2gy7MnT4u3HndUq7VfpAGpOOgdReUTwqvr9sR3mWXrZfgakKM74wZdgGFwmjWJ/qAkZ3hz8QTTajMTsrdIRVKjI1nKV587tNJLu4OOg+2uylmz1JzWdVRJJX4dzKnM9UV5P1kE9zdUdNt+QSMWsO8aFQkMDjLJJBL+EiMaeloOO/+eeJMIf4QoiFqC2iRlP88oDu1TUePAO1xRsbXWpxqQWSsiV0RCEca4tMWEDmyKVk3aY7M20QD1rAvAiWKJgkin1hg4s0klpYC107G5ig7emARQ+P7saNK2NfGPROSjMcMCiChTrkl7hl28cyJrBTows2oyDlXN2fb4sv8YFNggpUoEl8vMgtlLzLbHyRbiKYVcS3q8jBwnDljKrNwjb2kFSfUlDgY4xP4QpUTNaGDmWYQGuyqbDMdBvrDvNA5QADujtyOz8wLLPZJJnAOtWvXrnDTTTfFJOQBvO6668LLL78cuy0f0t0s/d1www2xqxJKXIbE/Oss5k4nYY3GMHDtmrVRl022VhWMpSVLFtOhHY6Qip3V1q1bYzWil8qOHbuoehfFdlcxyhmzKmLlcuRYVThwkGVJNuCzfMiAkbplFSGY2ssej/JLVsTeM03VlJyxBTXYdlEFtRGQTFitYO4mrEagtjwSnNiz2nnDmCE5+PSi9VOdtLMDkwUZoBCjuQlji4Axivh6IFT+7u33Nrufyc+E+ouy+h333ABEwFIsnYtD0KjLB0HjfbyNDh0+S1Kg2imbFEqwOXDZr5Xr0Ads4qLi8hWLUX0vxuq9FCsO1ZLBfgmS9exj1fFA1XAYaoEoM2C4pbE7VcDnzOdhFlpKsbvisHuwu0jqVndWes4BfXjy7IQQhR1dNipKzsTlaDqcKujsM7CEz+ZgnqLS34vF+RGWcUezlLviiiVhJCKlW5gDFMA0LMSF+CRMsGoG1LX1TaGRJJrJDEpR0X4OfK9ag3boQisC75HGKiTCA8N/W5H3O0dV4oWvswovR+E9lWvfbheIWK87UN10jC75jiotCnMnV4Ql82eFGpZPU6Wkj6kMq3ceDR8yl8lHxulsNcxU/LfameH199FVAQ1OGAXZB0WMPBJ6NsnEpKMjtFT5Ij5DBu9jJAFIQ009fNLxiZo2bWokQSycP5MujADG2RqgY8hnppnN+zJZmXSy+UfIReSCninOAtvo7MuYKQ0vK040LgmySaAgaHFtipHziZYObv47S42EMlWz3f8R8tF3CKdWFDDy6D6L8ArrRLapmfs8DxfisWMmh19/89/CRyToqqbO8Ozzb4Z1z78VchG8veXhh8JPfvUf4fvf+XfmcDeFb/7D34ZNrzwZlrCj9uNn/xgOwADcjE7l6GmzwkS09974x38J1193DTPRhnDLLbeGVfOX4KGFdRDrCs0k4Dwrb8cJXK9cngEdDSw8upkTDuO8PEkirOZe5KgKT2HhXM+5qGxI2WH7Dx8Id95zV7j66qspyFhi51nej5VHBYrtBrVhJKQx7qtxHT76cE34xHXXh61vrMZW5ALPTy1wcVmo5oztoXDqpvvpoVKRiSekVYN80gUWiJ1RV4wsCH/3+XvDjHFFLLwDvaLj2DeQH157bV34yWN/iMzCAd6TU5N09v2KKEjHUAy6/uJsTlPLTH7P1nqDGXcznZGEEJmc3qdYcMq84+xqDc9RSJyWeZ8jod9rHBpJe/y5MmfGxgZEo2tZSUjk7PzJSeeVbadKUlDvUvKOjGiTwpD+qs1BJLTxTMqYbotSayQYkqwdqu6/cdVAtIL31gtSEFEzEkyEvClMo7oPcW1IjSgqzvDLLi4Kn9s5+Qw6GuF1pLJXTplMXEdqilmVyu3CmZGFGH9OQqZwxcMO0oTuGKZTlIoPbSy1E2/lH+doJnWJIXINTH7OvCJXIkKPqskgpsCzMLRvWwEU7N+hfZOZMmP6ZMYItJEEVBOWD05Cm7RaQJYHheqKCVPiQ+Rim1im+whDg78hFYsJ6IjdfMvN4c03X4/ZWOjI5HQfemEH8LvRQvvmm28JL730UpxXOW9avXp1TGLSxiVeLF26NKxduzbOvTTA+wDJ/CFa7I5t25lXLYwX+zhMteuu/zgyLpvjBZ7Lg/Yu9NaVK1ZFyRtWRhj2TuPvAhV+HSKZR2m/m2PlPcCB7NZ8TZYXASCFh94LJ93a5BX3s6JkEO0yQdxBfD3SNK18/ZHDQExU9S7bJm6fCLXShZQjW5Oli6f7Cy3VVJvMUZDTmYidw9gR4Lzsp3sYduw+jrI4HU1kYMECmzoqTJo+KZSi4KCB35gJk0M1P2fTpp1h755j4Uw13VDRyFBeOQtaLNi/bEbo0unsVy1ceAlD0zICNaweuhdbaWVTLmroSBdxgcrqDFTeFHaOWoFMitneL6RSTeEzp3NvhZWi/iNdpIn9T35lPHxZHKIWNOUqRo2LVG/FfqfAEDrBPdQFeAIdbh0P3AdUtlU+NCxEXv2xFWEcMi+a6bXwEO7afzAWOoeBBVPoPqqZDXTTsWTQxaRyGO1uBzzQYvBxjmWNK5uQ92fSUmxZ9hLirOkayAGj5rE7NYxrlaatjJg5VX0XXZpMTr22FsGKm4lC+xxsOWqq0G3jHmbTnT728pqQPmIK1wTTRxKxUEN3K27JKJnoOzWO5HEMY8Al8+fAEmQuSHe1fuPmKJcUry2fqYA1BJNjHudLoo0UXF2MZ3DWve/pBLw0KnVdivOAVIS2hFGiKLIPPZBsCwFbtZRuKvdJEGe6gIx0OhbSjmsdBJFSgqNKAr6+RaMrFMT6WEQ5R3RZ1HN65MBBiDXsJxZkIquzm66WXTWcl6++7faQcrQu/PBffoLtzNlw3d2fCp/7s4fDL77+zbDwhsvD1JtWhXvuuj8cRmH+ayhgzJwwLBSj0PDRS6vDYbrY95ei8j17erihbGZ49P96OCymuMxjjpgFbPblv3o45HIv3clS5qdMSjrPh/WG2pxRwUaHa66TbMzf/uaxUEu3pS+bc2EDsDHGuYel8XHIFcuQgboODT27aF0PnEdPxr/MQN4ADD8H6v8YOi0hv166zJ0ffBQyOa/7KXJ1Ka6jcNqN2/HpC9VxN8rCuIC5cjvPWD0zakcPeTD3/vLua8N1l86C3p+Dh11DOHgEc8gzzeHxl94OvUCf3ZyVDK5rJgG/iK57NOfgDDNOrdsLgQT1eiskoZapskNy9UMnEm5Jt9HuPH9wQVcYzm6snfm5n8PrI4Xbsx3FEYyv/Lm7ULLg+iic3D8z4dnduB4jA8+YLIrw/x/BxPjssjTnJXaehTnx/Torj2apWrlE9rzwmwoUSTJqomhscYYcZ22J4PCQVqwSab6/IbUgwU1nZ8KSuSBYlbgNRDcPYobzVhVe/Ewq3GRLjgJpE6XTmUDngUQmz5msu2O8V+F9nhH3t6LtU5zfklB59odyjcvCZnVJVdmcBaFBRbCXqKnIOTuZ1pKZMn1KJUWRpo1i7nExJlYMdl3an+fwpiBmRP69+KM0Rd+AX++vxDIEZ0kO9qWXLo0211Id58Dwee6558IVV1wJTb0g7MS0TYLEhg3rI4V+ITTa559/PsKAfrj9+Og4kNY/yNZtFeZd69evjxdXyMCEtGQJWlu8t61bNoX77r+fzm11rFwW4Tv0wgsvxeRn9SZ764orL+WDa85Wz88+HIVkU2Xv0GFYAXYSuGInTOIQe5dhY+QRDrRqdLblYdeF9gKVksvDJ+ko6ph/2J76cKaibNzP/kz5cBTYCWwSCBpbSW4IaErDrxiH5M8YjRQlfmTF5Llrz+F4I7Ko6Mcw6J6FnUMpFG2HsMNHI7ZJiti+fR/7WLt5eFkGzCgI5VMXYqPhUmtHqGOWRJlOAMV2Y+WlMcAWkwAcZGYoTEnyPU3lxlYFBIz6aI3QwmJvMW17KddD7y5nUxpPujgcFxndzZLkYJfmUrSDVxLZMNhxiuK2QjwZAVwjxKVkUFw4JmCdovPcARTbAoxaDgngisuXo382JmzGDymXoF9vkUAgOHOMRVeSaB2zxHQCcwYU4lTnBVxj7RYipdaTxy5Z7LisdAc7LHVftEHvZ+DdQ0dcOAx6KwSSDJVRtEPhcAtSNwuZ0Xlewkxt2dxZBHIMBoHgAORD1kiS1qtrmc9MoPMEOuLeZ5PAZaWl8nnmo5oxwDU9yILutUhnjYTa2yR1Hy+eDAoR8fMirvdI2J06DJeyzNwFueM8zFHp6cLSLtJKVBrrMnFkf1kAof7AtTEQOxeRWKJnVBvKG+1Q6vPxIzNZj2BptZX3kTDogNXomn2uVApRCUFZHfdTeikMegjcPqVC2nXMEktYWfjtr/8zXL+S54j9v14S6zUYML70g1+GV4H0jtChPvHIM+Hc5gPhACaMd339b8MeusOHPvMQXUV/ePx3/xWq2aObk1caHn32qXB06bSwe+q4sOTSa8O2n+OR9dHOsBDDwzPAwH/9F18IIzkPw1mqboJwYQA/cPAQM2xWEFjcVpw6DXZcHeLCHKrw+isvRcPCCPkStbVpcdYioaaH562d8+yu3AMP3M95Bh0gOCnLJrQYqcwEyMqKiezcjWdevTfKXqVSpWcyG/lg7RqQjUIg4BPIRqEOD3uziO+VfOSOWAPoyFkWhNWvy0MQ8Mq5leGB65ZFV2pV8lHPpHAaEX70+B+YefH8q+/IDaIUBRKEdEDH3kBRZ9AvR/XD/VRhWq141I2soGhz7qqJrMSueq6H9zsdBMBA7vcKeUmsSdSCvJ+wMblvxhUXaV2klqCVRXfkyoPXKIvzrH9YAWxMX3M/hDXHKXZYJhgTSrRwIi6ZnC/S/YoO6ETu85Ps/pEoaSosjFWZiE4acQc1YUz7f10p9EOzUxxysZD0ZCz0l0VsRNn4zLkko0lTp1EIFEeo3JmfnZrnsxC4MANERUNM751nweLZz+j8X66A7PFadjnbNZxUk1CVIYo6oVPvV2ROOtMiwfl3fr+QZhzLEI+noG14HviUaW9myrTJFXSEdEwEqSRhJb+E+6Sugq+F2XPm0f4jNOvuANnaw+Tcyw8UlSX40KUEIUkP7jid581JlvjjH/8Y4bpLmWPZbUnMsJPy+/37N1E8N/jbTTmPcpHSrkYmoVCiZA1v1MqVK8PzL7yC19DyOLT9EM+f+++/N6xZsyZWLKtWXhHeWv1WNDYrxX+nkbnM1TDH8vLAsXFU3c5Cbi2U3AygowFaevdEumER9UKQsHyNNynaX/BgxTmKHWeyn+TBEK6UCn6aSrSWRVUZdelcm25lVMD1h1HR5cGg8sHsGUDKqQ2iAxewBMWLieNLEe9MFgIbWTA8gaGaVGf+hC4sPyxaMY9kMJzDJayCoRyzmSNYFmwhUBw4gAJ6Hzd33PRQOmFatL1oYx7Vx0wllfe+9LKliGSOpSLM5+ejWceDkkairGEG08TPP6WPEkmrAXZjCV3ZaDyAVLwQWxYSNGFHivLgukLiNC3hATgU7DKFzzd5/MRI+ffhK2cX5iR7KkskuvC6p2Gx7SGJ17tozcFesnQeVOWJoQe44CR/10+wL4TVd3DvQRyB6xGsRSqJriqbPQ+iXezaO0hY/Xql2b2LhYtbczuE4gYgS3DL4rV0CC9Ly6LNZW3noDKeGgjwLl43uLcHfl8KnDOFof3yOdMjDNrJ+2qj8GpMLQh//Gh3mDD/MuZoBeEQLNUuulFtUFjaQEUEO5XjwM1UqcswYtSue+P6D7i/dE5eKNYgZjKnm8Euk6sO2QqaonJeU9sMyQh/Ic6AVbjaj1pq+MA58/XsCJE7jzCQGHCygaxdUPesOU8VZs7VJZnuM3lIB0Wi+d1BfeKQbcUMFZjP06Q9j88mXeqa114KP/3Bt8P/uv8u4Fo0HxHNm0zxOBr/tX/9h+9C8a8KU2cvDj/6/s/Db/jvRSTkmZ+9J/zdl78cnnvm2bDyulXh77/0l2HjE0+EHIq57Q3nwknmv22gGQ070V58azvD9wq628KwjIJxOf9QHxO4dRRnqTeuPOTwntS1w3wSRf8srvvzv38qKlNIgjGA+7mdW1gcpRBYDehC9569z/7l56JVfIeagDzfQmfDOWvlIDGaFk6fPAWizxmSG901Z0cIsgAAIABJREFU97iA8/ni088CWyW27LWstaitZ6xwCbyJxNgo2YdOsEmWMLJIY1kr+ot7bwjddSfj8m5/WmEoACZ+5I9vhCMsEHNDI6Vco0glvIZRYAjXtvF+S4H+RnENvJdxL5A/g6wW5ayMgW1Q5XX1lS1tgWJ37H+rwC+nSDQhMvWE4EkUqn543lXSmQQylU7MLCNhqcSToe0MhWAOM5/DLuBHyro7TwoUJLCZz+kQ4a2Rwiob1GQ03a6ap54flSRkYfba2kmusItxBh1n9qgZUUAZ44bQMV8rAnu+v8GlfrkZ0tx7OHsmqsnTpsNuzo1zcEVxk10x4oToB9dOJMwk63uzoXEtynsufKjmoP/ukr47WkN5w+7NDt1O1GclstUTNn6cZ0VqCA2KidCkNzy9ww5rAkxKvzhJWG5Yi6UazdQ5U6W3snIqQ2+WyaI8SLIHEOXi+drE7FEPo6y4EzUevvw27AVuuOnmaJftm78Ps7YneCBMXl70Pdgx3Mr+hR2U9PKPf/zjzK5ejzChC6ObGMbeeSdki02bYoJzzvXCi6/GDsxqY/2GD8G9r4zUePeyli27DIiAwTnvYx76YGeg3a5csRB4JZuFNeCpHTjm4sGjRhjtBUN0hFOb2uMA1CQVE5a4S6w/7Jw0lkychocSlnpfh4A261lidO9kDN2QwqUtLQhj4qtTwnzGq93NDKuR3Rh3anKp1CZVlBGIEjOyphbYiTzYh4EWpWT7sE6/ZFKYuwjbezoHKdlZ6OJdIAhuW7+L64N1hsj6sHFhDBYSPkA9zC/agFkMrNPZx5mKSkEJHatqA1EDkiCgQnwth7Oaz3QcinA63UMhe1nj6bBcIO5gKC1EY3UnPNZK0rBjirMUk7YK6RQqJq1RpSOieoFnfzjFwEVo6uNhzmVAYDkERLgHP6ezwIJ23sPL8sNlKxdGSuxREnMf1aULhV0Ej/XvfxThBeGTAc00xea12LYK5NBGG167B5cieRdZwqbcg0zbEpOX0lIGbbXQTKqc+3JcSFN4kN33ygWqPE2hU4Z6RQWBbTyQ7OXApm0sC0ujTi0ZGzYdrw+H66k+WQC9yLl08GwyVhG8nM5pAozN3Vs+wssMu/tLF0cbGa2+M0lCJRQp2em9kHlwZcVQUxV5pn0wR2sIDhh2zl0QH85hnAPZTjKmXML3eXGArMFoNnM4MX9XR3LpMJX9Uon8IgmrESitAHNM6dzC3j6wLqZ7XYbUZfooUpTSEfdvZYewhHnZj779zxj8fUClnxluuuEamI9Q7/vbwjXMe46t2RSe+vlTYcehk+HhL32NZLMi/Ms3vx3+/IffCsMnjkeF/n72rE6Fv/nGF+naq1FzZ63id78LOXz29yaNZD6LaebTa1kiTglXLFsRRW8/+7nPRchHQVUT+Q6edXUpxwLPlRN0T7B/9crzz3J28AZT0s1YQnBznmIglyAlq7CaDt+lbp+TBx98kOuAoo1CshCHnJ3k0Mk4j9I1YBaL0Smw7poI9OqJFHIQNiDJ5CzvLHuGtcCIvXTwrod0kCQlSDShVHIR/6s2CCLcAYRdO8L9wKEFHcC8sjjTkN4qGRc+3H8qvLp+U0xYKlgU8oywdcJsErYeJB87pkKegXyCdB0QpfOXrkiQmUQCA6nh340ZwnNGEM+opAPn3sKE0rWjd6DMU1VN6GpMeGpptiLgPI3Zfw5nQEV7Y46zoYYLzACJc5t3bo8Jytc2aA/Bd8bfqMvK33U6w6VQyJKgw8/xGTbomzCShX0ZuMb2xCHD71GQOS7x8yua50bCU5IwfF1jg27PQwK6rjZNxPXXzkqozvlSVG7nHKtuw7/E/SpFHkQf8im8LWa0e7HDSxilJj/HTIlIgASNuCQcF6IVdJCwAWFOpQs/i0vSPDdD7hsm4oxWpJmmT66k0EsgMOmOUYNPcqJ4rC0hRe8IPF0qSCY6SXoDhMOSajz53Q8tY0c/n0ULF4U1sPs+fu31wIPYHfPA3w98J1PQr5lApbIJhe8777wzbN6ykYRzJtyGvMyrr74KRDY67oC9j9rz7bffHvevTErXXHstfjHr4wBzCmZpdl4z2YuxAzoECWMh+yM1eOw45PzYdTeEQ1Qmly6bi7lZMRm8hwSJ/8/hY1Fzy4Slx5APvFWuMx2DiBWFYrdD2nZeLBOWHZwqCI2071UY6rWQ6RVPHY0sUhlQYB+MIymcTlpl3NCLcFjQELMioqOZUjkKDbuyODTXLkNJHi0UPCQm/TIcipevWowY7niM56BUZxfSAfayRb8zrFuzEZJBEQuweDXNmR9ncz3MAZrZO3EJcoo2I7gAjwBPztbRk8OeTaXey305Q1Ju5DDtIeEXkqjbj+8PI9BBK+TBKB4ufID00Hm8n6SYc+892O496DLsDEsCydGDR5nBjcY0EiYo/5N27UOXQWAro4vZDRx0ElJFFfdYUgnHnd2dRUi7jCKh5cFaRBEbCZ0333qba3c2Gu0psNsGpNNNkk1j5ubAuJOOuBeySyytue6KcGbLGqKQsiPkUU6qRXFvB8G8T9mdPmCldiW8p34DPOSVM7jw9oLrX8Jqw1y8o+bAqJRO3YLnVTGzwJff3xbaswk+UBrb+FkO0CNUTMc4Bpp7NhDxsX07w7L581GQQH1ECjWDcFmLaf0YhZayXL9wJg8l+H0/EmModtdjWaEO4HTuRxFVZhmJ3XPsKoWwjBBw1HXjTOinpPCn914YTLq7v7eSNFsI8nbptUhHOec1sMgqjCaY/OMibAdQm8Z26SZMOsTvfu1rEGNawonzp8JVH7siTCfhlc1AIT1jIFx1/W3ht5//OuQkjA7pln/z3AvMlZ4KPYXZ4TP/8HfhmaefDv/0re8Cm2aEl1b/LtTu+CC04HG25iNmkx9fHlKRbFv7yMthVHdWWFgxhWJgeFiOPc5EEoisLy1jDu47FIPvMBKm82HXT6qOHWZx+ACFEM+KXaRnzKQVA6oOCXx+6xBgQbhgERm57LIVsO7wKVMnjzNuFV/BLEuIawwzYuHDDcysb2Wptx9tyi1Agu+98XqUFcriTHRBiFEYVtZqB9fqYrtGjvxciu5ujE2zYequXDwtzKWIzaZbLipl8biLghPW7mMvvobJosk1gQMRqsGLi44A5qR7RWOZLafyjLeaJEi6Dcx39ZgS4nY2E5VbPLPERzuSNpKIsUgGddTJc+QSFX8GZ0/O/eIMCUWcKZOATZPdvQjuUAhcqIOlCtS/j/gZTWh5jk1GXhuThHHPuOQvY5Tzv3TOsO4KKlNYGEpq6VcSihdVDkvFfDsM9xxFQ2wkvDcWzcm6T7KMrIhChqQHkqAOwc6xnGFNYIaVI7Lk3Mvzp5ybCYfPkK6Irf9Nd2iy9jPbSRZCxCnyOY/CEwqlyPyTXMKsLq5/JIVdsjCvLFPivWjS9+eaW2QoDyXSERk9QoITo29I9ByJZINkjjWUGW3hZHAsWAQU4PJnbOkSLauoeyUNmQdQ99HhVAVXXnlleOmFF5lRLYz7VM6e7JAkUNiKyu575ZVXovq1EImEDJmAJiFZQkqz+LVTGfL75sVwHbodwWnUod7lq67gNd+JH3YaberateuYk10Rh5OHoITffe8nw7Y92EjPm86C7djoRLt//0mG/8dj9Z7KQ9JGKy4sqIOwsytvWtwGj/c0SVrSSk1AdlhCeEKC5xnk614rBTrKTVHhgsHFHQ0rbhO5KuVWYRnKIvE0aYcxkZ0pt//tbvQTOk+Atz5InDVTw2K6wTmw2/TF6ZViBMHizdfXhl07D3EQYcURqPOgIueOmRCJCG3Yp6eQQF0OXIQIbRmCw8NdWuV7s4BUcnjYTgHL9gBTbj7GUjVQUm4Pe0S4FqeSyM6Q3L3X/OhYkUUozvtuYOQa5frgkYCOkJDygKTmoNSs1b1Y+Ai6GqurQmYP51G82L1vfzglzBtldxhak8wWY/I4ATX5GmYILgyfZYt+D35BydyPA63GoErQrhkwx0khCLQ1J/CKC5aFBOXc6FLsH5EoCGtxxjUEVycwezKkljLLjNQD3ioxiKDQC0QDChtmct3nUgjMGDc6nOM9XqSzzIC2/kc6j+xx88NZWGTCx2L/WSzn9rWwSMoM7ALEllY6gFWcuyZWA1xqzSVz9rESkENAG8/scd78GXHvrR8KeE+vKi4MnDG59L2MBBJ0j3EKawp5JDCVqy2KxP/zme9KUY/0YRlScZM/WQzN4oa4lK4qRC2dvGsWJkH31RoJkr6mDzubEKEAePQlBGarTxwDmmRGQKBSOf/O226OnW5RcS5Q2kQuX0p47Ac/CyeOnAvX3HRXuPeTD4b/842vhVs/eXcYu2Rh+Ifv/ztK7m+ERdcuCL/97Y/DB08+Ek68vTmchtbdjYpJLTtHW3/xdCiu6QjLF18apsybGxbC5nU2o0VLNXO0PAJi1gAwd1y8T+7SEHnLuOIZ8/nUQkSCVTN0c8+/Vbf6lB0UgJ9+8CG06sZBRacg45lzpjGDhHkONEFXgWF00DIyu90zBOI+y6y7lY6sE5jOc9zMLEdXaJfVm7in9XRcNCwEUs4Z5yk9hSVzyCO3QLzog6ChmklPKnPfERPCL59/GXUM1xPY/eLrC4lnw1mAz8cZvBjEZ9QYdBZJOueZDY+kUHVm5UJsAmMlahRCd44JvI+SSxyNlFFMdToTj7C2xCFUKbRg4fq4fC1aFPcSLcBUoPC5s/saTCrRGZvv9bWTuCt1nESiODD/ZdKR0aeotEvHxtdaIFoXzIf8CaNYLt8jkcH7ZZER33NcMPZOWakzZY/Ftj/LeTIwIHuleboOUBTmk5xNWFkUmL5Hi0a90DzTJlGlp9yLi7uUfA7vqxczoa9TQPDc2W2ZR3I4/5KVTFBR2DYSCfw+6fLGzkThQ3TC19ERwevs+s3ZbBLWjCmTQVj8AIladhzAuTgcYZhEj88XXbR0GRfETf7kzZiRI10yJqxEAFcs++abb44JSZagiep3QAwmKfdNrApMLsJ/yitNhR78PrChyc2/dzbg35uw1B4UQhQ2lKzhjT4AM+ouoMK33norVhnLl18G6/DlOA/zodi+naHyPfeHHcCDs2ZOCvPnT+HA9JLIqjCW0yZC5WQknQj2bVS0VoN+7ljFOPSL8kxJaxx3kwYpx7bwrXzPeTqsfgVl4za6Sc19FJK4Tr1R6JUDJOXd9pXfDeDZPABzmaekAXd1MlivYu9C9QyvnbI8nX34M8EYu/LjV8Rdt4sE7kwUNH771B9gJ+IVRmBo87BDsR4+mRmh7+nMcYTzLsT3Xc5iqnT/UnBml53zIGfkaudgxc572kXHUUVHOR6FjDygymzgQZXQTcg0lzFJ6avlGRDy6QR+0J7lInMwC4R0DtNIWFKFJEcHtVlUS2OhmWphUEsQ2kXCOgvs6CKinUoPs7JJ7IhNwkJFKOUie0UqU+zctTvRXZShpFkRZ6bVRMlnzmIe0smypyy5DB7Soj7mFC4+qj6SAC1JwoqD1WRoHFmqFlqDAdJKuJl7l8eaQQednHCbndl0vMOuu3xF6GPO5hlpE/agqn5v+2kszseGRiAj52DNKJhYXWeQCCbAljsNeSidAmI5e0hnz56KwViJXR/kVJa3Fy+5BDh2KkQCPKSgzZeXT4jnJfrKQZ0vJFHlO/dlV8+ORHZVPVJYFinCfsJ9Kl3bbQlFW/w51zRYNXPWutizsrsScSmI0G12dGD2ShS7lwRc+c6zvw3DCQKNDPKPwmir42y6oziOpCsJxsXjm267K7z86yfD+g+3hJ3sJD72+O9CEUvsf/zDs+Hh3/46bDywM/zNX/0NM6Lj4Vvf+7tw+YoFYfMb74SNdGX76RRWQjvvPlEdNr6yGtJDaZgDgvKJu+4WjImIhZbwwrdZFEUDGp7GeaOzbp4NlUt8lmTK+UxEUo9mN3T8FBXC0IdBUPaxS6QL7XU33hBXImRqNJDky5Bf2gZRxJ1LxajdY8vkddr5mScRKGiDrZfBfzey7lGMi3cLiUKGpUnQNRAp2SZWO0AVJNKBtm+/djlKFdUkfQMliMSIyvAmKwBbEBgwaeQoY8Z1H8m8JQ2iTREKNMoRdRBwJdYoN9QN3BjFY2W7RSRqUEZJ+SXV/Em4QpslsE+lt4sMWKjJ/itk9cE1kpOQRRx/xA5CmJFrJBzns6d6UEIEs/OhyJKBacdBfE5gPNdP1NW1ewXGFwb12SR51ECOEc1JKOLJ4vGQfqukEgtVH5k4LzLWS3enOJV05RjIRGxCLWMFxhhsgWTCGo98lXJMLkJ7X3OAt2PcFA7kO5RrEqWLnlZek5gHKU757L0K4RorZbxyby3W/Hx2qcLoMi0z2d/yc6nw7vXs4CzbLLkXeZJCx6Kv72IpCWvSpCRh+aHdP7Jl4yLZenYC3Sh0KLtk0tQZYYRzLGYS8SAa2Pnwflj3MfxlC3wVpm+bN2+M//2pT30qPP7443EI7YzLedS1wHuSJbzQ19Dev0MHNmnSxHgAjrE0KBS4ecsWIJLWqL32xhtvkHjmx5uxGRr13XffHb9fXHfFZStJjq8CJ1wW3/Pu3XvCtTfeglr4qTAZSZuli2dEKOnI0Wqor/ujioKD4BakckxYLtkl8xANHBNB2z4OiUzB3siEtHVmIRAIoZ3vOY/yd9zGj8NM8Wo3xalYqDB8EA2mXc4D3brhhkgosdOaDoyZysOiTb2iqg7abd1bW5B1AaZLZ9B70yduQotvNLR3nEURQH3qKeYA7Pd4o9MIfE08XBIvfP/pJJ4MYI7YPvNz582dA+yIcjsqED3ghsNgOGlFfoEHZxc3u5prpWIAbn4hC2acTEnj/nAemCLumYnb91WLooMzzAhRcMgMpi5Sk4lZuGQo7EPO3+epSC+bi+87ygzBWZA0XBOfXUIXn3XK7BlhHBYVTSpn46i7k528aIst9AE8ZYLr5N9NMp3My3KKJcsAc1ANFxP4Sux6IoPTRGjhNDiU9SETguH6RzVnHgKrVCvPAcWWOfypPOBdEme4Bko2pXKtPnnLTSQjGGx0Tl0wOw/XoDeHwHBLSk5cJbBDTJaZO8IYLExyUSepq8IpmAXYsWgNtmME6fJrv6Z5wG3F0KOXMusphGyxcxeKHqiAT2N/UO3FOuYXzz7zh/CJW+8A2qtAWooHE5mzcqpzZ8Ky5ZLAA0RI4rfYkykmg7CZ4qKJs5bJ/Cfa2HBDPJuxQOR73NMZRmf6OioS0yBz7F2/kcQBtZ1Z3daDe8M09qiuYib82JOPh/sfeACYc3QYBZPx+T+8GKEsz8i3vvGd8POvfSMs/NhlYdlDd4d/+u73wuo/vgKg2x1+AmtwJx5T45jzVQPj1lFENrD4bdHmoqpcq3s/+UCYPXdepFR3UwiUABVLXRfiG0pYyZw7CbDxWSFKxntp/R5nKwnkY4VuIjAQqgjuFLkKoWf3djJJ/FVnYYfFfS8ZeiQLEnmjquvMTTs5y6q593o9OTPq+KmxGcWUY0eT2GxEjzyecXXzljMvzqJITOdnpcuCHj6e2WZ1+JCC1vOYJ+nCFRD2KBV6lXCQ7cK7pDSjMAHYwsv7IckjIUQwQ9KQU/o2cctzl0dwT+ceyp6TgJMFUiGZwsVamcfncDkeL+xLx2HHNERTN+66I+X91wG9mxisFFP0/3N5WeEGYovJRBKI+7Nk5IgU+WfuZkUWIq9jZ2acTBZvkUFy5kVssxOKq0yROej3Msd1gTguQKvMw+srNECRGie1xIjxuB9n6Z3nriY/P9cOi68T5nYEkY8akgiAz6OdkusmEsldXu7kPXbxzNtVOefyemWAHhinjAlC522QRNzvJepEF2ML1UKKl4kQbo5Hmb+8MKawj8XhygoaD6VB1NRLBG5jCevUImKrQmXQeqHsVqIe7ZuRFejfJzio8Fd2vBh+gKtYAqznoqkleBuLxC+9+FLc6B9N0nJAa8KSdCG/3g7sjbfepCocH5Odi8QqW2xE2cLq6/rrr4/U+Pnz5sefuXXL1nD7HXdE+LCR6t7kuA5I0ApM+ZCtLBAuXLI8NHOTCzhwV1yxMA57T1fVs9d0iA5HiRhaVJKVCctuwoTlR1ZVwAVFOy7ZNl4Tb1xsyyVMwM7rZlZgd2VnHQOIml9WOvHhM8GZvOLWSewgXByV2VREtUKWiMaC0pHbecg9iBFTdq+GwzEWQ8H57hvwoNbVNYf31334p1WDTlt2mG1Zw3DKdd6GGGo+lOT4UPJe9Apz2drO2KFtIfYuQhIaH54EfqxmNjKOr8n1YDPgB9uK91soV4V2bSE6VZXw8ApHUITIHox0WKpBF61NYi5eO3Ny50ZrAQUxDb4y1xJVaXc3uA50NvkE+lGVWM9DgXY251a/czAhVgmZMqc6hPH4njbIK53I23TxM5xllZIsRhuweY/RHTqeyf8JfDFZWSkaCE1kg52WiIAuxi1c2xwos718XzOd6EQSznASwpVAYF0oTPiANDLTWr8Pd+dCNAGxr2vkPXodFIvpoiCYWYlW3jm6YSApobV8dnM62dtyXy+TpJwP7FrAP9OmzWQvsIr3iRoH1H93c7J5Dy+SIPKY413BGa2cPJ1kilgosMwIBG99aMX6DSh2saoPOGPwmkTx5Tjf4L7olQYE4+PrILydoFIIOaSDpPbMz34WxhE0FmJb/87b71JA5LFXpOIFM1MUM9aBXLgqcettn4gO15YIatjt3LwjfOL6m8LyKTPCv3//O+HLv/5hqKKa/c0vHgvP/O4ZWINXoe7+xTCMhfF0CEWeoy7OJ0AVVS92G0A8XVzzsahi9HCvhCc1RhzgHA/B6UOV/dB/DyUsf496ld65aO1jjZc4J8QSxHjDcyhpIHYdnMFGCinjSSsFXrPUcVXR+cfk476exaPIUIxbztU52/0UHhaccZbCzMxnNXboJNEiutNJo0qxG4GZyXUfwH35TGtf2IwB5kVFWIX7Ob/FkHZk+JWT7IeDFsn+9H21ADWqODK0wBs1A40dQlt2jiSsmDDoxF2oNSHkMQNKZ3dPKDGHM1EPbGcXJNvYrs4uLM6neL4SBjY/n/uZS8KSjR39swa7oQTKGxLLdYzDbIjCwWLSZKJnYDtnOXa5fh3XJs6f7W6jL6CandwBkZU4AkogTV83ohZDyAVxUhjSHC1jU0cPtQddiPday/604ErEblV5IZHxutG00eLAgoUr0gmC0c5YpgPLog6lvXifSi0pEu5ZllZvt1ZG8WzSj15g/L0ybFFklzhzEkUkYdnC/srMlEmjy+jQPEDJTfXDJaZZCbaZ/MPFIIOOYSciepgMWtHHC0LrPTQMtMqVMz91xrTYGTmbcgZl9yHl/R3sBlasWBErAzUFTW7vvbc2zrqE/yRbmKQkWkhtd87ln/l35RALJCvMpbIzmalVOI9EdgzrCy/sZHTgnJMUM6Atwc+FkBhWrlpC5ZYJdl4T9u01YVGJkYw6mV+1E8RNYCpJGwxihxVPtRR/LTDsvJIBf59dFhW2D4TpKArlxqpx0KfGekAIVbiJB8VqooVg0cHryA4bBhlFhY0uZhc93Ajx5qGywEPdRyfRzcFxTphDi3zm/yHuTaAtS6+7vu/V8N6r6dVcXd3V89yyWoM1y5Y1S5YHbIMBxQFi5hUgCQZCFgnGYKaEAMsQZ4VFgpEHzGBkG2IbLEs2amuWNUutnueuqu6ah1f1Xo35//5773O+e9+tlrIWLN9W6b1377nnfMP+9n/PW1LlEzIdYjZyFQr9O6sggYsblMRK7a4riiLTwdTOisnKTCFp7gA+LoE+86DSMc0XL2oMK9IOj8jERIDkBp3ABY3RapSjh8pnp7E7V0NAZeElqj6XlEx0IgwA+zpOXlffl4AAI8SUgM2cg0tYMnV68MWtSuLdK43iVvlxMH0SzcmcKWNziaZ2Ot/n6DeEaVSUfUL/d0aHixJZ+7RnMqa55bo1fqRBO4ZDgueQ9L4SF+U080sJkuRL+ZsWdcBIJr0ozeBO5aksSap79zveIn+W/Hqa3wl1gv6Nzz3cDtz9KrULOWMtwtoNIofW927llB1S2abzWr/Xv/7V1kQpW4W0T7t3gk+QXGlSuVXh+4DMTkmlJ6SRfO6Tn3FSMDX2DqjK990q77NeQHVBAs1mmQupPE/EFSorc1uVjxONRdxWpXPmlZi5yzksjHMeMzx+UTpca22o0PEpCXpf+dgDamR4ffv9f+D97Zc++Avt6adk9ta1rBfrjLn3vOj7hEzRcyRs6tkUJ9smqfbv/G//oH38P/5KO7V4uf2QWpD86oc+rOK4f7M9/sgz7d1veVO7Q/62P/OH/hvRvvZckXOAP4wJJrRO2gKa0kaYJ8Kdm29GWS1eBVjV7NV7ZpDydF2vkmt9BhKwwrqR2jNBAjZbCzRhsq5eDjjpeoRDSqdhxrafM4IF3MaDcj5E0pKHJHB9TjQH4LlLBO4Aej+JVyxpDS9qTSx4KijjmBqEOmcLixG0q/uv6D57FeSFuWq7Qrnhg5TPgpG6nZKYNRoWBW1hqvBAeKPrYeo+Uck8tKENBB1o7FRQQds6LZcA7g80LcxngBbz5UxBg5RiolgyEXO2ZHltwzDudvKpVHAO+B0T+HmdQRSIqIJBcW4FWziqW7UTRf/0y5oXb1hSpQ2boXU/LBX+BfMpIoM109iny0Tsiu/TG5Gu0bsV1YugVR04NugsoblZ6CDgS+a8q1ojzJfknmBKhHbP6awvy8qyLDPqVfX+uiQa9HdEQfBdhLVFCRGblapCagfKzYH9+2z92kKaiNb6GfF60ir2bDg3P3f7vh0aV2TUo1FEz6v455h5DcJaliJA9l5/s8v/U+gwGnJJgnHcfqiCmIo4wL9PWtLP/uzPulwTC4429O3KpfpVtbdGG9qrUNWvKRHwXiUEk3i4R9UB7nZtwI+6Dw7E+8UvqPLAG16vUPKHvZmvURFeNC+3fxBjplI7gRk4ZOmuoXaYAAAgAElEQVSAip/ss9LAFgSsNykE86ySM9/7nW+Ts3azknWfVG6TchpKw5Ip4ZxymlC9A5io1yWznoGa1iKRi4XGBWBcEvPbICImE95Vk7WZ+GIA8mi8xgbY9uD1w3SAFAosUcnYoZok9eH7Ehg4X4LkXEyPOEElnXL9DoHyfS+7X3UEnw0/F4EM4bzR3WUqmCN/Qr4AVX3ArEeKLUEf0Nh6SVebJLGsFxOlqjlFeeVFk4lLdQxVEQFnq7qZuC7dRc2Lg+9QcjP/MNE4QtTzy6ZrpDAQEgspQGKh2nj+TjS2hEWkUoToY5JB2r0sf8aq5ovdf0H5SluUvHuEfkgkK+owrgjArsgJTugqkuGcIi1V1bbJQmdzolIZNVZMCoCrGBdVWDQO/sZPyGG0JKpx+0DbcR3mHzLoV7S+FzWeczAojXFZCYxbdYjuvfNWpQBssU/xWZkyT6nNxOfVtPCpF1V5QpoSTO4FmZvOKsSc3kuU6FmQyfbqqoIkxJbvuO02J2hjRuWZ+Bhgelt1mLYo52ZJUvE+ymyJgVxBW9K4EeIOyR9Ie/UDd9xts+CVDXIoSyLdKgbAoYQhnaEfm7Qr2pwgfSIoUXYHE9xmGI/mwmFGyrio6EDyzRYEXMcEjvgI96gu4heU7nGEhGLlwC3CPBB4dP2yxnmOgBOafaqwLQLJK1/32vYDP/h723NaB9q+v/4972wf1fk6rhqRj3z5a+2xr32l3S1/2B96//vbcZp8ah0xb81TikpzkZ7tVjUE152TRryBgBqCdpKOelrqNSwrUv4vKvQHYMFvykcZuMYbxB+Vn8jmaGgPt4U1AwQsfK86i3rmirRmfIEAhssFaU1dSdwmZVIXTru81iFF7wFgVI6nqC7mfDo+U1KpXB2YbZc1N1K0CU1nLJi3oDH7GvkbAIRPAkQ6x2gUzAr+gEnQRQigy0EbQtACnCKsnUhPUl0c7o1vSjyIMTNHQJWyXGhHrv5uFh9rZR+weXSuE3YN++qiQjxnhHHZh4g1Jj8rvyKcivcsiCNk6zpfAxdjMggk3Ftry/u4VODJ9973LV5Polx5OLljbmsEPxKNb5SpGc7pCi2E75OnqoGf1bqelmuDfLYV0d9ltDAJCYsq70WeWuRf4n+jGS6mVQlUsmbcru7gu6R1HZNW/YJcKTfLWrN++cD83Ctu2metzs6yBKpA8CCaAi9qUu2VOWNJTm2CDNbTcIvGbYCAw01okwxKbm1//I/+cPtX//rnXW4G+zPaEsnDaEuEtuNzoogtlYBBfySVt77t7a4dWNrYl770FTHvl6lv0HOWRt4tuzwRhzAq2g5gPiSiEJst0jvmRe5JdMndL3uVJnm4vVflmzj8n/nsF+R/UqFKzEgCDRza9mFRpoQNFider4VCMplXJAKSWBRkpWilGJYO+CZUgpQga02GdUqCCskhtFR2fQB+L7CRJ29RqQOARUS7RYsBOq0SLh1+RJvDqLSC2YPr+H6q8BGGHo7t0IbR9gRWYoDz0oBhfHskJWN+PE3vMRMn5s6QSN13J8GpZyglHXdTGrSZ/j2eyQGJ1jRxzzDrMBaGk2YS/W4buSVAytTEoahnmsExjiA4/8/aaq51ACqabvYGyjHXcwctEDADjLV3MA9yUJCYTZnaO9rNk/N0x223SODZ2m6V1n5QLVuOnjzXPv35r0qz3a7E4PtU4+1FVxpfUPIowKnMBAsw5zEf614UMyX6yV2aRS/UDdwtgWu3QIyAAMzHMBwSYbHJ4xugBif9s9brbNyvXELlKphRMjeSp6vKNvu5Sc76bdpDzsF5AZPQ2i0qnnn6Cfs1vlUWBrRlNAwajiIEVMAUe0y0FfUQGS/Jlo8qmo4irbQzAUBv1cF/QXNcFVN9v/IjMfG7yK4YBgzWwRFUbLDD3BTrgCLsL1gy3CEZQRbC1F4Gp4CuCYKJfTMNoX3xk08RgFJyDz2BuxZQJf1qDCbypGe0DqmLUSUCaxsO/fQdO6dI4w+GSw8p3Q0g684nz63Aj2BlMVL2jX0ELKh9SLV9IhgPaY0QwpwYLDrFKuBO2RbQYh7wSLRhaLHm5aLhzNEBatHaAxqPsWS7D8AButX7UjQGcxzgYtMcwo+v5bB7wQwU/PN6eu2CdwQviN/Dl0voeoCYx5nHy2uTf9T1tkzUjnGPPIfJ7Qdhw5wKk6Cux891v/yigBZ+QNYPsAVo0IooyItQjlVnQdYENGKPRfuJe+2Mkv/PLovnUjlJRRYuW9BHqJYpUPiBwO8gDZ3xBSwrwgf6YN2gfELww1WVtLdbsOwtH5yfe9NdN3sOZnzJMEJnmHzxoC0797mShODU0gJRIJt1wNxBUwtPmC7a13cp2udjH/ttR8FQquOLag/y7d/+Fv38ov08mPp+S+B0i/w2LDqA9q53vUvf+bjtzRTBfeCB33ZJJnpaYf77XhXfJJydCdBPC8DiJ05FtC2+7zYlIpzb7rhPUYeHBHLv0gIsKerwk5JW8VdB9CQEK1dKjPyswtshdsxomHMWJVV761Hp0aLQftBCyGVgE0v7SOKfBVjW/Q0gwSgLTAKw4vAGKes/ASWHv5g71+KDcoABwGLin9wHm7/yYHIfrgn7dvhyCL/l2ZT52U9TTL1PFBk/mUdEhMJAQouMW5VkzGW49idfM+dZc6mxMC9A2oCVTIhDrt85PD7oMJZch9LkBmDStQU+A9PL70PMligLxJDKHO00jtumXDRWzQtzBLkoJDNSmoeAIvuHqJIgLWirDhrC0h6Zjw+r0STdb124k+ANJEfMw053wISJNEprBQokR4RTSM3SeSmVI/pH46dW4DqcHqRO6Hva1Vhn7S/C3UlF3BG2/QoVaMbHSY8gosZcP03nCMc6tOsW45JOkVrxz2yWxkm1c84ZldrJkbE5V1oTjDsqs7C1wfQEPbHOWjv7VbR2+C9givjM3BiPIrq6BlBg+93OwRpjrCnOfTQaCvnA9gAsUCPAKgDLmnTSnYOQDDYjLUJn9eKetkLn/hmbcnyDwIX5PTUuaMjhzoqwdH+xHrBg4NauKKEWUc0Il47VS6CoewYtB+0U3ZWWUjQPIPEKPxQRoAS4iF4E7p9TQW2ilzGzVbPaOmtFyxGtGtPn+f48ASaJNs56ooOjFx0QEiAWseUhzFrkSytdfaHu5YaMAwCNwMXlcg8NPIVfgsOM/MZgF8wnBOC4aPJnsIFhrNYgbV5Wc1lp2rfddpt9S9A8VhLMeUQ42kQpOiLXDP/VJqrOk5itRV/V2p6RqX9ZubBaToGVzhB5nLoO0zZlmRDYiPDFzcQ/BCh4+s3Kn0Tweuwx+WVlWQAsn507OT/37vvvSpaV5JX8dlieJIJLetB6mXeuV9QTjbnczNwHJaQEXjxgk6TIO+660xXWeaENESTxVtUGfFoV1wEfwtAJXSdRmEgaNKR3v/vd1sCQct70hjdHLpbMhPhMALT3vO+71HL7I15ASjh9VdWqqaqBuY3oQkLf+YlUtkOhqORO7VZ+EgzgjKLxXNiXQ6J9JGHYgQ9qoc3fmEP5t1EqMRneSGtoH3bwcoD1RQuVMCrU9nyFo3XyFSbVkMZ42aGcDC5oZgSsOZrDYSZAdUeSNDMP1d4Skgl/rfAQdsLuldoc75CkZ+IHmIjSEoUiTVoaZi/N3UJqLMlxAMAEgDVzKo17zWxDii3gsLzTrUkPRr5O/7E+PqgD+Oimnk6ISSHRc6iT4TFctEFMhwChhQD2MCXI4YCK8XqBI9wduddSq9ccRhA5hgRWkHF/UmGyBKpcVs21UzK/8jgMI6QzOJCDuoZoQBoVydLshwuD6vk4jXkG0iaHjrYQSJ2rilAD4LyL+i73WxDQkDy8S/UC6bBLtBjggCZE5NlJBCeZs6AqAkZoUEkdT16LosndKrW0XVaDsMcyD4QZTE6h1YRJLZaTb5HYb1B12kkwbDQ+m5tYY/1u/4SXXH8TkYUwoH+heTN2wjwC1PyZ5gFquMK2kzsJFY8eTuFf0ZMt0U9qWANd8KhBs4YGdL1pKvzlHgqAnS+/h+QtBjcNWDE3kl8BbDT7sIZA05Xi4DunsBiCeMyVV5nO4ruhEfWvAnu+H40LlRhO3UznkCmK1oAWzRNxg5jkEmS8Xnkeoq9gaH2lpQXZcw7ZqwI2tjVptTQk6B/hyLa5uL+11zzXBkbzEc5enKc4TiXMhpA4wFget3hKgWdqZFN/x7mDoGI/uPcuAcZNqmK0KIBCuHFnCNEBnTLgx/DwiJ6kuC2aOVqfzprG5mALqZVogcj+Lqjg+okKJqJVCSlRdKZPgY11J7hopwoT4NN77LHHBZa3eizPXTkyP/f9b3iV1jAmOvgvem0gP6PAKEmge1T1YqdCd91qxEwRgmFTIh9rUQeSEFVsnZgL0YI+r0rrN2vCmAypxnyHzDGPP/GEE+eoCfd1tRQAwWlKxncAIqIMUQmRXh975AmVQlFPKOVhnJfT80bVontGfh7UT5pHwnCwgboMjlR5Kl6HhBBFFUF1yoDE4dU18v+syuxzfkXtDtIGPq85zwtAqF1noMKubErhEPNmp9kks+0ZchF9HEPUq9Ek6MNj6TyA3esNLYoJwUBgEKWN2fzV7QU2bNv68wHR+qV7cbDrcBr4ormmL0P7QrsRAYT4CuuJG8ReB/hOMJYZ4NRrWL32U98dfqZmWebC/r793KdmMPHnrOtmaXjFnIZ11/TIGWOv8lgOkWtcU4wxIFsHugKKMNfYWY+/gMiyWCp3edV/3BPfDC8DGCkQ+heVukPYqDFDj2b10Ix+hjlLpX500G9S7hoBNaSFcA5gxDTEo+TQsuz8ZxRBRhQeAj/jwx+8U9FoOxQNSrsVg1UyqQgXD/NPgURoEjDQSSHKEWF5hg1u1kVA59CGzWsBKwsKJfEHfVjD955iCmS+EloxF1IJpYDDZmt8LwFYpYHAhPvzYbxlDb0XMODQth3qrn98e8LUnoAVuKZ7sTA+kwHUbj+PiZsxA6kDII7kVK3he+2qxlQ02pst65t1nixYTb3QfHFjAGKYEnFn0AgVP24fGOQzloJDPTPWF1dD7CUvgIWxTGtumPcvd+8PgmEctpFH5I4HiIX1pEyDAU4BUGV2r3MzLaQWjdT1FCHAF48Pe4f48I3i30SsUjILAQ2AIl6BfEdKQyEobZRgxZoTPUyqApUtzisAbZkeatC9FB5y2pg5Fd8JBNoh/m36M8+LILZNSiO44aZb2lGiquXOuEGpGVgHji+enp/7g9/+msDmXISeyQzEp88viWjJcVmUg3lRBw+f1hXMggQtKJ+BLG8IGcfcnEQIV5cWUeHDIpmO1549u615YfNHzYaxb5ETFydolaNncSEKmy/IOBf44LAHfGgwSIId1a+JSEN93KZcp+gJE6U9kPq2yt6JFGtpH6biqBhJz9JLDWw6Pfg0zp076eNLH6wFzDFoPAZh2W8t1Y/USqBErVP/c5qg0285ANaghc0ALFpFuE16Htz4KQmlJ0iEUUu942DiiAYx+nClCaUHijTwhi8Ms9MgffkoBdHnIe8ZyywQ5hvFTGaB27UArw5ZaaX9dWs4AaPqtbWkSaZNaPWadZ4FrMqvCvNq9JEyY4TflgCGw7ok4BQKWAfujgnMSaCYalJyJ+zXPgrdpOZvbRgty+axUTMOQYBKHkinIeQgeSIwEV1FZXPEBXKu6CrLs/ABb5QGhg8AHwh5j6dlAue+BBdtE3PYKJOgG1r67sGQ7M3shB9Hew7zTMBKIae6KljDBtBtys810d9Iw9wLxlRavR3hqRGTT4iB0+ZAfxe/kmi08126VBbrieZW6zqYsFKzScAqlYE/e7ovwApZLzSs9XLOh2aUQGoTaFgGSsMKjQCt5do0ci3AgqaKNgu4itZnWU/4DP9WBInE3nsfxfemQYf7wvfggfAyeoHh3nj26ScdqMbzKpGavyfOvPc2RN/+TIy+rAQsIxFln8az0ysdPVD6d/4RyVIgZiEWK1nwg6rzV8IGS3pR67tN1SauU5QtYEMkMs1iSRcCsMjbKsAiWhLN6RwBUQjKAq3zCmg5pfQIglYwES6IN3MeiPqj5NNm4QORlzcoJw0/F4IA+Vo3Ke/rsAoSMG56gtHe6cjC8fm5P/q+t+q9EbHNzvJQ2y+SDnUAisirBVW7YNCEVKMdwPRW9EBnfmM34zALH5xYlrYK7s/B36EIQySSIlQO8JIOJloVRErm8zltLtFNVT6E984oHBzfEnkLmAxtT84Ds1MITYRV3ZPxbhOgoapau6IOl+rXheSpDG0xCIZF+OuqWhJQi4z2EUQ5uSAkvgsziFS5Cxhqw5ORzmK4vFcgYBAxgzAnScl9UsMi0KpMgoO/K02Cg8QVNq0K4Jl4rH1GBXYFXDwLBzU/YUSaT+xnmiDs8yitrRtXMsD+4NbDSgruNZ1ibtOSWh34XgAazJvfaO06JjwBnC5M/I1f9N0ywCVYIZjYN2H/BJGIXnCfW1/I70h1RGKlaSgc+0jyqX2mhmFGzFng5KUA4SrqUBZaAnttxm4q8O2jKLRs89KorInpE3yUkUYhmhNQAQD4x/iHwEV4sDUwzpaeSZ6KhxDqVDDsdJoYqKwjxStSm9JBlO/ZvFfXF2DZwhfmVWuU+o+Or3XuXZ0e3sY8iF6LsgU+76HFMdcwOxswMI9ZaxpNgr0Py6MqDUu3Yv69hmVa7czaZRKkB7AHwkR9PiN3ETMggOVAHPup8JHNMM/n+Qt5ZRLQRuGuzGkhtHusabFAy5l+hck/3i//cQkD4xmOe0VgULTpcKQwZ9VCB00OV9xTjHxU/vE3BQVYF/ifTecgUQor3kL+s10x7l80i/Wv165CqEmaMG/PORYdsGIFWt7H9Aczp7Bb2sJA5CL1GSl6i5YF36dUEpGAzHWH6j1ekIkdvyq0RFI7Yfv4jalwsaqzokh+RwlKfHNPNQQffF3nJZyh3GCL2H/gJpsQN1EYOSOOiRDEyobgtlORtwTXnd2pjsN/4b/6fZ5dMTUW1/k4xeSsYsaCMHhCOy2iARoaJJV7zd65JpkkxVM5dC41gk0zN8/FIS3thxYVZWwo0hh5Nnwe31G0nhalPnfNOIhSz7OdfSBECCHuz8smAB0iTKoFFI6C4jSltBLf58DSqDD8TfF9pLRUZ7oDZumOT9fGIkzQ8ijNxAHqpTp/P8c4EJKei1QZUno0OxvNFEQO9UEFo7mE75f0VwdkMAnGZIK5DXsa1eeL4aI1uH6i/nMY7tS4anz9+Ps1rusLhCbMOEXwU/PtBaCSwK8FjLUGtWYh/ef8bSYKX1ZfRaHGzC6XxM3htkk3JfYKbgnmSA20qKReYBygg8cqD7gd+uEjMeNOJsF4SkiAYbtaQJoU7Qeli2pK3vzkHNQalYmqWD5cHuCo/eRz8lyq5xH+Asp1UYF/MG/ZD4l8G4zTwgmm5Wnmat9n+DJizUMo5Tqc22HwHOkSwIp3xlcno8X9TUhjCDXrOzBDI1ysle2aHf0VzfRa6vT56Gm4wN1WBYAs+Q9a3aAhV5SgGa9ovGuNVDMoc1svcJUg1dNX/R5aU2rN+Kc6a0d9b5bmFSAyuXb9Oe3XFKCdfvWmS0xg5K4eUj3LCoDy+uX9fW46gTQE29RWLTTFnodvMfh2HAW8ZsZ9CzA293rIoyuoN0uy9g4IEv/cIBAi+XleCgMmPHgz4ERlDV74oHgGKSUucae1Q1taoZACVX/o/IDPU+tLgVw0NPxUG/T7SWmdVNKgOSTFCDgP9ygZfkVpGA+pCSy1S9HaXCPxuqvzc3/tT/2wxcGRgFCTRxtrbVQ0YSvAihBqR0vhXCTqxYsAE4ahyh9EiwURMOBT6jIgVSq4E+u0qE4+y/vgA7DvKU0tfO5um6nxEW7rPIOUaFnvCcCyVKpQZGys+nCCGXUmORa5zl/5BnLrghEMFAX+e09NFNOvntmPDGO8sD+U0wylHN1OJ3B0UgVdRAj3rD2IcVvcHkY5DRhmFjlo752dvxGh50MUrMT/j7+sfxVYTDOTWYA10MUUo5xmCPGctKN3h2Tmwe8O/cR9UhCaHuuMDfHUC1Am1jyBiwtIiCSIoGeg5dsrH5Xzw2wug6JDKq4xjWHLIfUO2qarnfRtHDaPAlYSHc+0OXHGuhXdM4bIbZHdnxB32p9XOLFBDuaQWpAFMISSaW0gPu/3CYZcwNODlQFtCq6sVCHUIJwW3eXPoqUSPvx5RpdOm3Vr/+se07RVf/dC2PS1vgd7AKjaXx7pKUMAFEA8A7D6/R/OKvufNFljq+umgRUFp2ikX4NpugvR4Jt7sVezXgUWI88CeNQ7SxFzmMlwpZwSmJHi4xJzpeUhzMMXMyXB49Ujqv+W55TMC/5cSsVAywn4vSAZ30ELjojYSzoH26RNbZeWtUPuHDSsAiz4Pn9H92QquGN5Uzi8bkFJphXtFeWZqGLvWE7RLUW7MVRsVg3R81JQMAveoPY0AORhuX++RUWPL6nEHJ0X6LPFCy301K5L83M//qf+WNgvciNLcqu/B4d/9osiP4MySQ5t1aAudfb9UFd0UKjnCVHwJ5KdTQZhl/bGd3tWC8wnEZEEUw3QqL8tYaGNOHs8EuOQtJlgMJX0QxAB5QPseLF4FtdawxoBLBgzTAjzX1fxIRn5OL7O3DIjWq8k1rp3PM8zn9CweqKvcaUAbKd2SPrBGAZpuJOIewZR13DPksyGyfKLJe54x8zDwkeoh16L+CSfMx7IWqPpQ1vPmzWG6feude3E+PKPlwKs/r7Qw5oAixkAVvOrnxNglPvfjyNFkYEhsefVb8jrlNInyc18fZpx9QwjzNfIkqEx94zcNSanXrOYIMBX5iZrDAht+q41LHyshALTxsEWg9j7iix1l2jWZEKqMjLHkczz1gPWtPM9MtbGl+nTnL0XZuP81t714OQSSR3zq7PRCx69cDUNXGOU7Hj/ifG4msaoDQBYAxijFxOCNmOde7pIyh+uuhZNj7Qz7t00qPWPmhCM8oN+3pPDWiv5so6DGTL3kH0LDT+EJV4IKYSSn1GQGQyc6Ooj0jzoJGHLkf4jIMjzTNPhAFYWuODXsc8TAlgFa/Cs3EN8gtzigj5bEZ9dJ0sBPbr2qGj5vEqMEUhExftIZyKaU+ZvAZcVDI2dyFi0rLNKGD6PtUj8bUn1NHHRAHAblTi/XuXKKD6wXVobtQcZGZ3DDyi5/pRKYJ1U0jBF1HEZEeBy+cjm+bm/+2f/dB7NWFYWikz4IZ8mpTR8daT1s7Au7WHnMu3Lwy9gc4xV0giFLGmxJ5ieGfpQFuMxACWY6f6hzuoAW4qMw0vUSR2+IKhg7mFTj03gfWt4dGPtXrwP+tehMBGwSU5kDfMnL/CUa735Nn3WIfRNJ+mOeZa2Zy0pmEb0mElNiJElt5gmakuwgG0CluXZXI+Q4MfvDg/mvY6x9PccJFVfUxoUSI9EGmYIr3mQ6wCSPROpa6bHWuvTM6TeL7VmYbp5T3/WM/qeNvpnDtJwfrlK0NT1tU7TjH/UUid2P4WIyfV0v7dOo6tAg9pHjIPsIwEfkGHRTm9eWrP+aWqdpvNa1wkgnqKLWtseyKGRjfK/ouSU5ufzRymfjFQkx2peGhiMomf65csa54jPKkxGEHrB0zCmFBaHsSbQUSi1XtN71NMDyfYhzJcwlELqFAFYGEgBYpYQMAvMPSY0LJvJM/Ckq87C5+zX9Ks3O9fYCS6x5sl/3f5P4HWe3zCZx12nabJ/VtHMNABOC4HxnbW+hf6sj8BoA95gyp0o6tDluHnuok+KhRO8dkRVIZ5VBDW1Chl8nzsawSqj8FqmwzpPBY7RBgitTdGYugeJ+OeFCevEQ69T2Ts0LdqEbFN8AT6pBdVHJBoVK0DwYFZXJ0pC1gpFg/UZvi+qSNJTi9JhKwp136rK9VtlDiSYA5PhCUWBo5gAUohvtHeqbsP2Ye3ZMD/3t/78fzuIVrXgBTZ++OCQ8y6G5uD/BThho48dLe0CU/ZIrOVz6m3UxXh6SXTiMKS02RMKKF4GrWnC7M2MZf+evga/QH+gASxqjhERGAUf07dVX/Sq9NLQWqfuTA3HYBDr1DOfWYBVeS6DI7sAiwOVGlbPFNacyHyjP+RhEuwOo+/T5Y75O2W/TiGhhIUE6+nn9BK1v51Mqfax//lSB7u/7zSQz5JSh63I8fXf7+mp5t9rTTUmU+laXjahDXivdFH5xcK/F/SMPOT6jJZcw3lu7QYnOpJ9mVoRWCysxN73/6YZWQQ7jD4lnwM0lM5ZXnN1JtiUjyrC5kMoiii1bO6nVJKhhQcmZryUKUjFeJKG09LR61RIuMXg64zbbjHDFD4Bqjl/mghOa1iztOgA3PDXeltybz333Keihf77BHQgfLkkl/MLu5wv3WYWYI0+rEr9iCK709plT789jVHNffo1y3da451Fw9N7P2tBZ5+Z8KXyGj63gK51SzoZz1CUjOIFP3anar1IASKwgy4Z9CGj+gmmu9rnAiyEeX4vMyKfR8J4FiTQMEhhOq8oawBsSXVKb1cvwh0KhqB905ZtO72m8/jiSUbXGNHkKHGFhkUKyT7VZUTjojo7aUeLCnEnNwvBkUhuwuWxmGEGJ66BYsqej/JKaXnCWBbOqtLFv/xHf0/3j2RMFgDzhqOakgCtrpr5BkkEkacGoO13VAd/+0DEIaJ3Tx3mIprB3pwHjbtUj5fR2ReM1LXp0hkdYyLvYty8WvBe8i/CMtgObamJEAvfkFXV1Na4ljp+7pNDomlJhXkoBrGK02qzCISyVsMqyaTuC/MoDasYxRqKzzfS2pJm0o6ZxOMmAOtaB2qCmJOwXVEgBh0aqH7tHb3TGlZ/71kMxvvU+2/SZFDzeqnDWte8FIitPdBrV6yv1l6flvAxAQ6p7fdjutazJ4QlWHuCdTHS8mmRW0QR5Fobntsz3Vo/06vN0ZNg1c9mYGgIJrWvuW8AACAASURBVHmSps1r07PfoPwVNrHOZ/Wuqz2h/idM0MFFyuki35DUDdJMOLNj0EcHXpztqQdRbsr0UsKBQW02YNWZ7mnnKvUx86Y94Ewz8QLZYd3yeb3kX5/FePI8ADX2x2buVadhcR3ne83aJTD2z5qmt5fUnGaceaKdp18lQMx6zvTZ7YXH6TPU37ev71n8tuSuMleXZkb4eZmeXetQYGEBC0EotTELWeKN9GzDjEgFD8yKaGV9WL2FDriHGqdieErRjXiaqByj+1NfET8wFdT333RrW0TTSguUW5jQjwzXhGj3gu63LH6+U8Uc8GWRf7VT1Y/2qZP5vIpGE8kNYDkeQgC9VWlO7Lnq1OQ5IzhPEYXs5bG983M/+7d+TPxAw8qsbS8aK1FSt/50BJsImBDpADfYXmgkkSEfpeqjvAv18LZFLkUCW/hoRkALUSrKk1D7LUrbhx8AqYLumBE5F1vEwpUEMUuK41DWhhEKiiobphuk4Tio0UROmdZEXlHNGNWY1h5BUX4O/iwkaEqH8NB4FqA15+7IluNgHvkd7l+tWSLJkHbTKhmT6qa/j7TCv5SAOvtUqM5+hpfK42C8YbJIoNBte41mkqjr+/lT3yLRdajCXMTnCDDmV2wyNSzNy2ZQayEZ4p7Se0KeH0c1hyBk5pMiCxoB34R2iskVs85BFvFHlYV4eRxev2SaliIjytTM3oha+ntyQEenpbgUQ42IPktI+T1rE6EF5dsxpx5gBzAPE5OZVT1X36zCpoxgkNiR9OzUjEg7RtFHAXpS7JtojIaLEcVY9B6CYFwSNM/PoSyP/nbwRE0tNZ9Ak9grGv/5kvpM+xMaBoQBDcd6cb6Yv4M1XIkg0k4GUyLRXi5KqvcU3DQBWLoH0b+l9Q1My+vD2ufO5WRizHlm2DPW2OHbNc/xJ9fFpeP1s0yCnM9p4af8enzVpsCMnPWDBsAKQdbdm6devQWkgAnm10c2+v2ebvPs+Z5TrgXeQ4OYfiHcWHfjuyYVBPjIyTO/ZPZx0DISdRT8g9JxDeQa8xcJu9Rq6UA5ych8Muoy5jn00SA1I5LVeYitWjb/6tVp7aY98XBaljAu+KB7rem7zz7zXHvyqSfc+oRcV0qcoVCQCg8vdmqDbk9yO09xA1qB33oB0IHb7mo76RtGV2NpULRIOiO/E7UEVUjG4EWLEipc7FRDRmoOuumt4h1IHqaf4haZGOHhFIq4pHy+VYXL07oorH3KZVT+1ur+bfNz/+Jv/S8K3OgrLQQtlvbgZczFMXPqHNilGdX3ayOpejFNvKF9RPh6mQkpx0GZj1mv0lAG+7BzL0Yb7LRJqO5RTsPpMZdkx/vFmDwVpLjU5kKTiwgcDred8A5vRY1eexgpRTUwkhwADR0hGuYVmmloeSZifwINRekccsXi72AWKHR1uKGPyO2BiQez86uUPttqyNWIXA+kE2t6Wc/NjdT83HHcBtJ0vvZMpBDSZ02fcyjJA3L2udaE6gzB3MdwWICfe9h8kPk4BQ5D1n+akz3uBI4yx9CgrwAFmhhMPczKIJgJ0exFmjhG5zN0E2aP3uTnXjy1Viks8AzWoiDQzEnfq6iqUbuXSYPCqAUWSfOsJ/N0jmEHLD78zFv/GRTQZspM2BG0K2PnnHjbeAxN5Th6CT+C6se14vcwhbPXbCT5RhV4gIksCs4CpFWBIgBKtIcmqOfARNzFFg3Mfi6Y6Bjgc8mpKqqLiJBWQmuBLGejC6oqptmXPSq6oAWNDZ2mkYBbd5hNocEz6ISHPk9x0EotfYx7GvQc5lrXDyS3kuXjb5g5tOxnplDdgWhsQQpUSRMem2l1HMvEmEq6qP0aZYlh7yNFZkJ+ynOam55YQhC5YwFyDCH0hDA60GzRAMJCLa4/t/dq4LsDOekDFyXOdRzGjhA9AG2HuEE1xTmCuWSQ2uALZFQZN1ApGdYitU7HFOjwgpJ3j6ojwHF1eYY/lmVj7JigS+kYLJfL9cqn2q36nFf19ypJw0IsAMu1MjX3zSpEvllFJ+Zo5Cgz4hw94lw7kxqFKtmEOVA1BqGNM6q9uU3aFpWI2HfauVx8YZc0rB//K9aw+n/TkkkKIbFReZBrEWf7aUZ/T13f+7LsZ9J9yk4a8Da+iApBSgxtKCKj0FCK+HtnYZloehNcCDlx19JOegDmd+5B3gwbV9pbVNuI0HgkMV4lsVInqz73gc1nFFM3OeY69sEdRVQev6WF0AwMDDAXmy2gD5olhibiXCmbaKA2GCNMJfIqiqFxnc22qYHRpoTfKTwJifpwprYUSZqxvuMBinvVdbVebiORfgIDt8a3SvZfCjG+h96vhp21r0501X+Aj/OSiFvlfGjOAW4BQnWf0HBjUABuBPqEZpJHOgANxpfvGFxSI8Mnac2ONUfg0L0X5NBFuEhc8fxLGwqwHTXSusYj4D7Qo7XkoJlBq2Xts51Jb9YehC72x9frMGd2bM8ER+Eow+hTE4J3sRem2xQqyhzpkPqkJZzXweq8W4zO1VwCEpBegkNy6Ne5KGnQWJjCQ1iK3CKBGAIYDNehyDT0i0CNYV2KaQapZEkwwDgE2iifE+A5mPz525G2VBdNc1LHI4IRx/rabaD54+soOspHDQAe2k5SQEbwek+8dwFSJnSfhd5NkIzZIBDA58TuvF+BlKveDIchJ8y9mZM140gCNzCWVjsMcqyM0b2VxZCDtnjV/vcae2mPVaOyN5XO8oVj6g0r1eSrhLeeX7tAN6tca73mW/GG929GNGcJgr4mad+R2Y44Ht0pmA7pAIBPjDB7Qu6Zq+ti6lrMyptkHtwpbYpWSTQsJXn4tPj5RRXH3bS4XS1D9qlEkzQqBWGsV0sSuoO7ZDOdD3SmKeJgD5oGgC8LEI3jKQDcv3V+7l/93b8mGgg0Hw53Trg/eD2ql7bC9WVTrs1y9JLr9k1KMaMDdJS6fFFviszn1gb2z6yIvNpoPqtxDIc7GZL9biUJ5XuUR+mj+iJfJpKVYai9n4ZhFDjV+wuK1sKZac0pAbfmP9xXc19V47/pcfVgWYVFvR7UYUwiiQie0pKCEYf2Uo78lOy6Q1EST9EnDBf1u9dICtBrP65By8MhQ1jg+xV1VtcXsFWBz0gvCDAqEI5Dk2wLgjfABEPld3Looo+UzMaqbs4ekHgL8xn8QjogLtyLNp25PTBXcpcGQQSA9yENxuQfNtvKrGQTRjDrInSGUOV0/F6ubc2t+BeSZVkRrJUxF8bOf/y0NhugyXeCoYSpnDlt366Gc8m2LWtY8idoAkadvYlgimhiSZ8dPIdpLf+ZwUOHCv+thNaIWCxzPIwEesTUF6a/AKeg0TD/Udg2fBdmxAhHme9XmlGgQwisZvIdgVjLldkGCbd8IXYNWHhMeoTVQ6eqKecRmyEmg8SKkHtYiddOLc4o2HraaGpO82ECllMyTENok5BRBgE46rVMjaFDAMiGmZhOvsJcXXsZe+Wwi/i81JrhOyaOBEzarMT+pmjn38eq6aPugpmN8lQx/xIEYx2KX8WYRktWnRXuOfrfxnvKUpeByb0UMd7f9GEa0ZikydS5LOGjtP/p887nBcq19xQYh7fV3pfg7aouGjhukqqekbKdb+uVIexdnbifP/RCO6jiwCdUyWiVHoLshrT2LQKw7QInqmUsLG5TwIZaTm3f2ZbU+ohWK8joNK9FDtkksx+pG7jdVsUrtohHVEcAKhStHtkZgNUzpYHpmM+M+QHe3wSJHjR6zabQOQArVPVi+L3UGgw/ZuxCilOvAqBxU0fw471iwgGSbEA4wmuMxeTNJMmw1r+ykcd307dln1VoVbOcvr0UEy0ugmGUZlRS9sQ4szSPmUAeKq+Do8DC5geDYQxEKHLAYZS9lsf9SurxT5edmRR/Bw0qmU2tSeXTBDF702Jd8vfhUPF5SqCWVfMAmMEmOZZ06j3Mk1hgHIw1zSt1SvW90pBGAIaG1DJbDM2+RVeD0J7brzWOsWiltKiiF4aySULFDCIJZpZaUQBU+hcAEzOHMLF57avLLUCUmlwIW3HwmRc0wt4AAlV5hIr60c4ii7zGZgeIpLbkM2AfRfoPWIcCEa4twEjNySkVud6stSu+65lopq5pWPSsDxcU8gsdYaYFiNx2JP18Uck8maBBcYyGsyBkZkMSfayz2bSdznDSZKZJP04ON7nEWsS5Tn9qHdZkaSWcjuc0TZlTvLUYH48d0iDYk05z6e81raFclpXD+nIJDtBM+vNsDrS51jvtVJa4duQVi6qQ4LOUdIpAEHsVwkgciTgf/qvnxvrTJkjOKQIJQoqeUAFhXGra0T8aeRZQx3mNRorukuDb5omCPiD7GOaArL22VUsYJs+pEHgN1QLe1AsLBQJbnqYQmrw+8Yio4BJAbKsE2w9Psred8l/qBpA8qoSD8AfHGY918p/WfOKNHCkuiAzVt0mec6SyS0T7Ubv1rLQwQuzxix1VmyPqZ9Izcb0wghV120uZvfmuBTnGKhqniHpYpKJ6THRfvjg/94Ef+8u2F4XjPJgyg+yZdS16b/6bMMHV4TOhq3unWiJ3++H7Vi0tCKQ0FANWmgf6PahDE0w/Nxh/jBcupfWsiFFjGiTjbi6uVJ6t1V3eKZkI1zoMUyVvbL5K22xf0YFn9X4yomKMsfpu+AkwLYSUbYc3IGQqLtNAAHYB93i/OLxuPZCHy3+nVhhjmLKzp99qmlC9FvndYkplfqs9q+9MA5bXa9BC4lBzj0GYmACTODghxQXlDlptUnNpBoMEl6a54fm5bzUupDqDEmYH1tGMIbSqANLwS/TaWz//Eajy/HDguI+1wwib9phTay1neVVKGIC8JFX95FmAVpQPC3OoW89wzzRrst4WgtB8k8iLRkmctGk3hSSujbSPkPKDbihVk+Ho2aYBUPGYNQeKpUJo8UyqoquNie5BWwb7GrRP0VV3DK+3j5T9Iqxen43+V56ljxwRHuYg5o2Py/lVHWi5X5nomPGxly7PBj0UOKfGWfQ/sRfWWQhnHt8d+BpCb66lh6I9pr1LPDs1ouQ79e3YuqjxGCcogmm53HO1YEA/rgom4gzq3KSlKASKZNpJd9GCI+v0dWA10tGkW4Tnmw9hCs3IxLAexKsHoQLA4k299adfp+JR4zxjwQrMJ61YXWBLrkEJu3xrGEehT/8g3zPNhKytAzCiVc6EnzQFzeLHHj9MK9eM55TPGb7m+RdOFW5hBqe/Wvr42VNgkJQAn4UM+IJHbuIM5YbWXNGmfCt9j9iHyE/V7xYQgz+4K7vmc+Lqxvm5n/vbfzV42RBNEpuUUDEwJl/jiUSCYJkPYa7j7wEmLjQ6bGz8UlGAsdmlDV07uXAkipQM8GPBLJCykrESymvASqZTajGmhJLuQqXEP5SZ8brxEAwBYGYTO/wCjIu/69mDBAlzp9lY+gPG8RfZjNQyzWB76anWsDTDK37mWJE5/Gdr7zmE8k4RZU/4VvM5XOZJo2mpBIR6dgGopfy6QUpXdW0ILWOIM76DAu86lMNX81n1dy/U9FpgrzF5nGl+q2vKLwlFDxpG0tw1ph2mDfY/mZPXj+8AqBxONPk8dEEPISmaceLDRJOpEO+crwNAst6lAy24ZwJMabG1Z+OaQtQRvVX715tiuY5xIkw4zDxNhGV2tVaHuU7/UUi0zJecEiK5Bo0nNTkCMRhTaXbBMJkUmjr+TzSR0OzQCnyd7xtA10fcAmiMeTAjA2p57zi3sZYVXNRbP4rOfB699lxrsS4AUb9fTn9o9dCiffwoLDGeYP7h3wyuw1yiqnwwMRjWACy4EBw9PApNnMer5PSk8BiCd/CcOMtJQUkDE4Wp4c9m+hBKXBd+Us4S4J61SqEBGGkKiLau5L5iEraQn8AwLexPnun0LUK7CayuzuOBeuRBzz6fwwmNeXT70J8Jm0Jj2YdXD8Ted3aGNbGm6OULARRwYe8y0ttrpvejZF6uTfKkCc6Uf4Rg4jThMN9xLdIFa2F3D++HDx5NOBhU8GciFIsvuOK8/doZLGZhpRSW2Ot951Sa6Xvf/PqrgABfDP9TmBCYVfVpsn9BDyernsk5QQyJUO/TutghvTSxo1+KVD6695rw0kQxOA+9F0GcwdhKgkuzSW5g1RMshzHXUpo/NrUmEdUr+KwivszA/DlSaIzhMvUPsaXjL0qCdfVutyg3OwsmE4KFTC8hUSd5xDX6wLkAvVTLmgDMHPgMaeWQ0lIiDkTdIXrKWKPK0jIVdl7MPezsoaGRGlCvwURirW00I5lRYO60WS0YTvzCpqXm5/Xls9GWbqajS82wiCxLCh+0pdyfkqTKbEUx43oVAPfS5Kg1Y/ZMqRcg5nEAEHPjwGicPvAyFTj8H40KCQywML3oKgkMFR3pw8U4MbvUoeHQ6XvQmtMFcl3Yo20qFXOZjst6bVT36N7MWrloBSR0SGVUYzsRDnKYZxkbr/DPKQUizY6VlMsTXDFBL+NlAsl6vWV6zMK55QsM68IIDN4mrckW2fUJ1+W82MGveQKYXEuHYdI7LjtKbzRhIb1WmklpEiGojAEI7n8mtWoD5jdpbPTdKvMLJXLKp1OCSe/bHWghmTZNFMO3GkIL60dj0KCDzJPSr5h/ogV7gjYsJM9znUvvDGujfkmlARQd9SWsBk3GZyKF0iTAIaJ2oEiNAj5jk1Ga3ZOWnB/Vga/PTYJA8RIsJ8WTXAemY/r2m04JZFW8uwcl80LovTQ8np9z74YZ5zFBtL9vH5hT7ooSUn2fDCqquUx85ueMSb4F1kUPPDP2KjTIYYKDcDDZUHXgOfACC0K5IMaEUQstzZv7own38+mFXW85+GI+FMLPwPfy/kWHXp/kBdWhuhe+96xcmZ97/Z23Kay9DkVJ5/6qGXjdxGYvI38nvceHwTANRDkh21Pjs7jT+PKS5SKESSxyAkYggqbjPTP9lFpob96ZvnMDvB1hkgNA0h8VjCbzTtK3QMO92vAI7aW/1uLgTxoc14AeZiB9H0ckxIhfAVJ363B8CTBVQFqSbo2xygLVZ3Z0p7TMZ/Zb2SwUBxBGRy+ZCEcNW7Kl4XxWHKyQVCuHw2sv4ghTCIczQZF9IeRZ/1HOJAq3prklF9/MPQM4rMEEB4394aBBeAgQnRRZB8Wl6m2rH0Nt+7VkFAH6ESlWgFcllSo/DymO+RF1dknZ6wOBwcBhugOtjBTj2wJcCG4OB69afTDQ8EV67M7lk7QowckmjmRW1piZqufIHgatnVfkoxmwpc84xgCVGeggwAXoc32ADwJS6hCdiSyYqDoEY5fXd8NEHOOMKNPRfLdJeSoASJgBIzgCsIIeiZDiO6ti6KyhOxlwtEwvo4koNIKReUwzIiJMLzMXaTOb3f+Ng4SmKLABcAxu6fHIsVcV/Ho/mA7WhmTa+i2OUvj6YlliDHaLsd551ip607ScQkqAW+SqbdRPCyww7wTyisqNBY/9RyssqwnPKf/zwERHthLjSGZXdxh8zOxpCnnQjzUV6N8MhfMVPuV8alADc3KD1WTaA3AFUMfRiZ9DXpdvWZrvaKXqhhm0XNcUjwPsku4qqIeScbEOIfwO/DHpsS/VZL9a3nPwZacg2APJmEM7+si5XR/9OvBmzosDnzKtI3lKWpJL9wmtbdrXxshtaQs+a1YTq+pfLNQ49yGwIzidPwiq5Kynla7Gw8+9q21+7rW336rvTCLktQgCJJ++1o7iMjckAc9vUGkNBmJz3BiBOOu+QZ8dAeSkQgKKjQpdrNpNR8sHJ9ClFMDBmDDXAJhTklGZ+gYJQ/dEY4zHd/MqtbYWOK4wkw1aGUWw8fdk/PoxaAxei5hEHbZ6lm9kcAieXeYEwCxODQwpfvAqghgPbRyiocRNx7yQqAMoS4ulN1k0DBySq/GtiAGTR1bmXNR3vkNb6iHPJue7DS268//xbExVBdL1LMK6nfgMeNiggc4ScwxLQJkjNHYOafohLKF5sTpNMgUR5k9yOTcKSZ37kI+U66o3LESougktC1j/i5fpsKwxCmAWNxF1JOevNHSSyrfvUCsDzXFFoMD6FqMIxhpadASMhKZLdFKMi7yi0J4NlDpQoUnBqGPtoElXrE6fFxGo9DjarIRJ9gA/FdoUDmaSNZGsuX5JuSnkmVwgERMfjZ51SWAT2laCXe7pCOVJi2YKmFHpahCh+V4nRs09Lqj7qysTeDOdF7NNSZ69iZb9rHPKPAcTv74SLsuR5v15mimDtuNc9GZGv5H0W4y0pGo20gWnE4AK0IpflGkYMIsA4hBIByk8wWcckU+S9gBBMMypcaZiHmbsPrvJHBOs42TxCsGujG9VbZNPCECIBqvlN1f3CAu+MT8DtgM+uH/4W1Lx1tPKcpMjhXd6CxIwU/6IwBZu5oWOG1tItRg2DtPfrYjC4C2laVUVoNoH3q8ebP0NsDKtqrt17W+5LypPdGhFAj/sNMGejxed1E/GsaDcKe9U8iF+Ly1rAEB4aM5wEJQD9f0aNDv2FwucNOsCtmCJV9vei+vm59756lc6D6seWDeYBpe+CdwE2k8safxhWs3B1M9rgVXKsMNeDYMfIDlmeU2wm/F82GUx+4D1MG/63nm9aQ7m1AHQtebO+8hf/Yb0j518vwhvcmA9o6lPqlaZ52bin/XK++UBmd6nWG8+LHxfexfX9+oAPCRMjmpcO8WTBk2LVgbs+24x+T43COAjBwNNuO4Nc96mLHXuRYQQbQQ20OhN10Y5m7BnF/Mjm73WbQjFFTO5ICZLRNF5tYx/UYU8jx0/NhxMKpYzYn7efttt7Xrle9jWjtkQ7UFPP6lSMydOHjNY0al0mzLoY3lxwod2SpPOTTDdbrlhooDtBYEeWfasCsBjH5KGbjN2BoG4X5uDIEIIcDfe1Fqjlxufj5XVK5dlUbX+iFxzvhTXEB2IJm8NjAg0AS22fI0PEzvatHOusPlbQw+TvcEhAajowWkAep+cGPTcBaIOpcGj0VSViPAvKLDElWBC8wxtK7SXAGPVgVOscdQDpfhu+qMTqKEdgiaImuV+0V8tpPHaz5Csx24Cxbzq/QCP8TROM7oiyouYDgn+6E3f+uIQPGV6ipI+9PMqwbWEr6rAUubkwBm0pgAxrBeXUqA2H+CM1HmwkJqVzwfGGj4tn9c0r5eWUFplafY9v/L6eLp0Bw6hLZ4TpnBAcEIQyc/8XgZx2ZhpJDaryDOf55e9S7AYBYO1vMQ+vhnlpirQqb7hvUt+2d+lt7CMQj5a2Nhput6HH/Q8xziQhRJ6HlbjnlAauEACWAn7tZa70bDe9a3f6nXpQWsmOGCDTDt5f20BUj+xdWN/jjUaWX9dVHcfIGv4aNbzrWLO4vpr9iWk9OnXrHtao7kGTEx/n7brhW3XAviSAmetyaz31kuKmL7XzLXPWnLT+zTr7wgrn3zVs3ti5oAVUfbdxcs3A3ECWHxn5/Yla5hFXDBp6oWZqWUeHRLdZvmQKG55WUMgfJXwVHIwXjh6TAdtLGkTErGPYJiRfJblJySiUwyQiDxntutvGto9/fTTbas0lOMKi73tllvbfrU4cNQSDEbjrEhTDiTjopYe7bvJvTt7Vl2ls2At4w+n+cU2bxcmpz+ICtqytSCleWvxBoZwEsMsIh8KmsFfEmYNmyJThQSooKfyUTKnqOxSAT/ci0i8yBmiakXcL8yQmIhr/yhU6vwXl8iJaNeSnMNMk9Gq+McwXcO4BfYLCgcmGZMahDx/m4qKmrcm0wUsj2tNafGwAW0PbVDjueuuu5QHs0ka6WLbq/I5MNHLF1fUvVv7qrWHHjCJ0vGb3BpMjJHYH4yJ9g8AXJnmy9/F2s7y7QTAR9AFr3Mq1Jqibp4zAaMEh6j1qX8CUVrOUxGcbuaXKMRKJJnz+jCRSxsd7VW+J0JMMPoIJGDtac8eVVIALFaequCr0s5Z+4g29JjApOQPce77/Q+4CQCu8m8Jh7nOzBktPjqKl/k2AkFGsA6pvOqcmg4MULEms3jBLD7dp7LUyZ8NXKPA2HMIm9BToK37V/7cJCeJv3plhLUhvqEfL/cYKslwdjJSd4O1y9kR6D1/ZP4XE+T7+e5ZXT8/9+7XvGZSw7qmpJ8SQaf2zZpMTchShAkCxoI2E1qEJ5ZfjFyWtbW5Zt23QLBXvMxAS9KpL1n6WQuCs+7pgsBTIDgTMDyHDMUtVYavZmTluKgx3zU3nUl8EI8/sLQUSxO+j7WvGOgEuLG2ZqIWt+IeuspVCdbcoMwq4ZwPs2VI1rUhIbXE/7GmBgsBFkC0TYe8pGOeV4DVJy5zHb16FuR3odoGfitKtRxT7x6y3Qlx6DUs945KkuhXzGaApBdHf0Hw+j6HGq3OkX1pS7Vv0UyfKKfItLcZiL8JtknJnDGHP4NotvBbXZRP1NJqt1+mWUvcFVBBkiy+LgJHwnxMmxvGx9/WMhwQEkwoKpZjBueaCMsdHOYAtPdM1+rZ67NOnDWovI7PmB8FShkzZZXOKSkUS0CUjVIhUdVXc+pC+VaSGa67tNqWz5xU3taSAEtCAwzZPiACzkMbgshgwh/60IesiVXOHMAB0ybgiHXaqi7iN910U1tQFMmR559p+6Wp0reI1aL53le+9nWB3unIbfRaS9hgndJSED/TPI75llwaPQ+g4FmYsKL812TvMI8PLSDNnPMy57J+DvSiMSDMXWtB+gACDe+Ffxn5Be0y1imiL8MHPZhw059cKQ+YdO1fdD098oD0HacZ8P0wwyL0bJSkv3GB0kN6X3uOhuwzDqNGA6cXFEEz6T+HJVdZrDxNqbmFNuVi4cnEQsMKzd8fwrrSZIhZm+hI+8TMc0kCz+OaPMv47PUtHpL8tfhsSdjJD0yrybN6FuExJGB5zJyXGUJ/gKBPSQe6yW+77w98aYoPISSWL7zMmSXM9PylNOBpIX/XBQHW73/fd9f0PRAzLIsYxUZyJa/xdyxATKK+b5/MNztsCQAAIABJREFU8FfxwQp4HXhkPGsGe+0jXHy1djgQ3+wsJF07SUObCoaPtBYbF4wq8qNiA/hXwBjj9HMxY5hlRVimx1w4IknAkW18V19xQl3+MQBH2uJrX7zRwfUHKSS85kGs4zrFN0oKMvB6nER1RTRjjDvvpd8jOU+jznDh8XNmAtHEPcvX1hN3ATsgApOg7QDLMWaV1AziJ+vP2KjmTDHK8oHVVYATmks/Tg7/HvXJgSGyVgQMkAqAak9bAVoNwAQcEeX1n5IUJocQ84fBa2pDLkiu4IxLc3VnCT+x/iXV+jBxX5e6ijFEBe2i87V+g2AwGeWUggJgBdXYdxw3GfYQKrh8eUV+OmklAqrlM6csbcNMty3t8Bd4POcfMKaqNa/Lc7S6WdbannQey9K2PSoiekk+AnyNsbenzqps2cJWKayy8cPMMBdq/BuvqJWEyuVs23dzu0hkXZ4H13LzSPVPDJ1qfL/+4Q8rGVttzUPFCKaPhpZBOVvls3RFC2k49997V3v+2WfbzTdd31ZV3+2GG25ozz77XHvm+UPtuJrsRf4V8ZamnImtKfooeqqqMiVIFJNEw78kRp6Gs0GTn74fN4fWAXnuyf14Blp1NS7sB1Am73ov6jBORtYiStn/5YCeqJgB+IRZMbrnxvaGD4xnogmfO6dyQ+SuQUPaF879wGC5Nr+TXx5oBN/k9GumlaosGvAlaC19YJxfopMN+ALWDVr77du3RUkufLk2W29QtHYAOtYGugNDQ1gAFqRBb6blvbRmIm0JUrLPVd/hb8z5/M56cqaZL+d/qPrPc/hXcQsIHbAf88jhMAyl9PrAC0zUwUKNtHFmi9chSCMslgk0hfHgXbGTjhJ8//f+wDfmHGuWeHxjrUZibjDzG9PXztqoIo7+BuYXpUkZfFIK81GMyDNLZ6lZQTzoGQaslEAH/piABOM3EdpaEOV2Yjyj+5XvDBpTMiT/nb8XsA7MF9rNKuJjhngsbzV0qLyFYHOjKu2NSWZY61Rh51HoYu02VV8cg21KtYGMa6+FwCp8mfJLEVmZItvUbhXjArB27NgxAVg8B+KlLYEBNgmL9/bu22vz2Hz6zE6e0TWYprQmO3bt1U+k66gmYeJMqaZGMZitpsYzm5rWkhiFWl/qNdIb+x5BFb1kOeu7Xvqa50Aj+T12tc6o1ny9GP68Dv8FaTvrlUy5snxazHW5LanEzDkBDeZRAkMuCkVgKhcUEEHgy/zCkvxmMiEJIDbMq1uBQvLPnDotP5S+J//fVpnqzp2TgKCHbVxQpWtVJqDHkONCCQwANi6caafU+2jr9bdL06x8QnxMKcxIA8HEeEamtP/00Qekvam6Qc5/6JEUKqCZlLVWaaybFze0fbt2tlMnjrXbb75RzPq8NOmldujFo+1pleM5efa8rpUmlGeiX8MesPi9OiUUfbL29l9qiBWs5DOVTKx8UP09OeOVmF3mxxD0aHM0TTiT5wCm6hb1/l/QrmnLTDHyvmzKzEr3Y+5a8Jein/IjnllWGSICWroTN83TevNZPGotjc58Dx4249qi155uAZieltmLCqjgutFXzdpmMEpp6N0ZmBhHCnPTY56eH/vlJPoUuuv6yrP0+zWPiZYwEXlcAVt2D3Tan83m+d36eW5JxW//8A/+wTXc7VpAMutAr9GGzIbXbkpJodMEPcvWuub5SGAyxcTkIqclXmkbTs3KEUJFcPY3xPVlQ54ev9VsbxgEDHKxhlG7LKTwTN5zhFpQZZh8xCQSXALAIk/lqpiDfW258CYqR0WNS1zANcyg06Z6wLIZtTQsQLa7R8zcs/dtIm8pDt4MhdUDL+2mfFPuBZZMe1zNyD0KiXi9KzSjNZWGVYLDoq4B9GyoJOBBi7NZTHWHWl2viKFtV9TbCX33vE1Gup+Y657rrh/yZJyAOYNGhs1gTrlkldg6i/bW7OcMc0ddU/QX+8XajSH63wy9h2YWEW7DPbXeUfFJa6D3L8kkt7KyrJtLHbL540LbuWObStOIscmUt1EAhI8JSRjgPqngkJ07idhTuPz6zdHQDo1SJkE3ZZQJ7bA6re7evV3gQQvxqwIu+d9klrtCVKClbwW+QBsrJ9u50yfbthvuVP8hQI99lFkUNMBUKfAhEOQF+Zo++enPWAPm5bGnI8n0pr0f8zGlxVCEWuWplrYqJ0yAuk0RjzD3jZLanxNgPX3wkMYsjST922vPWAJDd18iJevZtfZDIezUZCzOzWDYQeZh4kXDgSfg1yKMf5rrTMt4BqwU5kbACsNcRtZEBB3mUleyCfOeA2usSYRvxqZNvY9J9Ixq51HDskxtPS2VoNO/N4vfzQKsWTRpbtIFt/RAUELrwOSTR4zEWnMPM3WMLZhf3zJleG7xntwP7hMpOeN+GvDhkTa3j6XK+KrLsE0gS+V9jucuIozCMhHpAJkS4HUuEAwXBeNdBrD+yPv/yFrA6omvl3aYZDrDaiFmEVUx0p54Q1OZfLm3lO/f20TjGt8jpZogTur+YWOOQIXywVhLYLKYQIJrOxKq6guOOVqV/Gq2639yhcdiZfhrPC/KJoUfYvT3RBpyjjMl0UoYjjyl2IhwxNtAkCATUmscpvAbWbHJ5QhzJuclYN5Vy1OyGKR77uUggVq/Yrp5nzypXgOqAAC8zM1AlruRm04gASYU7p0K6cSmRGANCcwXXZUZXwaA5VYRjF1fAtQIhgjzrPwK2petisbbJLPDlq2S/jWHw2pLABFf1Hps37VPfi0KWSYRMnwYQD65fG4+LAnME8ynOzzDCkwBuHc+wWMNoU294X3KwsOD9MP9eA575Q0JpsgaOcghAYugDDQj9on+PisEAoh5X1XR40unFNGoa/eqxfd5+anOyAe4Z8+udlRrsaT1OSWtafuOXdLA6PeDDy0a050+vaw+Qdfp7ApkNIzFjerUeuaoQpDPtbmFbdKwZKJzvuLVduzEaVW63i3ugQ+NwAElCGu3Ly4fE9BdaJv23qL7p88Ssx5+NhusdH7EaJ89eLh94YtfHCroF2CVpFv19saq4ErS1hh3yuxk0NM9oK0t6nlHjvZXv/pgOyd6wr/zUq9ihAiRCDylAVSkoUFIa0yqQIXm9xpaMfqyEvCZy0f5rCn9gKKp+rs0fsay1iTIeQl/sI2k0Ash68kPyhoTPihAC9qW9liaF5Gb+jpWBJftEpgT2HNMFczPaw3KL4OGWhpjvyYxtm/OZx8a61qeOWuNx7MS1/dAzTqVu2Po5cc1nTAwU2noDuA0oPZaozGvxpkAyBhsoh14XIzaHbn97BBI47jFRRWj4KMHn7FwMYIVv59c2jE/98f+8J9Ysyr9AHuVbih9lIfaizGL681y7HULVIvev9WruGXzntgca1cRqVaBA/X8Gm+NdcP6sG33n0/4i/LBHGauqcPTtyIvTWoYV0a6MKZgrKMt3H60tL1eoRhkSuGjihuMuMJzvVH4OXTiYwNH6iipJJ7hh1lgt5Ss30uzMwHkWAapysAXPjkTQa5XtQLhb8CKf8GA1x4IP0PXYeogOu/222+3iajQraRvTIL1DAAMBzU5T9sVUYh2dVrBFu4mKtCaVyAAWpajQv3IeO60E9lrMeOM9kDUH5YJ+ogTMRyAaUm3v5b7Ee7dMxXmPGGWyn2xZC2m6BqAMvWRlHv61AkLNSRs7turdglU/JfWdPHMCUc6njh1VhWoL0sz2tXOnjrpXKjNaKXKBdumHLBN0kCpJ4gtH7/CMZnbtijQgSKgHJ3V82dFXsttWVWwd+67XQKAIuSkpW1f2ipmKcBIrZUOsOs1ZwL6L5w+Kn+GTIY7DqjLawhvaLL4rHDeM18k6ceffq498vBDXo7h3OiZlbPkRGrOBEEEeeYQsHYotYGgEgt4ep8AmB1qlX5QGtYzzzwzBKWs2ZOpNxgXAFitTUpKL1qoPCwLpSlxVyUI3iv/V53Zqv24BT9fmgsjopG0gEljss9Wns1BhAz5jlmF/5pz4QIBaJaxjuzLZgUURTI+9Rxl7qXyjcAbYYUxPfPcswZQfh8q9czijd9ogfLzWefgWl/Fjzkh4F3rHDEXA8L4Yu6z/H9cMW2KD0Uhz+4M3lF3LUE7DnmpB/CuFA2S35n+EJAzFqAiCPnahuTNI29LwPozf/q/X8Mipg97DXTW+7MWcZYvYbbZJUxm04tg+3mqoiUxcYBKGu7Bp55f94h6gNHepAeyus8kyEVliRGUsfH2ADI6Bms8gwpsiTc0vdKsDEr8zT4ZEAKYHBbt1hTppIUYkN6tXQXoF7hUZ+LSNrgH0W8ETPhA5E9rukOttPEeesqwnjWvKohblUA4zAtIQFMmQRNpmm4AtSeffLLdJsAiQqycz9OAxTPwX+2SORDQIr/oqJz/FHHdKOcupaIu2d9SlQSQrmAKUw76KSqcTmGYppE+O3+gwZSefU5e4kCxK5jRSk6oPai5F9PhPhGQEGWOrtDWQntxVr45mCMJyPQFws93Qqa7nTu2O8TcQRS6Hi1qXj/PnjzetmNK0/hWxOhPCYjmN6k9uDQqwsLPnT8jTVS5ZzItQbsH9u9rx46ioUqT2XG9tbkV+bAQkjYJ/GVXFNOMgA/7rzSflVMvulLG+qV9CnLBnJgdCCgtpWs2EumofX/4kccEMs9ZIKn5uvYmpvT8V0Kcq8MTkai1IoHa7XUwVco0BGDxHhUrvvrVr2qNvknNAWZE5F+C1kD3+EEQGlwUIGgYMyG0WyDmslBpySjajr2S/4ogDNFhAaB5xJTgHFJ7WBAmAMvnNAKswoem86i13KGUgOtvONBOy+x3Hl+VTd/qjOvn6DKBGlo2YyQICYvE888/b7AMM9k0jHyTaHUNwHkpwKrPXhK4riUR6ssV4Tnwwpcwr/fnq9do+/GV1cTj6UCrgHjU9swtgw9a6wqLEPaXEo5qTKeX1F7kz/93qtYe9xzMMZzkCa0lGUARS4FBL/H0gwWwIoIvzWJWMPyOHzSCETb2iP6DAjrh2xuOeSAWJAjZxMh1GQbqvkklMVkjYcaRG2GFstu9oSoE4JARVGRTj2DF1yGyXLQCsvC3Zi5BRAtGjx7yXmhVHqbDYU7kjBQI2/oQjDEa6mFikP0/w22dOMrhcKh1hmvz/No4T8B61KB6RFHRYcf8eTCb+El4r8fkyzAHZGgzUT8LcvQr050cH87ztD+tCJF9oDXCE0880e68804zLbtumYdNggsOAjAm6D1Cfffs2d12yjl/dvls5OSIqdEum5AANFnXbEvZzvF1fcBHEXS3X4OGiQaRG9mD1hBp1pkj7GPSkJwzVfSMUJGrWOsWf8e+YFK7JL/TeUV9wbDJQ4IuVmiHQu1HNGsxZfYHvx/FaQle2KLr8JtQteLkiZMyhW7xETsl5rZeIBSllyQ86SEry6faknx8K4oWdHSZ1n7nHoAI5i+tSv8tnzutChQyu8mPdVFrT5DD1m2b2mmZnPA3scZHXzwm7Wx72yCws8bKOhIlqBykc8eP2I/YNsuPqPMBjZHYXSVuNqBhKTz7yw9+vZ08etxa9lBZI5kTkrb9BVogCzeaw4Keu17ftZYNQCYN0GwP1xch4Ieee74dUi+kFZXbgibso0zzb6z5uLEu7o0miD8EmpRmxDNx3DtLhzPO2aelh9afZOtwCRCs4/wCm5mvykVgmUfmU07chfOrTglYdCkqyp6plBv+7u6oFCPsxxQ+0sC2AbB8pgifn2833XKTAYioOv4RnXlaEZ/HTkvIwIGpG5BbtV57vV0RtU899VR7XsDlhPpyrQRTCV4W4mzPLq/xe2jg38xrVn5qP++6R1iQ1j67/G9jvlg+tw5O9xVzI7Px5NnJZ9b4C6cGXtacIfgMOjIHqjVJV4n5dgmUGaOQzzi3XYD1vd/zByQ4BMOMIIWMXCuJK/MLqvBrSKPXMAXmIKNsUpjaKvChQkDr78EMN2NPnBBo8IjACe5VeSQFMFXXcNiMUVweCaVbNJe8sfpkKPNPytkEsBW4TQK1j9qgvq4lnYqm45OxVhkbmYVq7ZBMrat8XAm6KNzVMm0Adt1npom1mO80EWC+iUH6J/8wEcWByHccYhigy71hUnGYIZTZ8XcwCK557LHH2n333afDR1fQlHy092hUMN5aNw70jTfe2Hbt2NqeevJRNXCTRC8tYF4HfEV5RJsklZrE0UrtAwXAsHGPCYtlgPA9AVP/jP1gNkQjR9IvzfIIDMCHU8JClMQRpIT2NuucpxDgvdLnJCaup6LEnHyGWpMLiug7Iabv3ByNneRbtEPCgAFnN7PTXqLlblVeGoB1+NBBMdR5aZc7VP5IDviTZ9rNN97SHn/qSVf9oG34ocOHVHFjXzuh5Gl8fOckie+6/vp2UiHh1D7E97F/334zvbNI8mKGmyQQbN22pb34wiGNIUyPS1t3uFvrRWky5yl+QWCA9noDidYy/L1w+HDbpXypK6yL5nCBXCcYL5GLRGUyf2m/n/rsZwWIUXuOwJmK2gyaCY0mzOFqsinf2SZFJfocU1ZK4MyYFxZpTxJtTgCILUrkXZGg8sBHP5ppCyF8FV2X38a8A40QbUj34hnk7M3L70mlijmN2UxdzB6BYe4i5XwE6vrekt5fYv20dy8q2GEZBxrXCrCuKiLz4oWoDI+PjT28KG24fCEOuTan5Z1Mj5kgktC4RoGISwMw9uzb0w6Qh6bvY9ZdVJv3s3ruU0ePKOITvKQIM92y8T8r8Vx3OiPB5KA0raiCEpowZkSD+Tdt65sNbLO0tm/6lsk/pgFuZhxCnrue5ZSlLUArUMz7VZjRXTxrTFEtNF71+ehfi0MbGhaBXH7KcD1jXtkhH9aP/ej/norP+GENjC8YfSH2CoP2n3WzCpaYvPmYx+UpmXnGQtczMkJlkDYQc8ZZWOIxUwoABcDKCTwUmuzGMICOgSg1sJLqcmWq5tkIQAGEJuLUZEIQKgAbQ84rZ+BaklGtV7+JQwJpApYZtoNiygTK32NotcMkfKBynWxPDNCZm6PszMT+WTKJ5+V4vdv8X9mz4xDy1iiEEDCwIme+gi7MPNZKW+XLocrFkSNH7MPaQBvrBAGYF4C1LJ8K14Z/7Gq7Q5oYWT6PPfJ1dRXdqUCL3WINlAHKeekapPyosEFJnNQ8AV1oS++5qvlA/GEmuKIHk1aHsBo1JEPrjvppAViR/8E6IAKkdm+6Da3eEOm1nYDysKkjzYnxh3k2DmBo95EXQmVyKMGRYQCWJP0LAhVyq2A+RNChSc0pgOLUsRcjYk1DWxSzPy+guahxErQCR0ODgZHt2r3b/pmzZxRsoQ6sF+Sj4lkUxmXY+Mlow0FUljUbaXbs24njJ9q+m25tCnEQA9Z4NNZ5BXssiWE/8fQzbfdNt7jT6xWqVADgcFExUbStdTLl4VP86Mc+3i4qUATNCAEAUxYvugywtpV4CzAvaN+XFMK+SgSeFgcAI+H2rMCdIAcDsEBvu7TLvbt3tg9/6Dd8z1UBorX91DDowjQwI9aaWne6z2Zpjiu69xb5xzB7sz/OS9O42bPzSgVY1O87JNi8Ujlp9ylg5UVpw79z8oX2mASN85S40jMwb19MsznmTfLVAFcXIk7ZzdRi9uDsueGUJPucBCzTiehO+0Jo+0033dgO7N0rQL3ogtmL8tMeVADNYQkol7QP5o95lkwfAttVacaHpXXCj6BrNEj2YVZU9cCVJ3753QMss8zeApLjGnHhGwOW93uKvcwCrOLHfecIvujI1xI89StncHWnNKwf/+s/Gbc1s+ZHRM/wpcCY+MCmgGTsMf6RYcada4FhMNV+YNRQgrn24JV3SaTu9wqid6dUop9kv7edOzWtInyP4Br3nE0ASZqDxgSDyqrlTDfnNobAF3DF3KIY5eQ8hwM5MLpYl+piWybU0QTam0nhTAlYrIuBLACqX0sDks2m2RI+J1fm1ZjOqCFeEbhNvkJL5QUWkMC6QhkaPbPszP315TBGI4aZwWw3ywRVYGzAkoTtXBjtDYyO6gGYDqlqcVKa13vf993tltvvtN2feoKsh82hBqaQMhdJey9TavrdelNx+QpZo/Py8bDV9m1gctUfMM9oyxK+F0emrKeBYjjmhyaKYmhR7y6CXuK+4uOSyFlv6uq5mjz7BlihxXGdtXxKAhGyHC1qeB4/L6pkkRmrvrOiAAnmRLkn+7gASWoAcp3MVPixrup+MOcjqo0IyKxTWDeMGnQi8Ga7itFSP9FBA+7FdcUmVvbtxeNH204FabB2h1880pYwJW5QuxCqX1BsWOHs22QSfOSp59uBe16h+eD7CTDyutj/FjmJSPkf+fBH2lVr2HKFSfCg1BL/IKPQTNSaXADEfpHMe50YNZFwzIecMbNm3XNB+868MC+zR/sUYPLQQw9pjkddwqmKYocZbBKwBLdtnTTvnS7xJMpmmLqfLQBaB/t0RWd0q0U7XCfgumfdYnvN4k6NQX641TPti1fPt5Nax3UrWluBxpmmfdI9VqhbqfXfrLHOZUNAm/04VaI7CymWb4obxvkpl024LtJwJ/pYkeCwRQEXt8qCsG+bkuj1rEXl1c2pCsnjylM8orXBLFzt5OGVBN6Qr3ZcWvUpRRAuSqAxeFo+nnXqZnGs313A6jW5ITgKrSv59dDuB3pOIbNm0a+sVzeBqwesen9UIEYfFl/gnPQKAuz3wi6Ftf+vf+ef5d6NTG8ElpEZWoidsa79A4sGonLA7FfhU008pNpg9PVzUkOL+ww9tbrbzlKPPeIJYowv9M7BfszDIud3YvEzLDi1rRFEJufUa1T1jLpiUtsKqb03/XHdlWp37bWNBR4qJuffPj5uBV4CwijdzDQPMHyv50g20UqdXCwxvcMHfQH+N/xntadDuoIPLFiS49VtFuSTccSfDnu0jw+GGIKFbPcKttinQrRPPn+w3f+6N7bXvfGNCiQQA7ZmFsCPVgVu0u1DSgnyq+cUJsDQLMdtS2L1dYYSS8Z+N3/a3wH4pOBkgy/mQjEYwKpq75UD3+YoBB98hvanQVT8rXlRHsxV2oN2IAEHIKDhwWy9TlnVQtzPzI3Dyx76+UHvLv3keaBxhc9yqNfocYdWSAHU8sn6ekLPCeemvJHniP8mauStk/aEr+yC1vPcsj7HRKf9uEwi8NyFJmNcO3bwiXZG9Xo377zJT7gCaLN/9iMRJ0IV+0vtlFIRfu5nfrYdevKJduOB68P852VYr8jGU+Gr1PUIi+zpKUV7rkPzQ2jRP9bNXYDx4wqcWaML0ta5bpuY+HYB0Be+8AWbN8syEqb7oMUAL9GQ6HmTtKb1VM9XHtoFrZsi8a0FukZjBmDQqPGMGD/S99Ly+fZygda9SpFYEag9IkFhVULA/GWZbQW8Xz/7YjuhwJVLMtGi4ck7LKBQzUHoFDojBkP0Qb4cizIRV2fC683TmKzDeMi1PI9ali+/6562pLUBDIn0PK37PiqzMIZAbYrpCTHG/e/074zA6sih59olyml5Y1MoTe2lzm/xip67zPI1TXKf8a//PyZB0/cUI58FMJTAqj0ryo0I5LB+RW3NBPa8AeOoe4Vpb/LV5zCWaF5XlG3J49NT8unDDQbA+of/8OeDvdUD+gfl78PCzlixMKH5DgNQuFr6DHibBKvSttYCVl3HfQdz3azdmgFM19rUESBzIX2QxijAWoOciVd+jEbEnLM2z2QWoUUJp9SkYseT0RIt2IGNlao+ND6oaBYIlt29B3UG6F5QHdjz3bUOWJkkqI0mZsDznnrqCYs8ZuRdhGSsc4w79jSCLMKiHGHPfEapl2iTQS+w2PMdO7dHXTm9967v+j3Kz1F0m6TRZZzw+j4SN8yfSDX+OeAig8pij0P7myUQsSamJq9d7G5QTr1nlDGjtyJp0+GY0BhaWIy99oVgb3l5DDSYkFzF3ZoIZaWC0cehlGnwwrJzrDDtXRAjXCVPTv/h2yKKLkxo+CpUGFZcd24dFdjlB5N/lMATTJ+uOagIgciGimK99qugyRGUko09o2JLgKVbljBJ/CO4p6VBug4d/p8FabkbZDJTtOFp5X6xJ5uWdonp0woFzSfajLiOIHgLQIjJHld1ih/70R9tX/70x9uBG65vu5UUjq9ygwIr0KLQwCiKy3d3YtIVUB45rKg3CSurMiNSpmuf/G0IHMuKlLxAMjRmLgQv/dsi3x5a2ic+8SmDSPmtSagfaBvztsB2aU45lRrnnt172o7r9rRnjyqytOiPvdW6UVrotIAKgF+vPdkqM/Sbrrux3bllhwJQjtPXQkCqJHXlqz1+dbk9sXyynZXWdYl6jOdk3uTMIqxpwJx1wMp7y/0neAdEGIDFy2ZZfU6+XPjaKWe2Im1zV3vVy14usCWRehvRRu207vnI8y+2Fc2Hxb6KRObKE1fkrzzTjgqwzhx5oV2RVYN1q/zInt/M4lm/m4BFMIuLXedZG4RaAEtrVE1TpwGrn0eZ+DzP/KAHrLq2gMu8pATGlwKsn/zJfzsAFncOSTe5CA8rAHMAfzy6JhKLHt+JD9JPkHWi+gkM9AHf6LUHvttJz3ynTIoRzReMc3Z8wGwWNwtIesAqYulDT6e1lWLG9XMdBDn1Gk2CZT4sH9VUJ+D83jQYSXj2a1obm34vWfYaMDPBJDh6LBw4t5buXynV20yrYqYyS6FpcRgxo0VIfbVP1/26cFbW3WcYQMH/pGsxF9FlGrt8VRfn/TMyH37HO9/Zdh240UB4QYydKDNCqaEKyEeY6YNgYNF9i6RK6BlNvDV+UQraF19gHEkn/BGFcQtggwYvez1GIAvwrcUvQAzfnteY/7McEWaiQsTacwdAi7mGzp3Pt6ARgk6VtwJsSXy8rOANS9E4kOinpbXEn8H+XZGPy5XwYZzc0ZG0LKwMZASfUPVbGkGEVAvQKMRKJ1uVvr+AxoEWAjBcPKcAkRMCRIBL4Lio8PiNqpJBZ2D9c0qJHmOTP3LHAAAgAElEQVTNQmPnrNGnjCCHkzJR/U9/6S+28yeOtBekGdx///2WlAmnB6CW07zFuAjVJw/pwa980UAEAOFDI7Lrur27FYiwX9XzjypkXwnkmAjdIuNqu/nmm9vXvvagcr0ecaV4/KWuu5hkaUZ8ZbVtVT7ZAr4+jWujAhk2KmDnfHahhgYRgFzEVprScSVLLygw48KZY+2A6Ptdt9/bNp+9KNA6Il/prrYqKegFzfFhAdbzEi5WsACsalflg9q4SabBFNYYIQEScSIGNpq0MIIqQ0VTcmEBrX80CUXTWml7pXm+/hWvapu1Rws6B4tKZXjkyCn51mQiR0unrJNTcLRVAtJlBfIceebptiz/pi0AnTpUdDZ1YP3nfynAcjDTFIuolahxOJIT+k4A4Qx6vSAta49hPh+sDMhZU/fsAcvz8c1TQeiu7QHLZ8ri2VoNi/tfxCT4f3/g1/x1DrcDHczAGMHkNKyqZaSdP+k+7m2YwTMh3cl7TG5OBnPgQJ9R7LUWrgeRacvvNMCMmz5qd73vyHlPaWu1JjL87tkPYNCPs39GJVQGMSVw58/+ORE+H6MpM2Bf+2wwS4kIVgkNtwQ+mgwre79MbuG3wTwUWf39v2rX3a8XYOTAE3PuEA4iQnLqZbAa++j09wgQy9ww/byog0/ABCHf8wqdRqpFS9iymWKum9ujjz1sE9Lb3/0ea1cwXBc0hXlnaEeAa+SoocmcPy3fjzXEaD/AWGhvEe3kQ/CxMKSNXzUASLuTpuiisZrOBUp1YcnTRQX8SOIBbMEgSeIOeuZ+MRZCyo3B2VIqHhT/yr3gs5jAV3FN5fMLuTNMO+EbqZ8aSz6+joaKnXsOPE/R6v5cipEFBwJ5gg1QvJbfiaAkT08Aae2I8mD6TDcIH5xuRH01ogABOdIV3AMsctwM2ZxR5t1pmMvyWdLP7II6LJ+XVvSXf+QvtTtuO9B+7dd+pb3xTW8w8G+SP+aee+9RDtFhVTA5Lf/Zvrb/+hsUHXmmfeZTD9hEt1uBNJgsDyqEHa1ytzSjN77xzW2r9n1OgHudWr488fhTCgO/pd1wy/Xt5z/wz9rnPvIb7Yq0DPxiZ0i0nZM/U7S0SfUJdXP5g5TLJlPbva++v33+0YfafuU8LStcfFFRh88de6GpAYp9lUcUkYeJyikgAsAt0nbe/9q3tIvPPK8cqRNt9w3XORr1kBb8c8dfbC9Klbks7evcaWmN8iNuX1JT0vm5du4qXcvDekDQpwsHaL02STBYUWFfNDGVYXTAzUZpyjbv4QfT2mO2Ze/ZnxsU9fm6177GJkcKya4qH+/p5dV28ryEi/XyrSo3a0mRo6dV2/HUwWfaqWcfa8eeeaidP3XEO465uIgutL3QrO270S/Qs2kkRKpv+JoZ1j7Fv4fz/Q3vxjAiMKVypUiN4RkbWYPU/ikUtiqhV55DR6ZG9CNFruGtul4Eb8CDt+mXyyJ+3hvEhEGAiXf6OXAmiMqcnv/lnQKsn/qZ33B7kZLyIzlvlEx7TSOeVtpE/LSdPev11SPCVg8I1s9kCDAFn+B8Hj4RNivFr2ktqNc8AIJr+YwKGOIn/oHJBN0YS4BUn3g4VFvOz+u6HoAGM4FMQtNANfR8GULXMbUFsEzfo0CpAMfS/wy1cfoZ/tv9fipHLE11MKdpk57ec44XhzKjOsO0FxbieC/9OP496iwOGpauq07CVY3Z+Shy8hMDc1laAvXoti7tdPX1K+L66xR2/chXv9SeevDBdkzO8avKJdoqcyCMbJuiqfB/IL1TbJX2I9tkSiEknNYZRM0ZWAgQID/NEYc5XjOWPF3WWmSu0thxh6zYVEPEFWA+ChsbmT++EUAS2hRfwDcS0WFJd/wAjHCCBzUHrfIwgXKwiQD76JcVdJ6xR+Nx14UAkKVRg2OAkkEsZAb/Q36YfhWIxfsh6w9JrWBZClDWTLj5cLgjorKYXWJzjDUfEoA1gtZZme12UiFD9QWPKyDif/yRH2nf893vcbTiUSU7k45ADtXv+b7vkxl3u0DnSQOY/UDiGh//xG957Y5KM7/5RoHY8jklNR916SICMd7xzne1t77tre0c0XnaO8p0Le1UcIIK+P6Tv/132uO/89l2WBVTVgXAZynhRBCOghIWNGDV+TWALF2/r205cJ20xc2KNr2rnVIVleMKtHn2qWfb/gMH2vu+873tF//lv2rPPfxo26pnLMpMeLeiF9946x3tuCpMbBOAv+nlr2tXlQrwOzJh/vqjX2tPXFIwiGiRYIiT0gSXlrbYlwXL3KbvHj1xKvxYXjiEJmmv+px0CTpTe02hIaJUdYV7DOg92qiwfy9/+f3tta95nfu+XVEy98r8lnbqkqIBt+xsu2+7tW2Vhnr62JH25Je+2J790ufascd1PgRclPXqmXYJPBWVZ9N2kJ1p45t5/ecGLJ4ZtB+0iLaEoEX1CVW9VA4d+YVxTgGu81fTb4xgBfiLAEmqRk+LABetr+61MTo0+VUa2cDvOhp+ScD6wM/8uvKw4jY+sy5wGDYbM1mfCqRaTBVZf4tB2IFIS/CKHIq/AbvzklY49NF8LQ4cUVDRyC6amFmD0OZfljnCTMuMJ3wH2Ov92Pybz51pns+sliYBiBWsESDoMOWS3DvgGMrhJxcsDcJkkaalIo5es4rf2Zwx0inWaizpVH/XGtba1b17outB111ruT8agH0WKcUV4CBR6stoHRW9GPlJESK9XYeifDTMB20CDSTy38ainVXjrDQ9a2aW3pN4PMcAiNFvN5CWrsOhrKAAOfh3iqltXCd/iHKGbrhxfzv67FPtqw/8Vvv0f/gP7bwk70dkBiHHCakaUwLjOC7nM40DWTM3DKSiuZ5PSSPaHkRTvi32WWyWGelGManbbrut3XTjTaqxt6vdIIa2RGNCAIm+TNK0lsU4N8mcRHUDTDBXXPdN8/bhQriRb0iLd1H04F5J+mOd3nOVfs125ZLKU1nnctiDf5vfpGTbZBNcAyPArMYrTBVxAL1aXGBgQpAIzbE0nXDWx43wWwBs/Ml4oFj2lBwqvzJPrs6AtaQ0Tvg7+RxjqMmdTrjBaKfNMACm+03mGYPW0LC2uRbh1XbwmefaX/4Lf1Fh2gfa9wmgPvvZz7QXj77opoY33HBje9WrXtXuvuc+tZU5IlOeNLKVs/JHPdBu2H9De+fb39b+33//y85z4r5f+uKX27791zlJfLc0sne+573tta96ZTt7eqUdlV/tuv172gbRyD/963+zbVJJqheeeVJa1nI7KjA6K9MjZsY511RUMIj4wt577mm33Pey9sN/8k8p12mLqtRfNH1/8nOfbW995zvaf/jFX26f+dCH25Nf/XJbJ8vENiXAv+HGm9ubb7mjfeE//qf2tte9qd2uKEllt7VPHX66PfDiM+3glXPtu9/7Xe1LH/tk26xN2SR6e8873634iPn2c7/wb9q3vPqVbYNMjT/37z7YzqodDPNaUA7eRfEnSmtdESNGkKGKB1oW54hk4hWNmWomr33Tt7U3vfVt7bI0rYub1eR09/52Zc/+dkGWgosEYIhnHZJ59IlPfqKdePzhdkKAdejZR7V1EvQGBh3M3EKR6SK05FEX6bnH7N//SwAWdFkalnV4jYlQ83n9QzBUpqKEDlqdCMDkN3RQlN6/tGljO6xI4VPSqF3hxgFLvMYGvL0MF6L0+IKm0e5M41OvK+Rh/c8/+vfVtDOqSPDPNdLc0jwWsZq8OVIELcVOyLjZmFOQQQYGMh0oJJM0X9V96mdpc2aqaZbrTXWlifgs55j4SeixmXI+n0PZV/ednlyvqUyDC/fArFE5R1U1gb+rMvP0/eiNU5pID36xRmVCC3t3PbvGG1pNf52dHlF0t0yw/aalVF9rPAJzbP24V2ujMXH2R5TlqAnXrQss+RuGyTZOa3RDZWotsKPtdDjFdkW/IloJTdsFHEj+W8RULskJfuzhB9uv/D//tM1JSHlBHPUrMvXhsMZex56RBBrPnTTqzuoE0o+vxoy0dc+dapmhxFQK7q5iRpbssHf7rrZLEvk5mZDmaKAnP8iGrYtt357r2g71nNqtrrlbZcbaLMl6j9qewGgWxFiQ8LfIhDOPbwPhDK0AenAvIVd4tEBguVKmy0AwS3JaLKIjAaeIjgQZfNz0P87HqsxSaHfrhVIEW+BTA5w56M4rgYkhUGnydMAKQyX/sR8R9JtHa9hj+mkZ+bz1flBogQbEFKY4i0kXiFUFftD1idOn2l5VIKHO4Fe/9PX2kz/xE+15RYr+xE/8Qz/rp3/6p9t3fMdb2tPys9x4080Oqjiggsc7VSfwaWk4n/7kp5TecKa96pX3t9tvvaV97LcfUPCJBBetLdcfl18LOnnq8afb29/y1nbvt9zVjsisuKoGhPtlijv+lQfbZ//NB9uJRx5pe3ZubV+X6W+DEsmfeu4Zz4fuxccluD4pE+E9r39De/M73tne853f1c5r7BdJJdA+rds63x7V918tUHvod36n/fov/tt2+JGH2i2K8Hz14q52j3LZHvj4b7fvetM7FF6/v50RAF7apxB4/YNWn37o4fbbD3y03f2y+9qRx59r73nrO9uHPvqbqtO4t93+ype1f/LBn28b9ka37Le/5W3tgU9+uh1UJf1VtWxBW41cs+3O7TqvdionNNZtClo5qJ/v+8EfbPe+9g3t8qLy1bZsV3LrTv0UXcIvlUB//Mnn2mGVrnrh619uZ559XP6sh+RLfCGKBqRfmbMV5zXOiMUun5kIgPLOF2HUweh+/ucGLIMGghTCWJrxORkIhAQBrde+bNbZ2KQzviA6V5XFtiXrhl7esiif3gvtDIE6eWaC36zVF6eBqqbE6YtI4kn+dHn7dhW//RM/Ij4RC9NL12UKHN6z7XJ8RDHNSugdGAxg1fFRa2ZoCjBnc8g4f7yPHyTKwYTjv/ZkVnJdFXAdTVVjsVIDCaVnMhSzB4iaV1+VIgCM8OwAmiqbP0TGJWBE360gJNeI60Cnfh/Mb6kiB5GFlsNn5YuaDNAI5oNrpjSmXBZ/b9InCOFGEO61TKI9QS/I9j79Yu14MYbStuz/gTHnweAHv5OnteqeTVENgf3drFDqJYUfw7SJjoI5njz+QluSj+ND/8c/bs994fNt+4F97Ul9/zOHJZ1rYkipVHpw0imEW8kcnnmawAJ/h9cswOKAvOyuO9sP/cDvaz/3gQ+052TyWSdT1UYxg9cpzPjQ40+0q4qaOyln+2Wi/DjwtN4QPazgczn4fLv9tlva/v17xUhVgUCMaJ0Y07IYT1ORZMxQ2+WH27s03976ple2Jd2L1hkn1SXk3GWV5sHBL/PmFgHiVpnWNi7iO4pq3ZvpPpsWBP5e2rnbZq71lA2iWoM4ySWdvEVqzqFZsgdIoXk+xJOVAxXNCNGiTTNh+M9kaAVL5EkP9hXA7/WMYzT8tPalHCy+XmfTQUUIDHRsFq1/9pOfab/yy7/cvvzlL7V3vecd7X/483+2fVCay9vf/vZIEr/jDmuuFDbetWevUiCOtoe+/pjyiV5QdYwL7c1vfn07oCodH/nwh+wR5P4EbqxIGzunyh2nlUx9QZrrd77vO9tBVem4+Yb9bZPKQXz+F/99W1Qk3aOf/5T8aTtUc++wEm+PyU92oD38xBNt7223t8Oa029Ke/q9P/RfS1v7znafovFOihYvw8RVUuySJvb8M0+1/aLDx1VtXga+tuHYiTb3xPPt6vMvtBeff7ItyST3Hfe/ri1u3d1Oq8EkQLv3wA1tw85t7Zc++Vvt5MYr7YB0gy3Ll9ubpbX90s/8i7ZbpsgvPPdoW5Ff7bYDN7fvf/f3tQdFU7/56U+0t7zh1W2ThJsP/rtfbtddv1/gutRelLXgkYPPtrMq9HxBY1mWAPRH/uyfa7tvuVv32NbOqvXLMlYAMe6V8xIYDr3Yjj3xeDssoD576Kl29pmH2+EnH5cApsR7tA5TbGjowdXDmuOKLU79+F0CLKI0EeDTjULlEIJQoGtyAufIwRS9bRKtbtL726gKQxdn8YfnlHJw8OJ5JXYj6Ib/Cx/XHCaAqde1QGsWYF3dvjQ/91f+6t+zTa20gfL1jAAWWlaYB23os2RYoGDZAAAoJz1Mzu2041UaRDGjXsNyGRyXmAkwjIMmi4/RunKhUmMJjpoMNj6LAx7Kcw+2SMEdG2SE/l4x6AJoH3rmxcH2yk365wq0fZ2Ba+2/es6odYZRqb+2nhMaTWxagNkoQUU4tdRt+3HSb5LzhY4ppeT5x83isZ0mG8EZSERBAj0QFViWthzmh5TcPee4Fz8CyKOkVkkX81LzF+TX2KQDeencZTH7023Dsgq6PvtMO/2h32yLqk5+fMu69hmFLP9r+bLOyhTiDtFEayGiDoJKzj3vHCw3pMvQHoK+cnLxmeZzr4Dp7/+NH28//VM/1T74y78g/5f8JLr+RvWXuv/2O1Qf78vtlEyWl6RBrchXwx3ojPsnf/iH215Ju099/cH2H3/tV9uyDt2FzRvbEUnMc+tVp++CyhPJdHFVpp+l9efaG++9rt22f7cAZV176sjF9ukHn28X2Q8i+xQBuEXmwS3STCkVRNQczvVLMpGd0RSXNfZ7XvXqtntefjpJ/lvF3M7Ix7dVpjFqzF0vs9l1agviliSkBMhMRzIxg6WaOquPf3Beyc+0bUea9RnDH1eWBpvNEXzHVYq1C5pAE6/GpGXhWEcFC2nJFKz9xAMfc58sqmZ84hMfb694xf3t5fd/i4NpWLMl+Rwj6AdLigrcKpDghcPH2gMP/FYkEEtA+bZve3Pbu2dn+6Vf+iUn1G7WfLDI7FGDTso3rZezY6uEhbukfV0UDRxXyahf/8DPtrs36Dr5za5q7Zep+ydt68GHH253qPTXc6oa8b4//sfar3/xc+0jn/pM+zZpOb/n+76/XXfzrRJComHjRmnKx9Xva7PmeUx0d1Qa2jZNff7EmXb5MQHZ2XPtMx//RPuWu+9tr7jzvrbhvMLKDx6xVrt4s0phbWnt3378I+3O7fvaulPnFHhyR7t04mx79IlH21mFK375qcfaHftvbvdcf0d7zTve3X71V3+lXVbR4je+5c3ty48/0j7+hc+2u19xnx64sT0kM/hj8uMpOqWd03oeeNW3tvf+wR9qG3Zd31Y2b2+rlCQT7a/IF3bq+Ml2TH62wypZdubQ0+2q/h179mkBrKq7q2rHRgKkdG4iCs8eLP2Gno7X7HcLsCLBmsCHBRdXcG5EW5XweMFpOxGAMY+/GHP4FaU8yOyhOiiu8HJGaPOkumafS1O9fblQeJq/IdeXygXj+msC1j/+P39OICgkJYxWD0Dr8RGweQwziR/lSI+qc1K9p8KJX76d5DO6lnsUQPXms74Kdjwr7l0MuFgVhS6rWkQwbyrMZPcqkNpMOaLOAgT0f8kXDa4JBgFEBcbRNK60jF7FLoYQgOXT7yExN5t+9OLAI0ybqes9cm3IaC+tMMAAP5/mbyCONeAaknSrqGcEP1jbzgCN8LkFmCKJjJUaGEevcTluIJcZtkyliQG8GC9jw28jzeK8cqDQbjDxkrxqT00CHCHPJKaiejMv5wU5o5dIPYVJs6/WLsOZQtkcGB2h2+STbBXRHlCFgQ1ffazNP/J026aHri4ttGdu3NX+wWc/1X7to9K4ZFLCDEYotow7uo3CuwnmuRoVTNYpXBhtA7rCKWsTSPookTSZJ9onx/aeu1/WPvCP/nH7wD/9v9o//+f/TJGK822nAGOb5ni7tJpti1vaQ3Lsn1FC7Wk9jcoJ4srt97/uze3Pfc/3ty/K93JeTvgvnj7Yvq4OwEcUjXF5RSHh2qeDcoxfFoOlesXeTVfbt90rcxjCiZoqPvj/0fYWcHqV19r3Gne3zGRmMnF3TwgBgrtrC6dQ2kKB91BqtKVCD1CnhpSWCq4tbiGEJERIIO467u4+3/+6996TSQjf2/M775l2mMwzj2y57yXXuta1DpYj7FplM8fl2TjqarFkGREY+1Acsq6p6hx9rJFe1nEXPzuAr6oxvvUY0YHwOCvCMBdKYknjKTD+04HRpo0psBWQH0pTsmzi3JNte8kRS+Vsf3LnLcBqu6wH2LOT65GCw82hhleCcRNMpyBs2LBsq29scGs4kqbsGODZSAgxUiJxFHZFuzgQFwi54EU/zZohGERyz3724+9ZOpniOWefZ9m5w/kcIF6yoKqqOtuxaZvt2rHdvvy1rwHH9VheplTK223X3v3UCcNt5YcrIG+kwDbsstmzZttsso833njDU6mPQYkjDIUMKN7zFy2xdCSUNn60BuiIUfLAjz28/8o337Zl551jBz7ZbEvzR9tyILlU+prKmRXWz7mE52bb2KUn2fPLlzsVidkz59lNX/kq8lasVQKAVq5jdn46+paHLA5Cx+FdeyyCzC6KexIJXb9z1y4r4Dp88OobdtbSUy0nLRsYgHrakRLLAuLsSY428iJbDTSXGckol6JaCCPL7LU3XrdUgopaSB4HkLeaOnKszZw/34aPLLCnH/2bpUGbnz1vjr2/dpUVttbZVOp8Fdy/baVFVgYJKQN9x/1c33O+dJPNPPlU6weqbsE2dODY2rj2NWRkjShitOLgaooKBU3guEqtruigNZYXkaV4or4e49T76RAVJQF+MDI0ywoyEmcXncVhr2gve4bQ2QO5P1d70/b1DUaALOvvR99PZtQb4OlGIXlGyQuQ1EumOjOPR8vpO6TMA0okPixFkUjqz+IW6LNjeSyOP8a4QC7GDrKvOoDq1dShOpZHJAmO3jNiAW3+qOfw/hU4uODx4GdYKpDgZVffIHKnpzbgR/ZOe8wv3HtRnvehLr1zF8p7vi6QlyHpd8F+XgHbPT+Ilv0D9SjMnryOvuSsHFVcEaaMurIiXjhYzwr6gfQY7y+CgovH9bt/EwJigYR5g0xObDM3poDPGSrPo7+7vg4+N8iqgp+BEzvquLxLNLSe5enVeTc7IDWocCxnczQrEc4mu+yxBIcyEoObNbReF2SbwXV3zxcDTvCRmn2DY9UlU9+OLrl/DQazQR2o70jdQYv+7laynKd3XXR9guzUZc6CieQ0ufjcPeckveZZL7LW5ygxkgzRALWIODZmclefIQFKZoWkAoYoAVgtRnRWICQVSJsoWpdgsN8pqbGn/7XGNaKG8NoIoseuPgYRhpLViIreJ0jN0+5TPUfwmkft9gq7Dg7zFoK/XftsDJDeI7/6pf39L4/bk88/68RSU/n8WVCvK7btsAm5BU4l/TCMuDpeSqupq6Om0Ktz/eyFdvVJS2znp+utLArHOn60bcIJ1PAth1qG8WmlZ6dLen7MlBqFTu+YtBgbDZQ0a/YCG0FfWRyZQx+OOgwnqPhFenESe+1qakHUtt7qapDgoW7Ty3Xo1+bHY3bDnz9Q325r6L9pIjvQkMMJIbF2Zv5Y6xo5zn6+fpONOutCKybjiKmptC+cu9TmLpluldSNjpSUw7hstblzZ9nuLR/byy++SPaT4tZ1LzO5iopwcqlJNmnieKssL3fXaTgMvtQMNByptWhBJCGW28e1njXnJJxxqI0fO86efeIv9uI/HrVv3nKNjR+ZCUmB0THQ0+OyxthfHn4aB4jqBAtjzsKFNnrEGGuhPtiCbmBpRTEDOavt002bMdBZEDI6GFKZZqecusTtsT079rj2hnqOeQwZTg6qJ3KM/WRkK1560Tpr6nGGe+3WH/3YGhFULvtgFX17zVaL7JTL/sg0D0L+GIfD6iXL++XvH3JOdcGpJ9lStUpoteD027UW6dfaRiYmSnwzyiqpIt5wL8KAfpt3HbTWg8XWXdfoyBUJEfSBldVaNzT4OJzSwLB4e2v7JyhzNNnImBTHeJs+eZq98/ZbFp2ebPuqy2iG7rDZYyfZ0qWn2S4Ykxuo2Z266CQIIx325pa1lgwkmoWT0qTlHdXlBCrcazLoNrLNL97xn5Y2dqx1R8VZJ9l+M+u9mlaCBqDLDhT960tKrRMovY/J1M1AmNUQMbqBUZXNBLZtqMNy7kj7dYixH8qu85yWlw25vintY356nGLtLc+O+Siz+/dQdMn5D2V4gu+xEWLh6h1khzr4qWZ6BT7gAdgARquodk22laCp2ThkwbSl3MNOobZ8cDw2I5rHwyGdlFI7beQouh1Rz3e+/6bDcrZ3SAnBOwuCcTmsSQuXehmWsikViDFYGmcQRP1HC/hiofl1HN+xORhJF9R3WIHhdfCUD/d4jkT9M95oeY8yfPR1Qw2qE7DEebmBbc54eY5Rz5GqtfflQZIubVSW5htll2EJJnRRhohkMviaTeS5UNGpvYzBexdlFWKlBVlL0FDnZFU4Tvd3Mdvk/Bxb0aPvy+kp65JhjxU1m2MQFVwQkSJ2x/IRp8JlqIJIVNj36P+eY1PmpVqSClie8/SuEQflVpinh+D1i+hwueFAC971834GMkrOwaou5cOJHjlDmuVuhbt0S/dWVDO3VrQgdT1cfc1brAqbnBP2HYayHjcXlGNRH1G4Pren3rJwTmnI4OQkpVloLIQFKMOhbFI56AFw+17eqx7poPWbiuy5l9dTsD9Mr1UVDDlqYr1tbBrIEZIKEkOUjEv/dTRwHbEySx2yPksbRvdch6urQeaQl5dlf/jlL+zpJ56wF//5T2pYYTa5YKR954br7V1IAyXbdzkCwM6qWqvjfFXEh9/lIr48IsBffOlGoKNGK8JIHuDYPzqyx5I4HtUP6hqZDMzS6gcGrCsvtAsXTrP/uOJsS6AU2I0BDgd2dBCNo/txQNIRpG3CBS9O3lFBl7J3P8LF4HXhPBtrmzDI7VZMJvqptBClLBEaZwkH6iw/b5S9RJ1kFXToYYtOs3EY+E3LX7eCMcNsxuTp1NwKyHBSgCeJ1hkWeTuGUPeomtlbeXk5tmvnZpqUadQ+aS7lnT4roO8ph0xJMsOMqO8AACAASURBVElq5C3hvXs7iIJ7oyx/3HzLHDHZMnNG2MgR+Xbvd283q91l3/3aJcB4YZaen2v9KWMtMmW8bdlZDOzW5uBMMQdHkuEd2L3TiitKbBpZ1YaPN0N+OEJthvE0uJEY6jiTgBTjILmMnTDJEiExKBiqZrxGHmK4XQ211k897G8P/5njjLWl511guTALQ5BQ2rHqQ4KMJps4bry9+trrNgAsGY/I7FmXXGqPP/m0bQIazBmRabfd8XWbOXsOzhD2qdqIRfrhWmz5eL0lU2/sJuMMbW2yNMGkhZUWXd1kKyB5zJ0y3eaTpYV29ltjcbkzxrH0a7XHhNlr6z9EnSXFomE0TiGjakPFYzvkoR7IHduP7LcxzBSbMXyMTTn7DHvy73+jRhNi519wvr21aY2tppF60ZwFTvppG7Wp/TQzR6D7WE2mNHzWLDvzmussJTsfijs2C/tRijNtoN2jj0CvBXi0qarUeoDLepvqrR7mZA3wYh+sukBgWwGchzi4DeoZan9tBflJEMoFDkvOSsszILHpNYJjXQlHy9IPaJ1TPEGGJeRDuJpTo1EALnSFvdiFPWnnPmtvh+OwYrAJcQTPdLVBsohwclzVMDZ17sJNonmfWKnlk3nVkflWdLVbP/+W3FaYyzSCM/Bs8OdlWO6cXRp17JdzWJPPvsLzZc5bH/czeMzZOp2Ii+u9d/GefBSSCt5bz3HW16tHBOWWofWJwZRUFOMhygrBWwwlXQTP9WpnASDmfXxwLLohniP0DF+4gwcDeM87XjlB78s7Jjk679icZxyE3pwD9okWQ8kPzokptXXZp0/W8GEzyfS4Y+Ymi6btZaU6N5++L0etY/MJKC4KcnClB7l5Tlj2UKoE0Ks5tkjSaS0uSeJoYq1S9iDa8pyZ58jl5OUoxcjT1NoI6f65WoL37a6fH3lJMUJ9/u2oL9Q019mne7ZYewSGLQRZHc4hAQesAXVJbOYC8PzM8ASbkQdEMm0yjaPJTvJffRfqs/AcDedI5iUSQa8+i4CmpLDLfvfHN+zQ3l04rBI2NpsVQkQI0jlYUdftT3uhw+2DWUSuKdNdPnlI3IhLVLVJVN/ptdTMVPvbH39nrz37lD33xN9oKB2wiVCz77n9VutAseGJx/7MKXK9xD6rb7YaSA8tglg5b4jGlgtM960LLnL1nQ215bZ8z6c2PF6sTzUlkx1iTPLyR9iVF58PlEQQgqBsKEbVKzeKmuuDM26heQYlGH/jXKtLSb2GU8Gmkid0jcI4+JBe+lJQo6gkOKnv6rX1r66wgrAEm3/uZXbxUy/ZpP/8gUWOGWf7PllvtR9vsOlQuycumG5RvY122bxJTj3j6SefgujwvptYfOnFF9uK9962Q/t3cl/G2G1fv4GaYg3nAtFF5Ad0/VqhpRfuL2QtpgF5ms1fdhm9MjE2fuIUa6gusQe+e6tdfeZUO3/pREtIibLYPEbIZEwByt1KVrnQNqxf66jkdZVVtmPDJy6zyaKpN2tYrjVCVhFTs5G+rDKCkjaYctmjR4K0RNvEObOoO+W6a7BuxQq7+uILbQcswzKIG688+7xNmjnTvnzDDdZD8LB208e2ZsN6W4ZTKCd720adsYJs9axzz3cO6nvfvZt102xXXHWh3XLb1xBVxuDTmNuH44sEgqwmGyqm3yoRuLKPQCSCfZIAhBlORtV5qNg2r1xjFyw724ZTs+prbLcGnFYC6yNmVK4d6qizt9etwimNsk6yyHlz5wNhrnU1uD1cy1qu4eThI23OVEgmE8axvh61UcCKYyaMtQ+2bUJGqsamTpnBpOgG++QITcFAqFGQeo7Q0nES7QJLz77IumiSbmbd1LD3K1l/Ygy2EFC11lfSQFzPMbdaHz8reH0DAcEAgZD2l5AP52h8RCewywEE6H76ZtCzbN4oDjkMZ598m6SyQI+P9AzaUL3n0CzHvZEHCcphOYkt9mA0+zjVSdHBzsZmNOOQxNpUoNhDUJSo+WA8T1luJNe0TANN1VbC+8eKOUjW28nfiggk+kBdJDCt93RlkSFeKEDKBtEn/9iGnmPgE/QzIgWHtez6O13jcOCA9H7OcMiM+05p8DO88zvmK2gODh7UnxUlHP/EoQywQSxT+9+JaR7/nsc9oHdzF9tjy7njcdfez0Lcx3lEAv3NVdVcFufOwv1UDcz1KTmozoMlnfq0e0MvSxTLUO8hSM+Noxi8gO6iDDoJz5F5DkPjHzyBVem2eTRpGbGAlOKdWcD68n4LHKKXoQaPiZWjfo8+aNnxTpW6mbS6lQhV8kBSmvCwXUUmXqDgshHnCVk4mvqbkY72GpplGgzJ651zleF2z+W+qFbDv5oRFK1sr7M1+z6xlsRQmE6ALoRoUe65GHHYP1FdobakYJr94pZvWCqsK8ECXhWQSzE0ZCOD6KfOIAfdwwalRm8//+Urtm/3DuttLcK54LDYCAP9ggRxWMCLclbBmvI2pidGqs2qbi9Z/xiONUoZF846hcj3Lw/+nExqs4UgvzNlZD6NqWS+bAg3+p3XiijRDCtM9YUysoT9pdW2eed+dNzqLQaDccmYKXbxaWfa8k3rbcWuLRANKBBD3ugGYps9b5qdeeE5nDhDHLnWygRDtUZ00RQ4CFkIeDxefOOFrTrmYDHyb5HapY/nagGuq5g/QgLplwgrfTvhyBltWPex7f1guy1ceL59Qp3rH00dNuGbt2EkG2zXI3+1yfmjLG7iaMvITrYzxxfYmNRo20XB/4UXnrMzzzidycWJlpwQb9dfeyUwZZPdd9/dVpAvWaVW19+kERgdGNTKI0VWUVxJLU0Zca4VjJ8LnJZl8+fNtb/86Ve28YNn7e6vXWqjMmIsMYvsb8I8212KlFB7pL3yzzfs+ptvth1bt9mKd96zxScvsmWnnGrPPv+SjYQV2C7iCTYirB2jSE2rAkeagjNLGZlrsWSG6fTO9dLeMECrwzgc3acrV9mnH660VbALH/rt76inRTj48BUcbxFswni0KKdMnWYP3H+/3XzTVxxJJS4+1h588AGbPLXAfnjvt60ApmjPQCxEmSgEcYF7gUS3b91IW0O9xQv1YE1HAq8OVFZbIgoX+1evt6bD5XbJaedYCk6ur67VemqaLbIgl54ps3UHdrrxHznUBcGTbCRQ565PtlhkXqZ9sG8LtZcBOzV/pp1yzlnU8Xba26+9alecf4FV8Hkf7d5mcZBQsmihKKcpeUshrD9g3xbWSjdN8xde90XLm0hPGGzVZhZIPUzQBqBzTT9o4nw7cJL9ZKnG9WmB9VqG45UTkx5jqJTdBwPwo/UmV6Nypsr/Kfvn2xY9pLYFzQ6TIogckOyChmA69Rc/8TiBVXXrWEs5gtcIlVKgqNlukTwoh5QUGQvxwpsxFp0Ua5VITXWyJ9Xbp8BREHKZHLLKC3igeKnZcz17sa0lDCXt0GgVjkXwq+cbfCPi7Jj37xM5rKPPOvqvyGRlWGdc6V4WwHlDnzj0McCwQdr40OccL/ujDewukkyYMhXnMIKMwM+LgovOs5wSwHFX8kRSQs5JDN4kd8SuiO8e5P9BVhZkWkedzdErFDwW9GHpJhytNSlq1vt6TmAwewuyzEEnftSRKWsT7CenJWFQvX8PkZRznn5q6Z17QI/3rof+H3yWzl92TXXDWJSmNWOIQIaR6G1Oq80rsMtZeTBpqOpAutl6JxVreSOl/0lAMIIY+6G1Ox069SapduVnYkrr9d2JWW1io9R1N9nm4t1WFg0khsNS5qM5RUo7RA+P7Y+ypaNm2LcvvcFyM4ZZJE4sgs+OVDbkPCfYvd8r486Kh1QDa2mLsPvve9W2fLKOTVmKYYMGoXSDLIuiBkcOoYYnqwExyHY9EFQ3l+uOoVf77gBRG23RNhcZoa9feZYNS4aRhwxPNM+R9FMItFnn/BSR6rCJukW17WUzySlHoa9niMGKDNHV1m1Vn+y0aBiOKzZ8bAcaa90wQ+n7feGaS2zq4lk2UFvKMEBlvN4187ImXXB/0QWYuqtk+zvgqNd1x+4wAGXXshHaAnJcGjCo9SQpIF0HZJK2vr8FpzJgU8+/zP7P8+9Y2r13W1MmfW00uO5650NbdO4FFsbzZk8osEUFmdTO2u2TTzYghRVFT9pYSA0p9pMfft9e/edzNiI/1R556OdWUVXm1ClUX+psarSe5gY7vBOYqzOMnqc2m7HwPItOybdkjOys+ZPsW7ffYDmRbfaVS5daKkFL9LDhljhylj3z8lrLyBpv/3rzLbvqqmvs4d//EXZgsy2YNt0ygPM+3rvbll5+oVUXllrzEWpvl1xtL7y30pZcdb3Vkqk39jRT98u0JK77ro0bbe7kKRYFUWXHR+tszYr32R9ddsV117JeU3EEe+zJZ5+xr95yi+3fs9cO8i3ppyn0fJ1yxmn2xgvPWmnRdnq7htl3f/wDi0nKYe0yxTosydULo2n03kymlqAeO02N7kBzEMcVXd9k4cXVtubZ12x2wQSbM24KbRCw3CobnKmJyUb0NznKQYMZEEnUwzB19Hiyxlo7eOCA9WQk2Oq926wgMZfXTrI5Sxfb62+/ag1Aepecf6FtgH7/4eaNtojG4SZUN3ZWlthhrnck96WUjHPUgnm2mEwxFifYiwZpF4FsFcFEPcfWQNbawvENqJ1BUCBBV0PpYavhu5WWC5fViy/g7Npn+7AGHdfgshTJwhPoilLApFKEgksgu26xYn1kaTBJOMYTeHtO05/7YcvKFkWpzs/n94m5CpwerUyKpyXSUJ1AEKGp0m3YjwzaHmT7SmFBoiYJAxfmJ+/l6O2gFuq1K+WeNKnxXoGz1EPYV/9jh7Xo4puP4na+IwlwzsDR+G7GnZDvIjxvqUzE1UNEdPCciOyQU5X2M5tAaicwTkFG4S6gH626lw7xW+7z/d/1lGMokL4D8QNcz18pg5Bx8HtiAkkdzxF7x+XqZ7o/fJgcTDx1F9WR3FgHqW4I5hLsJrPjQ4JH4U+pCxyrx6fPHOwJ4xro5mWjpxYGNKIGUjHxnEhqcI4sJEdQkUPwR3NEckGlpK5CZSyOKlaqDTLdLJYO+jSUXTnZItWhpNrNuTgYzq9j6RpKYCgSOC8VQVIRD2JgzXnToz2VaREc5OG6iN76gdtaSO8b2Tx13Q22u/qQHeyps7YYaflJzZpgQzRv+otiWP6LR061m5ZeZPNgdUWyCEWMEFYuSVL8oesjEwzmLrF6CvlXS9sADutFitXrraetnM1D/UbXwU0KlvKYRPwQS9VD3EQdn3PEzs8zHTeUniGK0hOS4oGtltlpMyZaaFsVT3Z8I5c1OnFZNzRRpBCf+us8l4IBXT/gPD2HQj0XnVoO70kGFoZChxz8XozS2nWb6CuabxMgYfS2N1GD1CqUdoxrUDu6IP1s0o8/3HO8ze9X2fgcN0OMe9CTCu2fhmpd905qWBHSYJQj45qSuhCMQETgWMLihtmql9623LEzrWHkHLtt/wGbdsct1k/D5apHHrO5wIIjaHLtwQGcM2OcjUiKoyZWwT1F3Zw6kRQ+DjEo8+u3fIkaV72dsni2ffXLX8BZNQEPajpyt7UicNtOdnlwxz7g3ixr7I61WadcaG0QPwpGF4DONthffvUju3zpFFoDki1pWLKFaDxJfAEMvu22edcBy84u4H2abQvZUUoi6g2c9sT5c2zToYN2040322P/9QtbNm2BxaVm2fqGEMtZuIhG3ALraq6xBZPyaT0ItXXvfGAXn76E7GqVNQFVPvfcM/aNu++yMkgS9TDJhLA8/dTTdheSUakEfb/6za9t9sK5TuHj5i9ca9+7++tkVnV2+ZXn2iVXXIezyrTWHoRyVU+B6CGZqE2r19jEgjzmZzWQcdVaGjcroqjCokrqbe1Lb9k5NBTnZ+bbAI6p4sBBGzZ2pIUPS7HDPH/Lp1ttBI6ltrTc5uFo1i1/35LQCizpbrU9UM9npo2wJaeeZlEQWp4Hkh4DW3R4fp6twWHV084xZe48O1ADAePIYWAw9iOBRiWB0AwYiNPnL6LmBs2d/diGTSlnP7eBgNRzXzREs5vaVhhGvb8FaLDogFVRz9LalbvyguZBA/aZLGSo38F6OSK8q0PxrYAyLopd6m1QaxNbGGalEBYn5qugV3YTe6DgTpaNQoYXObOWY7m2MdilOLKjZNa1lIs0tDMJmxkfGeOIRho3o3EyVRBYGvm8WlRMxJ6Ol/4j2yia55YRqFRD0FLfY4gTIPDiwOArAGoCmGkQ9nSnPeSJ/gtchnX+9d8czG8G+z2O8+wOwpJhgBDRAVtKRf1YGuoiyAh61KzIgYqQ4VATsc3IMo7/uBM1AwfOb+jFdyd11DoM/ilCqgNDTuRorclzkoFD9NzTkCvjIl8/o1EEL8jOOSTZWLFwjmaX7m/BG/hXZZA9qcjZdz7BYyJd6LNVt0pFTUDXoAbGmHPYfIacXODU3HwlfhfUqPqZcN5Y6NmxOE8Z9DbgrC4WhhyCJto6lWtBU3yAG1LoMzAdm8+vIalulURUlwCduJ3XqLk5nFRdyhQ6N0dDZx320GekHp8WnjPAsVbj2GrB6qvaYX7htOqh9/Qj9CVV7wEaPR2Hrz8cHH8M1PDT7CsLl1k9wqjFhwupgUBXVWSo41LEJAIJ5+tGZXD9mlq77d13N1lNFRAMm1G1K1Hape4gQoenVo0QqgRFnaQRn6v1JiPDcUZQW7v5tMV25dwZNCWqjsSgQ60sOW1Xlzq66AcDmWAF+1mwuyn+mjh+bQ3+7kZA+F8+ndeLjIauSo7PRbsKmrxo1PsWiYgeLmbVr1z7EbWb2TZm2SlWAxElLCGZ5up46ycSDeW6SLYG6hkOi+sB3b0XuDK0GQNS3Wob3vjIFl/9VbvphTdszj3fsf78LNuzcp1tpWfs5NNOt9BU4D8E3K84eQF9RbDqYKVFoYOXnUHWheN/+qm/Ut96wspRU/jud75q06bnYfA0TZosuqGOQn87yg7FVrSnEKmgBEsfN8fmnHEBTg+jm51lH77zqr3/ytP25WvOx8m1WSoMuKTsMVZUzTgVi7U//e0Zu/4LX7KnH/yNHYKokpaOMjqRcu70mbafLHVMSoYdePsD+9HX77Jfv7bO5t14qx0mG5w0rYBG6WabSp1x75oNNgJSxoSxw+z+79/v2KWjpoyzcWNHWSLQZilU8o/WfGSl9FadeurJzmg+/vjjNgESx3T6nrJz0uyRP/2GrC8UiPB+mrOpO/Wn4xwSXG1EivC1lRW2fdtmmzZ5vFWVH7F+YON0rn10Sa3tfg/GKhT28xefbnE94ETKwskYwwksDMmvDQf2O+kwEXQSsGOTFi+w5c++gAPPsg0l++ge77VFk+fZkiWnOELGW6+/ahecdaZDKd4Hog7nXufljrBCHHAhcFkHRJQmgqkBYM6TzjmHhuKRZLbp1qAhmMDCJZBC6qQOwvH1qTEaezrAPmlD7Lfs4B7o71LB8OxnMCRx6Bo+HjnS71q+IkVoD0lkVkNclRllYI/GwmhUT2RZawPUffUfhlkqvYIUsi0Mtm1lWxOOKdKSJElFNtRFHW5yBi0POBqRRPJYaz2wr4oJpmKpxSaSOTXTgC8lfzWBNwAHE5K6bGqA7CwGJ5kCLChR4CrsUxlrv0/9hqwbsRk9nP3o14kzP1mwzzqsqBSkma659YeDDmvoxRj6RjLqoj+rYVJFfjc3R6O7OXnniJRh6cL5jkYCksd/nejAfLaH/9Qgpxp0OYE1cS5oKB3c+SPZjcFzOpZgEejFDdqj49/S/4PLQtzfvL4jHaNzMKLg+3BjIEU1iLMqU/Lp8R5jkC58p4vYC3uqE7ozFG5lDLyHMirR0+XwI6WEIOFXIhMPKyYb4cYrylQaL+fXLR0+IJMedNI0ml2CBsrynGin4D+utcYuaGyHlM3FdJIqbSPwWRybP0SQID0tngKhu0rOwAr6cg6aqEug3H6Mg8ZTtHU02prKvVYY2QoVV5Ajz6Mu4RiR4Wj8AanNIsI8O3UM0X8jat+MU1fmKNai5kc5FiKsRIyAZidJe01Nw+vX7cSpBXU+cbvUbOipinusTNUTeb16i9loyrTgVFkyTvSLc6fbVfNnUasCYonTyAzvuN2kAPWKOeq4d3b/I4floFl9+4tJm8k50+Db21je5hgS7WIEOmEFlhBdp6AMkUaG1k0m1Efw1ggMGYHWoqLWgBQl5YoerpWDbXgwkr0SCdyaRJ9XyYfUs1Zvt+hJC+ye5R/Y6d/5TyvAyL8FyaKwpMRmQXxgwhTkgEw7ddoE+nYKXV9fEmr5avKtgg7/wx993/bTkzTQ32R/++uvUKSAbs9E3naMcidwUy8ZUh3ZRmkRUkMDCXbmJddZcv5IGHijXYD12988YJnJMXbGspNdEJqCsQqLSrR16z+F2ACzEop9DmzFN595yjH+pO8XSw/XEQzU6PFjrezj7Ta9P9Fu+Pod9sCrK23C5V+0GgzcQESznTKTGhz3cCdQ52hIC6X07eWiGDFq8gRbD7GjlVpOFYZeJKMNNP3OnjXDoR9S3Vjx/nLLGT7MrrnuKvvXq8/Z7r1rLTM7yn7zu0cZGTKCaw6sh7KFmL4RwK4bN67jSvVCHGKNdTXbAJlnPNlMLA7nvSdetJERyXbe9IU0pREEEZTJmUfS+9VB5vjehjWWCCsytKXNJowYRVbZYuXUt5oImD6qOmw5vPYcXjtq1lR76b3XDRzQFsybZyv2bbM9h4/YRJyrlMv30ptVoSCN+lqLDHrBSJtGX1oyWVkYGUcT+6Sytdeq6urZ6wjGAgtyw1w9S8SRxvJiq6Ae1gH07ZS/jjPunqnyFv8xtlqN3v6mkF5lH2suguNRf99oetPGptK8TqAagnTZvgpqZsCS2Qmp3IvhtpNJC+1k5KPyRjipqEKYj1k4qeSsDNu7e5fl8NpklOcPlBXxqeG0SyRyyNgojlsZsXZuNWuyEtJIO3soGsOcytaJxwG2sNZLcdRqlNduUj53/Eysz3NYx48n0TlHy2Fd/5/3yaodU8MKepocTVxZgQy6oybKEnvsK1fr4ABV4BfO5liEomf7UJRvCXzD6dVxjs548S2OXqe+KVkNQV2+wRClPHi9Vxnw6lcyHt5EXmf1nNFUjO6aXH0D5Oorx3ln59cdJOgAP2eAdCquZ0uZi7NdnsNyi0EX1z0uxyWISewvOSqPlu71O3gHFDxPtHbnFIguwuTASZX0/sqmeknza4hWNNAtmg0mNp7ciqs1aOGqAdmBkXIGROVuhpTHbJQAsIy2Rqork8vOykF6hv4Sfm8ninfNvjgrNfc6vFOZqLO1vqkVhsx3PCMbYnneIaLRGiKtTkRLqULZ6pp9ti+0ngJxB6gbsBWFYsGRgtNSgEryB+JsUV+apWIcQohouwVlEBk6xy4Hom0lfT/XR4fT5m8fb8Jh0ZyhkRjOsWn3uT6yoDFSECtrhz4hUcJFBUnurbOrxuXaDbMmU/OAAo8h6YX1Fs74eMksOTkiFfeUaTks3IM1hngVx3Dyfv83Mix/Hbin6x4LXD1GWt1/L4d1a7F5ZJA+HG9neIyjz6dOmWyxI7JQS9gHkzGLacDAPy66o24GBKq9Id1DQTGCJhUEaK5aByoMKQxcjCCLDqmFcbe52P61+mObec1lNhFafVVlvd10+zds5rKzLBYHEo4TuhjYLyeODL6w0BkUCbhGcU+ffvZJ+91vf20djTU2bVy+/fZn91oR2VB8KkoeQF5d3MsuaiaHdxxinA0NnknD7Yqv3Wm10L2zcVyVZMy//92v7bqrL3czsEaNnch9gnUKnLl98w5o3U/adcCNH770MkzGT6nVxiJs2mkXXXedPfvBu3bVFdfYG/f90S5CSLY+MtMqhk2xNnrN5pw61joxwMsm5djwONRFgMGicegxHLPuZxfr/q1XX7W5M2fYXtT+d2zdbO+++a6DBhXE7aVWthc5o+lkr7f/n1vtp/d/y4pKt9nFl16EE7uFYj/QYIcYuew34uOBiF57/fnnbdb0iTjCWhrduaPQ5qPIZPLJDJ77+R9sybAxNid7isESsRbUJ1LotetOAeJCOn4Vtc0cet2aSirtlEVLbfl7y9FUzLJ1zaXMAWu0qZkjmYM109LH5tvj9ANOQyQ4KjkBOalPrYm61XRqfIdwvkX03WnycT8OsBU7MPOUU5zjSsbJ90BEqAMwKK+uQ0WE4Jb1PSBBBP3kHvfjtCqQbaqkmdwRlFT4PO7rM7V57QWtXRf9e/ZNvkvoXiT3KYdHFiBePFwEMbLBWvbNepRhUugVK0gZ5rbKbmpwIrkMo+m5uryS4BUVGXobC4sOO4gxNzPTymlRaMPBqpSifdfCukrFDsVSOy6H2l7Fem/E8UXzuQkEtMmQNbqpp0tvsY1gXTYsxPWB/HsZ1uc6rJMvuYWmZr8HSz1N2qDOGagfye/5cdmGpysn0VhXFJTPCOjrvnd3PVOS8nAorI7Q75nyMxgHk0o9QsbOvQfsLpcm6s086M5Fue6cvNc7h+UG3HnZxmB9yTmYwDB7N8vzaoIkZaSDLMNzQhoo6Jho+hw/E1Q3t3tf5+Q8B+V9uKBDrwbkPoO/S5U+kJDyzhOKuKAwv37mfDi3V+w+1Vli6VFIBBaIJDuQwxCpwbHPMOzhnLNIB5EYf0FNngq9h1vr2gQj3gUDajxHosRLgfTUyKvzcOPV+cAI0m45LKX87jo6SNPLbNywQBVUcRZSBojn9WmwCNdu2wI80OiEXusaq+yj0h12mLJpaIIkfMi/VMPSfeXlqSgCTIvPtUntqCrABowG0mhmlLrsr6slKXtztT/fYXH8Or5dew9ZBdF5OHi3Fwx5W8m7W95aQtaN13vU/fjOZjs5OcJuWzDN8kOJOmM4fjIWTfFVw+hAtIbi+RmWnJ+72N59dfVOlxRp3QxxWP7fPrPj/QcGI7vBrMprQXAK1d5biWhb8wAAIABJREFU+wVwNV1703vVRNkDNb2int4baMxGM2pUdoa1EG0Owyh1xKVaq6BSyBEaq55ExiIHroy4juxEdOykpAxgIME2YYzb6LA8qCV7Xl3D9Qi3Dw9ssy/f+z2YVVH2r9fet1feWWNjT1nm6oOjMpPsjJlTLKy1njlL1fRdDXcZdTmU6K/ffotVo/QRSsZyMXDqlLHDbfy0sdYRRlAD0aUHOLK+uMpKD5YQbERY3qwlUN3PpVYZTz2mwF55+QVYnbvtmquv4xjjUYbId2vr0M69jhzwDmSJSxnx8etf/Mx2w5DLYx1JYDgEHb5aFkMK9P1onNm1V9xsv4dQkn7B1TRLx9v43ASbmhFuJ03Oo64lUkSnm6cWg85eFPezisbf8uKD9Htl2j+ff45gyHOS551zrjuvg4cP2xGylqtvuIbXhNrDDz3AyJpIu/f+n9nwEbMsNDLbmprImFgTsQlRVkvNaeunH9sYnEoPiiZdZOk9wIOpBAt1NC7vf2e1XTZpqWWHxAEbAmXhrNOyhhsvtgqynO1cg0RUU8IwH7PmzLU1b73uGo5XH9jhpNlmZYyyU84623aVHrG3aTY+m3lgh3oabAMKIekZWegWZtsh5KeKqpmeTKbYyboNZ7TO5JMW0ZydZbEQFTrp66tW6wXfPVJ7ERkHVl4/1wZ4Bkiw2koO76c9oZIkgYCGxehq1a6W7SNaxy9qBdcKnhW8O1vsDZ/UZOckUJOpZELTESKOl3QZQdTm4sM0hbfaOKY3Z6Vm2idkWVKHyUUwWgzGGq5dNo83w5qtg/g1JhPVENoHCsnMItiPySBFVcz2Sue6xdFGU0ObTB2vV7Owgm2NgIljDUdwLWsEGSqxcDXuEzvgE2VZblse9xWjDOu8m+7BPh1Pwz76TO/NZFS9C+eERXmzXjfN1NvZriFW9RrXf+TBPp5T8x1W4CjkMuS8ZFSVpehG+NmRy1rc6/iPIz/44Iznt1wmpWMYdIJ6F0Xe6l1wPiboXfDIAYNfflbVq+ZZ55S8z3X0Ct/4DY728GnvAekjkCZyi0ZG3G+yDSjrATklUJ537yPnrqY9nh4B9ToCUU3VhiT+GKv+KgUCpNT9GKtoqSfIWbnsjTHyOAFBfZodpYzNZRIYScENnRoJwvFr1LkTNNU14vPcGAS/NqfsQ4mOFrdgKMFRInTEcywJvF8maf7GPTvtCFh7d0yfrd3xkR1qhF0Goa4XRyFNPUffl54dOntjo9NtMlFzGhozoUSBrg+eyFswjKSA5CSDgZMiQLiNxefvPXQI2AHGE5mIRpPoXjr8OpBgcu/kZS4RsP0KIAB8fc4kWwyVO5LIsp8obgCDGU5jqM61X7N1lKHwHcCCQx2Wu9e6Hp/jsD4PdjjKVXdv4H0POjDPGSrD1ToTQUfZ84Do5zugNedgtCGEMPvEutFYjGSDhzBaop01RTLKPYwC/kNZAxaZYLwuOWacVS8LIxZquiNvQXlPpJ7QcKjS9qzfgujqQcujdreE/qUWoKuv3vFtS5k42wqmz3DDPmeh+DErP4N6RzmGIgIoL9XBMz+670f2IX1PAxihJCLfO2+8hmK/2dzTF3CvyyAjwOOiZlG6t9Dqq5pp9hywy2/8OnOo8i2HxtkWnOnDv/2jjRk9xhahChKH2G+GG+DYaoeYHLzz053sU8bZ4ITe+dfL1oWcUjOOYCaQ5Tq0+OadvNQ2/uVv1B1PsZPOvtJ+jjRX4uKzMfZJlhTWbKdRW5tMf1sb2n2dGLdYzUxTSwmZSH012cRAsx3et9fu/uaPbMHsky2ZTGfCxHE0Km+ysrpSBGfL7fv3/MD2sXaffvoxGzk61378wK9xYgXsHQFfZISw1LIIENd+tApVjmIbzv2JJSrq6UJlgmPN5TNXvfRPS2/vtyuvuMIigXLbPt5hta9sshEpBbBnI2wLauoRBHZt1bWWiuBzPPfpMEoqobQNvLF1g03OHmWjkrNt0Rln2Osfvmd1VeU2it6svYjh7i4ssnH0bIUTYO7n35Vkd7G0MdTQNpEyZrSNo0ctnFpzNKSoVvZQdW0LmRkiCVjyboKgAa7LAAgH9GCrwfFWHoHhSaaotatEIVAIOtFaDldN1a1bjzilQYn9sgUaYEoQOpr9M5/PzSUYCSHhKCRg3Vl0xDJQQxk/vMCquP/7SottBBChCD1HaG6WMwqFmXuEx8cmMs+O63eoGhktdm4a16UBUkoMNjWF3s8a7Fgjaa4Ykj1CoNhGQpI0qqWd9dnBeYVwYEOkBAfNc+CQP+uePvtIrMaLXHHHz70+LN9FBMoLgxmL5wtcdiPv6ry8nw24x+WkZNBlzDgBp+DABQ5mvAyF2QIozs+lPMfnInC/huTT4D0ZpGMP2BmPQTfm/S042eD4vcCbSwoE53152YaLPfxz9HyZl31JQ+5EYy4G39c/nqAhzx3nUOeuaNqXsApqeG7mkvqpFFGQ0ku0NhyMPYrPko56FO8ZxWKSPLBUjiVrFECTGhbXLhUBwaq+3JT6qdSQG6ZR4rquckYug9RpsJgllEqUozpaK2QIzR1zorOO0OAJWCaSYSXhsHKoH2whmjoIq6msv9be3PiuDQCdtKFGoUGBYqGpPiXYKpModFZ8ng1rBkZyDVKefJI3BVeOUZtNGZ9qXt5gPDkA5bEHYEwVo1IdEorD0rebQ6Wr7unbuWBBtT3uU2pHk52NFNJNcych+1Tr9MnCI+GXYTgGonkRxx5KH02oroOy+0FY0LvDgwQdXwttMNsK/uZHqJ9Z/m7xDoUn+LdbFt7G9wIgOW8gWWm1AW+EdKDEAu36yP5d1jDQYTlL51vMlClElzGWN2kmm5WgDWilVvR7pInUV6cgroGsNIRsMxpCRmQsg/0Ypz7AZEnVl8KIxJNxdjGd1MZKWuyRR/9iX/7Bt2nkTbDl1HUe+ONztvjCKy0WbcZEnOGCUdmWGw/rDALGCFipIvHsJSK/81vfhOlWAtmACcNAM5defIZlj821zPHDYYWios7a6EPZYffmXQRTrLyEDLv4i1+Bcg1pgHrWzm3b7cXnXrArGJeRCrlCUk8aXV9CxlBfXGO/fvQxu/SCi23Lu+9bCXp8WWNzcCa16OcxjgP6/PgCDN+7K+y2i66xFYepTY2YZ2GjR0LkCLf8pE47bzbNyRhltWuoxh2v8fKsva6OSh4rw1CS8Ve22p8efQ5V9mq78IIzbNHiJfbbh39tIziHSZNnENmn2vPPPG6bNq+yi664DN3D75K1JSDzJBuioNCZHlu+/G0bM2IYfYD1PE7mEoYYc08LrRld9vdHfmcXX3uxzT1loeX2xlvNEx9Z1H7GhcRlWi1x0aYdn5KRAVvSbDyWXqqi7TvRp0S1gdaPHdR3lo6ZZWPzx9AGkGKPvvSETRs+wmJQuthaeAQCQgtOa4JV0nhcyrWpZy9GQd6ogM4+DnZlxqgRFg2dPxIjX9/SgyNuY+6X9DY9pQoppIRAdugGGqw5vMcayw478lVQa/eAhMB6epZNXwqkJJPUjwC0IzDhBOVYQjS7jPWQg72Yj0LNGOpPMWR9LbxwXeE+p54+MnUYBLAoalvUtXEyubQ3lKB1GI+1isxMtBK0ILNY+4nUy0sRH27DAaVSp+0iuO1DfSSTDLIWh9XCNStF6aad/dYl5QycZBRB5wB2ohOGYQQ1ay8YPPbrv+2wbr77jx4S5+Mgn/cGgaEOnvuZ4p8zWN5F1BjvY788w9DNgnVZkZ/iRkqPjpunLCKY3uv1WwVwnvs0Z0RkII8/zs+cvf/AUIWK4Dknemzo64ee94muxTFyKP61GtocHLxmEJQT/uyzET13rsZbNfXpYcmg6DyVXfHtnJZkplhg6rsiMJDDkvNXZqhvnsDEAvVCoJBNFqZ6WjsRTScRmZibchyahurGfkuYF9fRLXYgnxOPIU3i+bmZ6XYIfJyavz330Su2rmQzChU4nxhffJPPS4C7nI6kz5TU4ZbRTU+FY5N7i01qGx7b04OKnfAxn9cpRiOHGOErO0tEdC86bNHo2ok0K4flGrE9V+VcggbcJbKRc4El7zx5Kkwy+kg4xygUAuKU+cZyvYAFNShvgA0VoowTJya1bEc7D3A753i87PoY5+Vvbi9cCbb2kDuuc3KwoovG3JdHAnJmYfB3OVnJYcmHheo1ZAW7cCTNtB5MPGWuReSlWwUF/D7gwFSMalJWqjVQTwoHFuyDtBIdn2IdGKVwItYOYol+goFwUAo1avYCs3Yr8ybgiGrtt49e+QAmJ/TknEw76/KL3KDAb9z3G2sciLbRCPlGAcMNj4uy00fnWFc5dTMEhyMw/Ikxafad73zL3n3vDVTluxHp7bRTJ423OZPGQDMfifArTdW0BXS10wdUWG6H9hwh6Am3WSedaZMWLKN/aBjSTcPt2Wf+gdMotfPoAxN8OQqVfIU9e3btsHLgoDVrN9m1qJLf++27rLOqBIiZeVM46C6i935knPq27rIpDQxNPON8+6+Ve23kRddSv0mzsdl9yDiF2xzo5GLptQJ/xbCWQwlAYmipqKU2lZaAeDFB0cNPrLe9u6rtofuupxZ3xEpQh/jNow/bk889bSvf/dBGZOUj0/UbwKVW+w5qGNOnCzLNpDYkwewQjGkc05RLbcNHK2wWRJVOKONdKJf0I2UVD6x4cP8OW/n+6/adu25DLxFB4xoEip9eY3lt6dQFU5wK+x6gyHzgO6ZNQk2fa2+9/46lFAy3DXt3cIw9NnviVBqiR9iOHTttM0oVsxhcqUBx0/7dBB/p1DPRGkRGqxCh2z7WrepZvTj/0QvnkHWmueCjCwi4pRs5s7p29i1rF/Pm2LYEGz3cv86GaqvCaTXhMGIUWAG7q9+yD0cgFq9aQ4RaOOTCZx97BljYhVQl1BPI3SMIjWN/jg6JsXmQd7JgOoUA131KLbsSLcwRiPvmkvnthOzRD7KSSh2rHeZgB1BwKi0ULUCnangemQH8Su27jLEwCWSyoq83UJOPoZlY5LIG2MG12IRajqddUi9hcax5BLA51Fay/MRQJM0G99jRffh5/uZEkKDLsL5x/98/47BOZNwHazUuI5If8bqUgvEe7nc/i9HCOfbLNwI87Nh3HI30ChVNq+Yh5ltAepCR9pxW8B7ez57BrOnfca5DKMv+gZyIVn9shnbs+wbOcdAR+VdwqDNzmZD//sG5C+50FTwZeKIeL3v0anvK1JRReQLCXrOwG+XOL4LX5AREhVeKL4hQem5JwDMxGDvV1MRE7CbCkZabnL8yLRE6dG+kd6gmQQlROhVx6l3uM/g9kfcKARqIpSLaD7mzjg38h1f+aqW9dNfz+WJ/xuNYkqH9JjErKAEJnFHg2zEsbJcxK9MYzKp9vT8ZcjktOSTuV482m2bk4CzLgFR2ACWFklWoTqXzUR0ycFi6ZLpGqfQ/nZWdYldMGM4U2SrXPR9BZKcekBCMi4gF2lyeo+JbTksOy6e4e17lqMPyfvcfcz+8+tYJ3JXnhI9zWIO/D3FY6rtySiZs5nDqAGoleO+992zq7OmWOzkfeZ5SR4A5VNVi8ZPm4wTmo1pRCiECmIrrFsY1kJSVXh8aQdwKAy80TE3mUkjpd1mxHGEMjrmjFuikO9Ie/8fT9pX/vANh2mQi/gN21w9/afPOusiS80Yy8RlaeCwN1aOyIM5UAJ/Fo6YeQ2PxZvv+975rDTAHc4Cl4oDzLjztJEvPRecPuLUdtfo+1OPL9h6ksI7aApBvM/f7/GtutoThY20YBIwmdAsfQQJrxvTpUORnYXzTIN6kObLQtp17bAvDGFWGiMZZr337dQIYrCxBReKoUbYBEdSxmZAYNm2yL86cDyOtwLYOME5lzjxLyON8++kXm5KPVBIkhxrmWJFVJCGgG8YC7euqtYaqdRaXFmk7DtbaTx/4i40BHv7dA9+1PTQXr/n4Ezfh+v/c9g1b/eFqGm8b7cl/PA6dPNt+eM8DMBvHMd4lGXYkQQ+BWRzX54P334Al2Wh5GOlo0pcuWJNdsAczk8Nt+bsMgKwttru+dYflIZPVf6DNGp5fT2bF6BF6sNZCSmgEWg3jGo0ah5gt57kL+nsUPVbLV35A39pYVN3HOT3RDz6loZt7PLJgpFWga7gHaFOUfNIL2wmBolEtPhqNwn5JmzDa0ieOoqGYacxMKO5nxE1tPWoXrZQI5LTYs45xy94OgzDRDDRXQr9dF+oa4Vwwp7/pSi1eQO+tbU841zPGXnjmEA3tMNZ3n6O491om9MFZsP1G028YT22pkqduoSctDtswBnp/C59ZXF6NBFsa2w12H3JZKYgRRLDvyisqLAv4MAZI+AC1xVDq8pkMq2zSTC9i1lQyt1ocVhPvVYLaSLtEu8niwxiuqbaOTjRFo5DZGtqSEviH/7bDuuVHj/iQ4GcN9lCnE8B2XhYVZFN+SuWulWeEnSkSUy3IknzYRX8PRtfLWSVQkJbB6ySicDUXf2Cg0tI+bt6xXz7sOCQLPO4Jg7/+d1LMwL5599qLTgb/HTwWnNtxnz0US3bnHThsp/mn3+V4jzpxhReuAz14XFmVnBhOO4asKUYj4olU4qUHqIiJt1Dm0ql6l6BWFnMPjl3OXVJHMtROdkkQqGpvXMNOFqaopWo9cIkDnyF1724cnOi+iSmRRH6F9swbL1htez0zriItXqMviGwTwPbTkGPKAn7rZ/FFEqn2UWiNgqXnakPKrvQ/NevqzSU26up1yppUU/McrmRbGlpRNmAshUgtIk1odGHgONyl4RijyP5ygapuXzKH6K+NHhi2I5s7EsMdhRELxeCHkXmEiDEJjEFxwRlHOawBFZnFGnQ38KjDcvfkOIelv58oWjuhw5IjHJJheck915LPbidC7cJ4J0F73kmNbhL0+77GI9ZIW4AK5U1ECmNOu8zi06KtrGo/dXwMMXluBLUsZcd9ou9zHZDEw5blcl7p7n3DqXY7YWOyym5qGzGtYbZnHXRpdPquvONr1kokft8vHkE2qcEmLToFSSAi4pQ4m0ajbxJyV/FcN9WWFPDddde3bfUH71sajj2FyDoRMcYrgb+GQ8KIhehQhihu5cEjZDOxdhjppi6cZlhiNlJCX7EY2IjJzOzawkj6d956wy6+8BIcFp8FHV21iI1btlJL7bOH/viw3XD1VfbeSy/ZIUgKw6nhac2l0wN1gDaNOP6dhCzXN4EGH1u1yzIvv8ma6O/KzYxBPLnelkwbDcGEwAsShtRGQrEFgvFCustps9hLwNVj/3p7vb30wvt285Wn2TLYkb1AAg/+4SG76tprhUzTYB9jr//zX7Zq5XK78Pyz7Cu3fhO9wxxsCNkHMJdIxuFAuW+8Bp09P4c1xY3UgE96zeJCCArQafzbU3+2yXMn2BeuuNJy+mKs8PX1FlYPSYGm4BjGyfz95X/a1InznYjynJNOshfRQlSAGsH7f/TKm7Ywfzx6e2qq7bAde/ZbJozDTK7FAZCFeiDg0TR+V9EYvB8ppk72WUhKIvWsTiuYMcWSkYOKwOCrqbgT4kUNmVw/EHE/Jye2rQvgIWKE8N5VkFLKj0B+oWYkp3U0/9f6x77gBVwI6W8wBb/h1CPUlyUosYvUTSzdKN5zEtdtAX2bQlwGCL62ksHWQZQYiZMWDLznwCHeMtyG8/sR6O96/TBg52Jg4Sg+JzcXHUbqde3sCdW/RCjSPhpGYFPd3OOGVx4ADnUOS2JMUQmOydqjGmpnnavlH//133ZYN3//D59xWEGGFdSmtHG9jzrWUenvgrGO/VCRIAKGnV/zYfMEGZSTGsLrasS2ml3doD9nd/znqNLhYKehsKD83wnj5BP7LT87G5oNHRW/PfYln4E2P6fm4Qc1x0Cnn1EEcem4B/8pSQxGj3jK8NxAblgcizeGCCULbLuHBarO9zAK0A51Un+T5v9ItV6OSddGUbrqZroegr1k3OQ0fIKBxrE7iA0nJjWLXkmjALc0EO11ABdGEC31EV3HYrwaqHvs2b8NSCIWBwGjkU0RRsE3VMaDKC8ch9GlTYI4aRQbrMc5DsRgyXBcu4CckjI3jkPZorI91bwETWomUw/BRwjZUSMQ2VZ6g3pFUnByMTgddpKXaXoOKxIh3Ol0hd11ChF4GzCDRDI5Fil/qGNejc4RbDARLcQCcxkWXffOaWmC8tDlIEgwCDCC+qdPvHHklBOtEgdzBiGLDwH6EK7n7YNgTGoaZK2QR7ZBzY6DvjxyAY28UMxbK3dbewWMLmZCVdZ12vTTL0KBoZkuf8ZgJJgdLt6PaCxkDBFHuC99/TKoUttQrxbEi9BYS4lI41pGWQNMQ9078EWr2LyfvqN9dsp1l1oGvV47kEC6856fUbhfaok5ucwNRMmd3qmZ2dS1+nBaECwice579x9G8eJLTqIqC/p5H+zLs85eahdcfp5j3YkpWs8k3iqUPho0hwrj24gu31jed8bJZ1ha7ihnlF9jCnE1bRjnnnuexRNYZkHA0H3YvHOXy/qf/usTdjr9Rf94+GEkhUpsNCoTPVDrakADwmGaReLQl7KmJ0PCeHTjfpvypVtgLDLyJCHCZo3LtkkZ9DwRRCkr7yZoU5tGdHivlRSts8SMPttzpNj+8dRq2/jhK/bn3/4M5l68NcJe+9mDD9q9P/u5ffjhKps/HYHcb91F7SnEvvP9H9jkGWcQ+CZwjWM4L8hNBFv7gf8OUG8cST0L2VYylzZX1xoGjFV0ZJe9+PpTdst/3kw7wBjLgIZdtWu/peJ0WqmnheJQ/vnEB5aJsn48dP/Jk6faz37+C3rF5tg+ZocVbtpuFyw5FWUlMgeCrJWr1tjiBQtde8lu0IV4HEM6Br6aPbgdVl4kTN8EDHslPViTGPTJIrF4JM+6geDRYbFa+hy72fvh7BntAymiDLC/uugnKz+81+oYRxJNjSoY7OiK5JyVYz7rn0JVXJuPRw6K5BrIZpBEO4ZeGH8bwf1enJxuWdDWY7iPhRz7nuISZM8SLZ9G8nJED8pZy/mM1Gkj42qk9UUSTIICe4FxcyCRqGfrCDXwTH/cTRutOSkoXnQwiaCM2K6cgJVuTbaPEAVKPmrBITDtJ0COBKKUe/13vk4E4ztI8IvfeNB3WB58ddQSBPRen1mnTex8iDPHLh91Aa2fjwYlBaeb52pYLjw9emwqirraAxESRjBDE0w1ioFFK2eiwrY3tFElioAscfTlHtP9WA/9ud5ZbuP/JyM60QULMsTgE47JoJQdCqY67j2PcezO0fm9aPqpIY/BRGUyJjHr4jC26agXpCDhk06fTE0txVww+l4ySn07TTxdXZfRgFHrGvM+QcblHLnLbAT3edJQ3ZIh8rNDgQP1NBHLkSQTQdUDD0XDtBsgy/pkNSMVJPUPYyeRv3VLbRsDJMcToiGP6qMj+IjA+tUCv6QTMUbTZ9LB/WnuJLrj7zEYrRgRQFRXw6FKPFQDBWMpwo4cM8baCEC0YdqovchhaZqvalDhYgrqvgYOnc0TARtwSWSf3bloqoUD3UQAoWiTSoQX/wZEFs1jWvQinHAOggeVrXAOLiT3B2t6cdT/osMSFC3GFQWoTVDHp191tdUREKTS1MpIW2sqP2hVFUA28Zk2Gip0afEeJIP6YQTKkBAt44giaHEQNCiH1QOFsI/ets4eCRQnA5Xwb7QO+3Fq7VzXFjKpdS9/YLOoh+2lEH7dN2+3Ljb+r/7+gr3w+ko799IvODJERmI0DcXpNgrH2ddU4QRnU8iQvvvtb9ufH3nITl28kPveQeYeYhfjsEaMyod4gEoNdSykz62YPqeasmJXY2xHrunkC69GmXyGZQM77kcq6l+McdFU3nH0G+UwOj4XFY6Dh0udPt17kCuG0cNTxjDFjSvfJ0vkvkdyzogSH0HM99xTz7GP//In+xrjRGqolRVljLXmvALqfcOJtBvsklmjcaghZKaNrF0gPGjXar/oD2m24pJNOJgse+29tfbSq28zR6rSXn3qcdv8ySbG13Tau6tWUbv6nq1m0nUi1+WXv7zX0rPS7Cf/9WsGXY7nGidCXPIIB9HRofRTvcHy6LTMtCTWH9kGWUoPpJgE1t7qVW/a/uId9p2777Dh1OPUmygB2nCubwLTg9ethqBUWGbDgMczkjOo5R20bWSVpzCo8SUyrlwGa57EDK82grF1Gz9B2aTPlixdSm9blX2wfIWdesrp3Ndw20ArSSUwebJYndrhBGL544ENcVoR1HlDkAxrbumifwzYVuCI+hddcEgNG2i3obzUagsPUNcCWiMDVe7uWkoU3OPwFcxLrFltM2ocFgVKDflOQEH9ssq62CYpBDIzcaTjEZNOYpO1Yqc/gSyiJmOJFHeA1uwjAElCwFf1qyLubzqogurcdYgKZxOMhBBwHyT4kQiCmoMbgYLl0PuA//Y20rCOba/VRHIg8DAgzygGivZTP+1FriuC6y+c4d/5+lyHde2dv3UOK4C1hr7ZMUQERZ/OkQyB/3idV5M6FiYc+rwAFht8Ly6KutnTGS+tGVcaTaG6gOe0lG0F8fCxP50G3XFfLvPwj2mIZ/ShveOywRPE2R5t/dhjHyze83igfuFF20ExxK/huSzKc/DePLAgs/IutSArb2Izhpa/O3o56XFmRqKlpSVidxlV3jlgJaW1jq6vTKSP4rxzWKqZsHIlXSTkKyB3uBEjHIY34tBjKCqr6aaG4tQ2yFxEwgjltYkokR8AmtmzZytjKZqImnKsDcgmAeMQLkcAbFHN5ksHMukENugVfRvnFSW1DOjW3WyYFGjwoqVKhkWzoTp4fTvaYR28Vl/xFGszmWHUoM+ECCJRWnXvi6O5bfdeq21sdVmShJM9h+U5ZGVY4RjP84Aob5s1jgZPKPA4KF23UM2GoTAcBwYuVmqIRHylmM71ClG3Pt8D/C4ZqqNL5X/PYfXiQFUIjyCgaBaNnzEkxdyvjIJ8iuFAp4VgAAAgAElEQVSsX3pnDhXX2pR5J2GIGOhYX4izUtbg6Tcq4AgRhZt10Au814vTCglL455r0CKkCaATMfg6iP5TqG10tgCp9SbZ7vW7bMvWnVawaIZNgT5eWN9qd3zrPkvLGUU2dDLvH2mZOKMpZMt5sAYHILAkY4wOkJndxJywOJz8POpslRVHcDjpjOm4lLExBCpEzm019Ncwsr0TfcJaqMptfcCsycNt2aWQJHj/DNTbV334IeoRm1CIPxuYOsmyiK6TybrXrqfWQ8/RA/f/xi6mX+ptBGrrYbMlEIBGIxAZCbTUQ4PuACy5FMbOX3P6+fbU+oM25uovWRlZTEZWMvTqdhxylkWBbLfWNnjtHIjQRlBfaWkFZm2ksRUo+tEX19qqFcvt/JMm2HWXXGRHGB3yCurxk6dNtZFQ8mNDaZx+6gnbsXOrzSFYuO2OHwBfZrv6iQgKYWQSLU21nMsKt/4j2E891G9jyOacXBgz0Z586hGbNmMs7MgLUBCJtnKcQzyZorKDxKgM+8WDfwT2HIEyey5BYIb9+clnmP010fJz86H4v2ZzZs20rJEowbCyV779Ln8bT29bPlJTpXaYeuEiKP8lEFb2SY0EkkUoe6aRhv90Xh+LA4iC5BCGaj+Lh/YCmmyB0yWS7M2zAibHSQ+w9xrLiqz6yD56xBhW6eb4SlBANSpR2kFLhHpofXIkbkyb0irPErlAWqN6onFYeaA7c9LiLUeCt7BWD6LqUYPyzXAcUEreMNtNENMNizVnRK7LxpWnxREQqGcuhuAii6BjX3mxq6dnQTBpgzmoYCs6Ld921DRZD/B0HTXPEGl3oqsahV1QV0oHgyvDUQ5RhvjvfH2uw/qPb/0OdOnoyA1ndgehkSE1GGcmPUqzY6XIhntezi9eB797vVgBBHiU2CAkR7BIj4MEM2g+lLq0bo5qNaq7BNmNnODxaKdMeWC43U8RAYK0bvDWiKshxt1Q0oZ3ebznHgszunM5Bi861vsPvr8PR35e1ubqe77j1FRm18AruNTR0b0RH5pZk4LByE4nwwKSiCfy6EJtoLAIfFgTSpkr5TrUVFQlipUEkpsJpcdkNHEqGmcfw0Zqo7enEew5HsaY4MUGVJ7laBPEHiT1Xr/mQ2sBppNopWbYeL1rStrIbCRqyWeLsqaFmkWm0MPfxTCMw7BKS7CNong52oFqJkynGTI+mbSeBsBWItA2si8xouQwE4EBNQqimt6knNGjpMPuCfuKaq1erIoaiDUM3HPX/WgdMlzkEoYaXpmbaDcyPqIbh8XZuSxULY/q2YilviK6flikqPs4KJEtHPGCn8A97t9+b9ygMr4Pm7ob7lJ/ZaOeuO4ghX1wYXm1r6FfilQH73mwttjpGjgplY9mMqkjOI4+IKTcs5ZZnNheXBfxVzPH5PD3rWzkDupWwDq0CkRzf1y9DYWHfgwS4g6OKIOELdAwKgNkoC2QAVQYl7RVDzJCcahlpMVmMjdrleVCtf6A6brXf/Mua6Wm+Obaj+1Xv3/cziPLioeJFhEbZqNSo2xJ7jBrwNDkDs9ztZtf//Ln9tRf/2wzkE6aOraAMe3FNnHmRDvnonNRM+FoWXc1rLuD27dZD5CTBj/WYaRGzFhkU5aeY3mjJ1oxsJxYelI7OO3U0+nhy3ZKCTFk4OvWb2Z0fKY9948nbT5jQR7/0yNWW1vIDDUUUWAL7scmhaYDI8IuPJ/IfSqjSx7aWGpzvvg1JgpzzAVRlkgtaSZK/F11tGKQmYei/tKKLWBJWXnJWktLbLIWNAMfe+Il5n+9at//6o22jGbnrYw8ue+nP7BHgSPX7Syz0Qxl/BXyVGE4r7POPNeuu/4r1heBYw5jjWtHEWyUkJ1s41wLxo7mPpJhcm/aIAJkce2KjmyzlStesy9+8TIcPP1ugrQY1RJHzS+W+lpbS6z99N7f2EKmDsdj1CPIil9++VWbN2+hVYAwbN+6z05D3Dcnh4wErc0NGz+1U9GBjKfGs5wsS6LUI0aOdMQFsQpjEghWIBJ1kE0Pp+8tHj1GbqTrWVTQVktA2MYeVL+r6vrd3C/VszoQM24qK7RGVN1DCW7Ukujps8i2qTou66E+Qs8wq+49VJPVWT/+HIejWcB05ckED9IFbCEQ/BjoNJ61n09W1c5n7gN9UUOx3qNUeoJjCqydfd/B9zAClzp6MveTcSXlFDgCSAfTtpNycqyKSahMvkMoF4dFnStUNWgxD8nSqioK0ROVs1Ww4Bndofb7eCd2VBXp6F/ikoAEb77794O7dqjh/ewbymgefbEzB3xuwL6Tk/M9mFsoYrV5GYq+ZVs8QrMaMaOBxoaBmQqr1c3pBkLS+8h/HHUZAQFan+T1NnlKFH6U7r+v+92HJQeN0jESO96BHr04R2HPYy+Y98lDx4IMXgNBn64gf/Qi67UnqmF5zsqTipJ+oBae+qykhi6h23zm7WQBP7jrwd9374V1w3OUQoshKPFJKS3HYJDVYCy9NWVwUepb4hC1iB10RrSomVDR+KMahClL0J4rKy5iFg3KChjiUjZImByA9P4w+Po8MZD0Pgk4rDCud9mRQoKGLmeEqpHDiVavFrBSL/dENYNMyclIlR0HKiiQdM4FLd1QuwURRohIgABsIdFk8jDkgjhu9eIp2jxUWEyxtgJnKxq6OtCOdVgx6N1dNCzBbpo52rHd1Omq3g2nhs6JRgMjesMo+RyOX/CqYwg6hyXyBcej4IDgZBDG/W85LG3uY7fJiRxWH+K7IZy/4J6+FtiA1Pf6aRZNnT0TR55OhlJt5fSPpY/OsGTGsQ5I0UQ1K947BmjFCQlDZBkA9pFgtSs9hlC/giDgaBliexIshHFO/RQj1K2XBnPtwJqttvPDTy0LByDtvlkXnguzK8S+dc99OKBuW3LWeRYB+ywtZsBmkbWkcp1icOQJ7K26ukq7+tLLENxts8vOOcMKYBRu2fMJTcELbAnqDN1E+N1tXYji7rXGkiJrb6y2OijOHTQxT116rs06+WxHdNi3d69tRpV86pSpFg0paAIq8lEU1ouLy4C00+3Zp59DPzbHivbvs03vvUJLAj19nF7WnJm2vrzGJvGcKIz0HedfYcsPo9w9BnX6xHA749QpKILjsEYPI0uSpiaBFbXWCKYJiyBALmt790BLn5pvr67+1F55cxN1t8328j/+YFu377PkDCSofvtz+xNEjA9Wb7AW9I5+ed9PLYM60Z0QT+affDqNwIzCgDWoeE0KLhs2rIXU0QHCkUpTq7JmAq/2GtZ7jL37zotWWXbQvnTjdTZy1HAgRUb71GO0s3HAiaPs1VdWQvl/xS697FKCkETbvxe6PRJOJ5+8DMYo0GRSNPO8xlsK62E5cGkUqvzz5i2AQdpMK8BHdsaZZ6JsAV2e2lY1BIt0lCNa2HfhsSAUSCCFErCG00YQQVreRiDZJGjQ9bR6ky/UqBVCBt3NMZXt3W493C/pc6om7rAW2Rw/GA9smoMU/TpusMpd6wlIwXgCjxk41OHUhMMIrnaQIdfipMYwiy2G1olPkRpLYj0mk2kW0XeY6kaJRFgFmWJ6DvXKyDjbWsoEhWTqrzGJTBJAvZ0Br2pV6YCJGiIIsLvZsSjDcMKpwNVNDRUEw43/c4d16z0PcV7OlTij7pyWnyG4TEb4qH4G2YkMtb/R9UPpvOPXB30w/PRke9yDzlDpSxfQbUwnCouIIqmxjG8HmLqTvfHhPR2HGyN/jDHRMXlU9cA4HR2v7Htr/67o9UOzteDzB53TkDf2momP/fKm+XpONuA9CsuSqZaB866Rc13+vCnvsSD782jgnoMW2UICo6rDiHQRiVEZxobJ4luOKZWGw6JCBqJh9B0zUicHFBCDMY7iu4/r06maA+cupfNoFk0SWVQzBfNqCrm99EvEAqO4qFDyO2yKaLITxy7kWreIMq3xJeDK7rqQGekYpJIdhfM5Ak05m0hdDbKVsJnksLx7AgyBgxg3cypaochHsWG6KNAe2XfAMoiWhpF1KSqvr6pBvaCZvgwKzECDzRyHjlN6hkWMaygsKfOm8JIVfsZh9bTbYhqDb100zaIYJinn6vg3agXAYWmEiWjtuoaCU+UMQ6RbqQZil2HhuFwtyxPEdUnU/4LDcnNQZDnoLyovrbBmRn2MPvN0KwceFTFiAGhu3tmLmV8FfRe4KRJGozJM1w/HeWvDyhkPkAEIApROH3eS1aRj57y4711cbzHtipmpVMw1y4b23ra/BKe12RZMnmOfooBx9TfvsHbgtm0QJu7+yYOMtVhsk2fPhocSYnnIEk2lxhQhWJH1kUJN4f57f2IvPfUMo+qT7LZbb6TOg2oDMGABcFUqdPkCoM1WYLvDqHaUE2GLAt5EX1hoap4tPOcqGz1jiR1m5lUDDEjVj844Y5mD7XORbYrDqD3LGPpp02bbPT/4kV13xdW2+pknrRpVhDg+L4nR9jtxxClZeRZ2qMRmI7m07PTL7CcI/U7/jxu5Fh2MsC+AdtJh08ZkufXWBbSqPRJHiqXxPE2tpWRar9j4CXPtqTd32ptvvUIDa7nd+6P/suXr91kNmWFnxXa78qpb6S1st3UMh1y1/B1bACHm1tvvJCuYbM1oNqrhvocMpY660rYtm13tXMFeBCSR3k6YsuHwAKFcP/PUo0ydTrfbbruZAIkkFG2/Nmoxw4HuKpgndv9/PUTWlGrzF88huY+zN14HZsybYFOmTARW/JstXrzIsqhpqSn6rTffttnQ+bMhyBwAaSgpLbUFCxdaKe0E25G76oLcFMeeaQVVkTRUNE29cljhnHsoa6WN66GaVghrRRqiUjPhAlEzZTwJ9aMaRpEMoN4frkGobDcxUN1YnCEB9Qkdlgv4IX0RIE9BJ3QUazUDGbTGjnrbvmsXdbxhjgl4BCZgPeeew/E3O0kt4D+y931FpaRoiRaFnun+akhdBNnJjJZpAfpHFpSpESnWQOCbCCO5hd4rN4GB65GOnetBH7S1ThDj/zDDuuunjzmHFZygNr707JxGnByJH4Yqu3JCkz6d2DkoDIXLjATD+YoPGjWiLErsQV1NPU83UU6qT+PRXZ1K2qr+DC0Ze9fPpOd6TsH5ucBpOH/n3QwJ2Cq76KUY6c2yUkTrOUs3VtqRNnCMrm/Id2RytvzTCeo6CqhH7JCFU51JkJ0gUR2/pyWnbE5O2GMtBorkPW4e1bFKFzpmd418R6/jkP5iF0bf1WoUZROZunoWuyCGiCYFZ5FG410ctZhkCuclhbVWWwfTyEXXHmMqnmbMGGpQLUT0VYrgaWZsgnnXjZp0ggAlCscpA10UnZVshDG6oNURI9qQoFHh2NWzeF4DBAxJzcSh7K1z64CZFUNDq6DDWA6unsyotryciBNqO8+TsKWyQQUcVZApUvNy0Mkjw5BKh7I7iqqJZImNUFebyTSSIVtEQ5aok8IG5I5EFWgFOZH5VFGb2A9E4katgGUHDsvde659AkYjH0d159J56AcCCQGs9bgbo0xatTsxUHFYvFcMzskpfqifLMiyhIkE34G+oGv08EOa/ysk+NkM6xh1Fgfxcj+pqTnxY05rX0W55TNYULWDTZs2Wta4Aht38gxrg4XZCSMvKlY1KiY+E0So6N/SqmuB00LmR31PYahKxMRQuJaWHY8L9JWGoOoE7RxvI876QHmR1R0ostCyBvvwyZftHHT/psyYbRuLDtnl37gNCZwQHNYvbNveIjsf7b9wFLhTYXlNyoinP4vMnPUock8pkfEVl17s2KAp8RF241dusHzqEgpapLuXDXU5DzZYQ8lhK0N1fB/9RLrmRdUYqimLbfH510HRz7XNW7ZYI46tiXs+bdpk2K3DsFmpLijZvJ2+LIzqm6+9adOhv7+B+Gwjja5pUPsL6AFbW1EHzZ0C/9btdvXsxXYY7b93EKwdBmlh2sQsS+yutBkjUi0fKLGZ7Cec+6ceIe2d3ahKvPr67+y6y0+3mNQM++Nz79jGFa/bVWcttcsvudw+3V1hzz72e7v++qtZo70Qk1Lslw/8gjpVCMrzZ9gXb/wqjMNc5I8gFBHwNTc20v9Vy/lsdLJPvZCP+qgHaWqzJo2UlzE65K3nee0iu+jis1jC/YgQV1jBSKDeRrONGw7YY489g/rGHBs1ZjwBW5i9t3wtWdZCgr1K6n2f2LLTmJvFGlWWsQom4+lkVqoZv79ipWUQGOYXjLISnNZW5J6SGfuhgAZfDiW+wCIhX4TiCENZK1oXLTisTk2rVtWHDL8XPFlZlhGkVhN41MJAjUE9YgBSj4hNnvDlUQTo+OzKC8uRmca5dUCyyUjKsjzsUApjhWKp9Wl4ZgTrfBKBZx8krW1FCOIyFkXsXx1zBmruVdIFJMBKQg2jERSmuYWMlYGg3WSFrQRL2ajSV1MDTEGhvw2H1UUmHwnZSKLKmAm0Hg85tub/CBK851dPehnWkG+9oQxcQAX3BE4V+XqFPDkOJ8DKb4Eoo6AnZUae8ZZn5adTPPfEbrUZnJacjxy6mFjjzUVb9j/PE2z160F+JhPUwnQsg45RWYuf9TmnIvjRSRlJfd2j2ut9nLN1mR5qDCwiZRkeG1zOTWpD3qBFuVBXe+HxTk0C5flODsXX5pNTckMU/QURJGauD8o5ctWepKOn66RrRwOjekxw6KKP6rpFQj5QWh0p2jnnrAwqmfHktcAZDUi01NYx3r2qzn2+tNuVPYRTU4oGN1c21iutMTClZIKBXACPLKSBEhRh8V6NEBiaWTCt1IK6SO21aWR8UQd0DCGHdXMOtYxOjyKqUgFag+LEiGqFypokCRUCAWHPug5SkW5qb0FnDoxa2Y2ABxZo8e59jvreR10giiBEuoa6np1kdaEU5FPIvHT8A9yPeiCm/fSkOEV5yRoNiQAlHxMOxj0MR3vp6OF2zsh06MawiMgExdF1zp73VBOyGJLROOVwjRhxJAxBg8qwvAzF/XSTgh1K///YYYkSLOAOaEYaaVy3mBH5tmYlAw2HZ1j+7Ak0hLZyn2m25n6FRiBNgwFsB+4Ufp+KwRfJogVKsCZBR4QnEwwwNw3SRf+AJwzs8niMiJxgPfdkb02ZU/ZPbO2zg++utXYg4wvOPt8KuXdLIU7EMOK9FAjtlrt+YGFoE847/WxX05uWl2FzqaNEwiqLktgye+3GL11vdUTk0D0gXCQxBPFKMoElCBgzOJFaciYBxnDEXVuq0cLbuNraRMKAdt0ORXnJ+ddYNjqGHYyz3w2s9+nGj23SxMnAWZkY8TGWSVvGR+gfJkBvfu65520Kk4W3rF5te9d9ZLmpOOQEKPQZOQyEBHoS0WPNarv9pu/YgyuYMbXsUuZEJdupc4czF+yQzZs4wu1NReqiSMejv/n35/9pz8FUPGPpcPvGrRfbyj2V9vcn37SqfZ/YP35/nxUWk9knDgMavMce+s0v7JV311FXG2733P1jajMJ9r3vft/mo4uIJ6AvEKamBIipu+w7sBOprDqXaXYhGRRKJNJHQ3F4SAew4Xu2fftHZI132Wj0CrtBAYqLj+DYxyJdVQydfrN9Sj/a+RdcBNMX1iSBRSlkhKUQK1atXuPQiQXz5pL1RtuunTvJ0Mgkyfg6cDYrV35op59xpjWg2ydosJQacRpwagcbNIZRH0nAhH3AxuHAibFksO3UGdVQ3EqQqWZh7bM+9pKUTLqpZ5Xtoy+uvhIYVlbLZ24PcViegzr2K5SgW7ZQQzwH4rMsITvP9YOpLt7MtWnBQefRXJxKzXofmbx6qNIgxxURqMXgdAaQX6phfeRk5zqZtgo0D9Oh6ks6rp4MfRjSby3MYYsioO6mVaWH4xUDMoZAODkJpfqS/RBdfFbz/+VYP7eG9ZMHnz+e3+CcV6AYHmRfrtufx51z8bOKQD04qGWp4c05OS5Mr7q2eY2TXaJprxtoSVCPCBdxRIWJsEmiJAnEgumFcCFpIcGPrnFYn+VnLR6ZQXp8Xg3LYwZKPUGOznOSETRgRnMxpSQfRpoaGU56LbhFWZVzWF7kIefiHLPLysQQ5x9yOvytV5AlTnkHnfW9/FFNkt1uZIbnQBPYSI4o6Htc/dBoaTk1OUin3s5rlO6rJieShVTMwwktXI+VDLGOgX+7aRO8ZyxZSXMTkR69GCEYtG5YRF2qAQmGVe8TxlmOro+GUkGGqjfFEsHn0mibTdNoghO4pcDP+7aC01dVFjK9lJ4HjqMDp6L3iSJjE2SmDFFtBD1ET2NHjYR5ROEWRtI2BEZTeI7XhMwQO7Ix9ZLIr1PkpB8lCr05jzLbQUE4BUq8MjA5FVfA5141kP1V43zSUKTuBc5R9N0Mu2k/japNmqF1nMMSnKuu/XSOZQrnc9uCqegVkg2y0UMwkIq0+2AK6lMk9xTFdRLxQvWwUNXlXB1LzcSBw/IEl51T/H+aYXkb3qG1GEE8kLWwiXuRROoGSgmHnRcapexciIGCgy7m4jH+nLUZFQ3MEw72HyUnBSzFja9vZmQEE670N86MOiKO0PGDCJA0kYDf69gTO8qpKewrRLZqwF7/8xOwANNdtL4L5fJrv3E70iVx9tizb9vPHv6bLTzvEsuiVysdgzB/zHDmH6FazqDBTJhg99/3YxTXt7tGXRFfWJr2wx/+xKZAGtm6ZRMK46nsxTiXkcWynnZvXOVo5OVkIuEw4s685qsWn8/kY2rN772z3EqKS4EGz3IKGGJ/qh9s+burIBOl2p/+/rRdcNoptuJfz9ObVQR0HWbZ02fbJjQl08jUu7ZvstMScm3uydfafWtpvL70QkanhNvMMXE2LKzH0cqFMdTirHPVEwSR50f3/R6Iabvd9/2rbMr4Mfbcit323Av/spaKA/bqEw/bG8s/QvG+zz78YAVN03fYrj3Ftntnsb320qvMtRppD0PvV69Tv2BZspAK0ASFcZs2bXBBXRoQVo8GDNJQHML593TV2AvP/xlYLAWpq9txgNFWXVUPpPf/sXYegHlVV7be6t3qVrEsS5Ysd1zBBowNBkwvAUIJvc1MICQkJCSUgZAKhJqE0JLQa+hgTHXBHdx7tyVbzZbVe33f2veXcchk3rzM04xiIen/de+55+yy9tprV/GMEyBV1Njzz78L6zKPLKsQx11oSxavZhvGIhE11l7DcY8eNcKGEuiJRfcFDnwswy4H0RZQKrkyHNVMMvRSoOUtNNY3QFJIw6nvx1HnFhRbEvXjTjX9QvaIpelWRKxaasmd2CUsiQfCfXJaZIfN1J0qUPcPg7zkrSmhKPq/y15k77yfk9aKVu4nPKfIwrMLCTxpQmf1d2/eSALRx9iZHIhX1Z5ZZ0FqUXNxJ9leDg6uHKg/BZQoDep/Ob1h2tvJ6TlWWVNladSxqLw7/T4ptpfX1/k4nliy5gHJUZQyduPo/pcO647fPhvQ2kOfsvD9jiaACWXwBXWpKU0tKeqzknQQ0S9GQ7p2sUToIlI4I86hsFAfgXIWXi9lhkYMqRpZ5bhaid7rgZyaGSDYA1tIXfjJePUIiqE9FPQFS7mXkTithFX5m8rS3Dnwb7/DisEZRLNZYmDdaPyHmicjacaMI4qNgQWj7zmDRlmGMw8DOLDfcUmiL5LoXA5TdS/Jv7w75xOvnYTzWv9XTs8zqKAP6xAsyLUIguyHQt2Ra72Av7p8flYgZ5SgwrvSdUnzYHDFHIzmtQn8fgYesAvKqkQoI722QSYI3u4XrOxUMk04rQ7GUbQSpbXwMyk6J/W0WgYYfDwOS/cYQQbSCKa/e+cW7l1Ud4IARayst5Q0NEfrALBiD0zDBqCRceOOcAqsJuLupbu9aAhq1Tg8KfDrULQ4zRqWD0GCRC9juP4o7q0SIkU9GVx/EKE55nLiyg7UIzW4pMSLyVovXe/2XaUUmxldInklz7ACmFR7RLTdZD5zqNtcM6HEJsMY7EO53dU/hMm7rBUBCZ/RQGwegIjizr/usLyBWNmValk8C9HH3WGFokpZf9+6Hi3wp0MNxP7zfkz4H6PQ/kAp6HAWxIgDxkF38Yy62V8NItDkw9DLg75N/SgcFqNK391M+tVh79UUA+C+SJwS+TCabIyagT6s2WERPGPCVMgXEmjG5/ogTGmsEZAQdH25a69tVu8UAxOjyFDTKqkbAjvtXLbWzj/9XNtFND/ihGOtBPmnBgKDW+560HbVd1oxxf/41EQbw3WdjXZgPfTnGJ717x/4HZBfKeyugx686GzEwp47/bSTOIP1Xn/RZAApWqTiBKO5hw1fzbcdGzDCXGDxUSdY/lGzqH/l8xwb7PVXpRwxxIYVDbNR7KF2BVd4wX3M6FrFvK39+yvZTxutEhJGBBNu0zHshTOOtzm0V5TgQDu4lytOpt51MMw2Z9HfBStv9HB6+JJaoFwzqbhwMLTyKrLoCGepLViywh7706M2sjjVbr/xPIKEJHvy9U9txfLVNqkg1m679WZ+Z5PNYarwkROHWwIGv68r1l546nkfankaquq333kHzpfeLAxyW2MHbQcHyITayaa+9CwrSo33KFB0UMeJZYjpwQNlkEn+bDNnTrHrrrvAWytUh9rD3o+ALNPUEGazZ39qJSNHULMZgHRaLqzJL+lZG+qya3NxntOnHYuTysHG1dvixYu9byuBTvLPybIGAZ0Wwg7cuHkrDcY7fG/EQL5oIWDPpgcuRvqb1JjErhXDrol6VgPoUBdz43r1ydkOp94XDjRYtWMTsP4uKqM4ATdqQuMVvAXQuMfWvsWD/xVyo6kaUTjC9m4cIOSVyPwR7FVpVCJuu3Uj2oENloZuYhJox451G6lZp5L50WDODK8C+vLqCSSknJOewxRlGog7IO9k0WN3gEnJYvmm0rBegyMbnJXM0NDdntHpXuKBCdtgZvah6RiJXe/jnHAinDASHNnAPvd/BMTs4Lr7P5giEB12460P+HgRh8D8RgVzeRHp714QvFX/RN6QWCvGPrZUUkEAACAASURBVB7GmbrfNZgthqxAWY0YXSIaHN5YK0jNJWjUK0AG0IRz0GylOmYLNeG4mltqMfRNZF0yAmRUGIJ2jLPe02nd2B1lMjJcsTiSWLDeODXeaTKumkzFsuPrSFLQpNhUfo48I84jIHNopDlmQTJRwXPlHgNKu7T4NFJcWcVuaKpzlywDlVJ2xppoorDmYIlEorvvx4l1+KXw0b8d/K1C68V1+LXyCmUH8WSSHVKmkAwPn9HajPyqHFY62HQY5AVP1clOD7EdnRUZUNy1CcQOlOZiB/cgZ9glIga/L420XDZOJ7Ita1d+6f08SudEUVeG1YeRTIARpCGTklHRJtiGWvtkRh1oDEokUdNW6L6qjfVyaFU7010oY1WGGUnDa54agjF+4WIYKkQH3lKT5z4KyQoCBrCh4xg9UEUAkiyaN9G49pEcr0gXe2GLRfB+6hXRBcjBicUo0kE0a57M4ZtKTeXfj5sAJR+1djVGuvOGcehs+EAUV9mz6qOR2lcOC4Y+pUjN85LChmvyHProd1gBtV1P/e+UYUJ74e9OhG/x0Cl3yrxeJtK6LloOV1T6KKvly27Ynt00uPam8HwxNrnUdiiPY6Qa/ZAmQl/uoBKNCBWxClqQFNOlZCIhY9VyxbpMAjKq/nIxBrTVlqMY8ASySd0MQhw1eqSNpzbQtZo+rLp2++K19ywJBYfL6WWaj5r4xT+5AU3IaJv/BfqB9z9hkcPHWeYRkx3BuOLoEptZPNC2r14OxLPf/vzYn8gU4qGnUz+QwaNokoCe3/Rjp3A9ZNvDhlkOau35DG5MVXGcBs/ln7xppWuW+FiXGeddTS1zFJJQg2m0XWivPPtXruMSS0d7MB/WYCx1u03L1zANuND+wGDD0aiVLwPKq9yyweLZT6NnHGt7ccjltF7E7YU5iJDvJZdcZz94e6XNhOBA9c+GZfdaEUFrEtefmZVkW6DTF6UUMD8qFhjwdVs8f5FNPiLXbvjBlTZv2Xoaiufasrkf2p/uv9WdhNT9733wd/abRx+y2W+9b0eOnUpz8Z0+/fuX/3m7HX/qLEbAoMDeFYPBhbgAQamKTG77ji1WUjyU9VegRDCH4GwK2fOHH75rXy6dD539e2SU02HQ7scRzcepUZ9up84HUaoUBXupuUfDbGymzWTT+s3Us6bTdL2FoLDOxowqscKCIbZk0SLqXUCFU47xs/EJk5RPnHUKjqjD1m/cZLupFWVAFe/VWHnguVSGLYp40SeSFs5L2hYHycxbCFAkS+VpOBBrpKjuEBwqENzta0K7UluXIKjbJdT4VGlE9lo2S32eghV5DqrJq8+yF6i6nWbf8MHDQA5yLS0uBWJRE9qFWyyF0SyZ+XlWvnkHChUdMBmzcIzlBEXAh7TklOO808jCUAqwgwQY2fRmaahrM84uD5X/csg3Gaxjc22Fq82LNJYkmjzQa2fj/mC4JmuuIN1n4um2ZBN0A849CCh+38wW4wckRYddc+PdcCdkIINfDPDQkGc7xKgLUSeF4zuJISBKSIFATcCxoRlOaoZ1dQfVb0TpVlTJ7wVQXShD4b0dAmTBu4G62pnTU0eU7YQBqJCoPkIwoJbTxbRQItg+YJZI6NsB4UORNhCRSAL0EKgpV1FrrBrUKFgq24qGQpyK6oA7LP47IFHgyXnQTrhwZxVyyBKUxWH1sVk7+d7SNWso9gKruZOTU1LzmwylxFtZncP6sRwGDK1FYOdC64dBkyGXGnc098wio8xMRM37SEgyhvuI43UJWONUHH6Mmmj1UtWF+B1XBpdxD8GfMaxnOyO5mzTwjYsQPCX5JJnmAgqkCeD9SxfOQ2ASsoVYgXot69SGM2znU4SXbgxkEwQMPd0y4Jpjjpnqc4m8CRnIIQXn7ywxsjA98g6eSyzQYDQRpCjkEk2NpyimOlY1ag+6XvUTtbFJNXdLDkTzngpomuxR/Yx7koJJRdUBlAKg7RNIfNNhOdWd60tjZw4Ei79x2gQbjnRPBBBhr1iiqkkq0eSpqf/Mpa1CDkuZfEBxR8lds8EEzbqEkySb+qOy/x8OS++l2WY6SPJfOvxMHOZv1wOLhNHXk8i49w7oyHrGfTwXMCZnUIqpqYwvBcKAomNBIzq4Dl+TQUQDocaWVljtoi+krW3vU7j/C89kNU2aOTiRYczYuqB4rEVs2W5VK9bZ5nnL7aQJx1imBjdmpdqRp6OiAJz3o/981Oau2GZJNC6HY0Sm5Q6wiyYU22Am8NbTtyNYrIfiuGjKewhWoiFm6PwlALNOmTCBDIHaBM//+DPPxkAizgv828W8rQ9e/jNN4gcIQgbaCedcZhHphWQBfbZw7lzbg0rGGeeeY4NHjMZFw/jlLH780TwPytauWwf7L8z2rF1llQjG5qHNN/jIibYcIdcUpjLXLkDxvWSiFcz6tj22epNlHzPFhlHPGgTNPSkKRQoaoRMw2O3MzkoZnOYQ1NJFq7GNjQQB0XbKKafb++9+aO9/+J5t2/qVPf/4g7YGiC+roMB+Q//Zr+76tS1FVV7K4889+7yNJev/9W9+jbIEs8vYc/WofDQBh7dyVnbs2MHX9TYEyLK9HehNzDvuv43a1ltvvMTXjfbb3/4cZ5zOfLd9NueD2ZAQUmF1htPUvZ1apZEtDafOM9C2btvmxK5cdBMXLJgHgzDPihgnkoa6xZw5c2wkazWsuMS2syaCyk846SSgxkrbsHkz19LOkNZ0J1lkk63EQ2pRzVN09yhIDy2UCuoIblh+bBf2E/JFpEovnL+mKkbeb1hM8El7ipTcsR8iwx0qqXiQ7aMdvSVFDl6iBAoKW2ld6EnJtchBJdSy0nxKcCViu30EUNqDXU2ttpcgKm8IVHaQoGbo/jn5g+hd2wUhJ9XSqa/vgTks1mkiEOE+VDKyIPO0s7ehMMOF7XLmsuxZAkzIGM6RnFi0FOOhvgfV8WDYrzRRex2V+tr//JcO69JrfnwIEpThlS0PmIDKtr5OycKkB8cm6H8TGXEfh8Fv+kwmDKsck752pDT0c31Pwwhd2RtDrf8+BK2x2YWPK7tRJqUG2ErGFkw4ahR9PBusdO8m0kmiUhhx0RwG/Q1BeIH3lb3CWQILJsYmw/RJQaWZQXoUWROj6bXg38BhBWriXosLNYp69ixtO4mS4rAEoFFGsg+Qfakgje/ioWop1YCsOpXDOfL6oQxLllSsx4DUEUTkfk+8by+GVlFOtPqUcEAJZB8yZnK4WocEPTzeR/0nkkpSZKSeCg1yTGYDNFHTCupqARwmFmA332uorGEDx7jDSuD3Ro0cDl6/joa8Mh/41gwtPYHnprEAyq4k0RJBFC52opQw5Kzk7NeuX0OPyGRXVk9i/VpqDtJHs52Gyk4ov2xaQZg89yo0xZr4XhZRop6pdM0iifKaqW9k0gwpWE+Zi+qZMWRiFbxPBIFLBA2gqmMqI9wPhr15G7i1HPE3MizV5ATxioafCkxzEeSL00uGkMWhWyaYVu0P2os6ZKx1jOpXIYel6+mHA/s8w9IzwompP+v/t8Pqf+Ye/QXajn1cSzNr10xBuhl160z6lMKpceoe65sQ+tRYBw6frlsq3HEYhxg2WDjwiTLqTmoDvdxzHFlVLL0tGm+2D/HZW75aaUvSEi1pdImlwS69bBpQH8SVAmoO7z76pGUgDHc2zbMvksHc+qeHLWxors3/cp3deusDVh+fbuPO/ZZn29MKsu2yo5neHNfFwMM/I6BaYWOB8VqJ/D/+/AOK7FyP4m0crDQ9Jx07jfEoiTZj1mn0AbXQQJpsy6CJb12+wBoP7LNJ00+xUdNORy8ujlpMub3w5BMw4o6zCZAaho4aj9EXNN7NgMVdNvuDj6Fz59i+7ZttwxcLGASITiIZ/1QEc9+EuHHi2InW9skCu/KMC+0xsqUixpVsg3A0ffxQCv4EJ0CJk2lUrQKC7KG2Fc+Z7uniPLAn7vvdo3bxOWfYqGHF9thf/2offvyhFZCF/f6+e2wOQrjCNbZu22FHHn2ceqPtwQcfta3rN9pFF1xoP/7prbSRZHh7gWBH1dsbUWRYtWIFzbADQRc00RvyEqNh4oG3S/dss3fees6OnXYkNPnrID9F2EIc0WZo6cmJTA4G6n377U+pZY12geAk2nSUhU2eONFLKh999KEdP2O6FXB+GmkJmT9/IaohzChjxM9rf3vDioaNsKLiYbZmPXqHOE4N9dSoGJUOhuAERcDogkGqCdAROK4GmHitYke77QJtkYqyxjVBv6/ZvNqaKko1qNuDny5xAERAC5UyFGRpUK72rvelAcepj7KNReqKyYBINMa6krN9YGWHxHqxKQOAc5Mgf+xAsUY2QSziGpxPHplXBbVAsbyzMgdaeeke0Jou7mUoWWcZEGcCaMNAhJHXMjQWZiBjVmKAndWLOIAsup6BnJEoxIh8odpbUHIWNPg/dFjf/s53gyQsVLgLSAXyXAHzKnBZ+lo1FQm4hpqBQ5CJIviA/BA4KRn1XmU+MiLOEgxwUydyuF5goJbhGUrIMYrsoHqUMpgBGPi8IcirRLRRlKwmI9hGpF7K++lQkPWwcdVL5AQxDFccxd8EotE4HFQcDzeGEQ4JFBGjiRai1IwqKM7lkUIzn4L80x2ZShtKoDvw9q1c6/Pvvc84ZwmdKp3i4croe81MZjPIPQ85KK2Kr4kIE6H71H/LcIZSWp/ErJEYGAitUwIXPYD3S+F3BoIRp4v5Rh0n2gtB3a7WruvV70oDrD/fbWfcfA8EiUE0kaqvpAbncIBaUjvGRaoYDfvLgQcolJMZdeBkWqG6ymlpDICimxaYY6Izq92ggohsGJmB5mp1sunrieyzOMjxGJY2IiNBkN1g3G04uXI2WzpwhTIatSOFkWntZ9ZQICtFFiH2m0g1Yo1y78kc/GSIF14D5ZYq0U/bTRbRJossgcAQJKjpxDEcTA16kxNIYxT3uIh2u/G4qZbKAdSkYT0DjVHvE2YfotrL4Sp79wxetSs5K+/F4vnqXuXIvuGwfPsqWJE2Yz9E7r8TZE3f/FAm7t/WYdd7908dcGcllXz9q3SLYIuAqEUZLBkKFs8aYUdFKQiRcK8o+ax9G7WoJM5NF84iDAJKtASClY1J/1AzjbRWKDO0ZAy1r6IS7M6P3reqzHiU348VoGPX02/VRM0mem+1LXn9fTt2+HibduxMm80QxfP+8yZby4j4xx5+2hbMWWQZQHvJDJRUH9bRual27KBEW/zJa8BSn9vVl11pDQcbbAI/X7tsoe0hks4A4qlElVvhzKgJk+2Us88lAwtUWDTi5aO3XrV9m9d6oHPUCSczpHISmXS0Lfxsnn3GjKiLLr8cKPEIlBxKXIllGzWPcLLJl995184443T7/K2/2YLZ71ohGoN9tECkjxpLHRAbQjBUUF1vJ591pT25bJvlnHKmHWTEyKiCRBuFqG8mz2cAE4qruLZkMtlYXqu+wEbOwJsvPmvnnXkqrLQWe5FesK8WLrATj56IavsMWHs77eN5C+y4k06GCdhsBRj+u3/xG+osrXbDNdfYpd+5yJLoP6ohADyo9g9g7zpNkKYHKRdygYx5J3tRGUIU9mbRwk9s0ZK59rPbb7GTT5tB+aLa5szm+dA0mwJDsbK80T79bBFsxGNcpiyCZvd1UNYn0R8nyLycs3Lk5Mm8d66tXLnS4bHxY8f43/1q5SqbiJyUWMqrV6/1Rn31MYlcodHymVDdRXsPxx7E0JzbiwNrgHDRzKdnJWJxq6YtqB/WZyUNxR1Al3Qw8KG5eDJzsruyWiHnFRyG0KfKMxpFRJCZhZRW7jAGSyLQy76sokwQSZknn0nJ5WRNbQQPg2DIVnBPabAIpfp0AFGAAn4uOLuSMSpDIf7UAYe3wlE48kjINosWEJAzwgYn5ypFqHlkQtI5UI0tl7gBtVtnKvhhC0Qi3Nf4eZOdDRCSw7Ms2nOiw84974rgJSFI6+sDLHZcAOPJSfVqnpEMcqi+4sbHM5d+GroMu95IzkjaaUEPltPheQ/vUQqxBvXfypakCCBIqU/Zm5oq+d/x4ye6pI36hBX1dEEw2EsRbyfqyjQi4OSAqyjCxyBsGYvMQ4zqWZrmymGP4V/BgnGCBlmgSD7ltMQc1Mwg9YyIVaeIw/X7uKZwiB4ivFdi/J//cI414zQ6HPoLGlgVBQhi0/I5y8+NWeDIHR+WU5ez9owomB7sjkzrpXWTU3YmYxSGK8rSMKpZwKh51LYywNaiuH+pE2gQm64pGgfXwObVjKVkNeRSF0oism2sqiUVZyQEEGoa6bW68euBUuVkKhm+1kW0HinFb83FkmqzshHeV9BcLP1fUlRo5Hf2UxxNIgoqoq9CGVMLxqMa9lc7fVyxGP12GhTF9JPhKhzOyG82bjNF6hg5bogYNVBcE7l+fbQAEyjKEtOsBedVS8QeRYFbpA/tA2VYZRxu9ZB902H5nqP2KOJKHFI5g9pq7D+mjrdJGKhwIl2RKORgo0RuUcYbao1QoKPeskhJM7mzChzWIQWMEGx7uGbKv+6wpFih6wimLet6vJNP+ybAlvkfFcOJVN0pi72qvdDvCXVu5Pv6SUiql/Je6rJUmMhe6RYsTdG9NQlKcEa+La2rsbtnv25hUycyFDHPpsPAmpWbb500KW+et8jqN1bYRbMutG3UHXuY0pw6/UjLRbH8gtOuhTlWYwOKRzHfCqgYBzIReHBwZLOth0gxCPmmQTR/ZtNbM4n6ShtQ2CYGEkoubS1yRzuBws8442ybdfrZ9JV1WgYjMObNXWDPPvG4zThiCPajzc674jqGfWZD/mFi7aL5thtCx5lnngd540iCGrNS2h6eZGLyuJknIFG0mjHzBGrUp1d/uQg1/njLYU5UJLUvNrZtfuUV++Otv7J5GyutbOBQa2Y21tD8FBsJRhzfVmf5iESXMxwxnWg9kmBAgrFa6/nz59rmtSvt6isutD2799rTz/+NrGedPXTnjcCGkCfYm7+471575N6H7N3Zn1gtddcP3n3f0jmLT//+QRs6diziwclAVfUQwVo4E01WS4/ZQQK+gTRmqwepA8itlz1fjwLLnE9nU2+qs0cevQ+4K9m1CZ/5819RwEALleh206ZdkLWarWTUGCd6tVJfrgINUR1ywRfzXQZt4qSJNOsn20dAg6OYrzWWa1jHlOZSlNJV99pPr+VK+t3UfxVHG4C6OFORwoqTkgTBjjKseOpZQCZMM4b0ILKTID42VxdnTpOc20CmKjatprbV6JCbtyKpPuQoRWCbgo+gjUIbWLtU1Ic2SGrxqJB0RyfTE0ffGY3q5ci25ZYM9Xl821asAc5Nw/yKPNeIMv5Y20ZvXRLDSguLhqCqP48xJDk+vHLT1q02jjpsTXmZdZCtSni7hcnE0QR1kCbYdwcJdlWrxjU72zzIsgQHao5Xfw3rnzqss8666FCcKYOpD2VE7vX6KcJupEPGOQSxBTp8LIWyKF+HwKEFWn5yXoFxD6jwQfNuf2+XH3jVKBQp03cgfD+SlFGd3YORBxGEpPESCUgGRVG/Eruto/sAEVYVEVEVRWu64gn5PeviMpzSLkIDEYmyrkQMdAxfR+LAxIyKxGnFUuOKkAOT+oCifWHBPFQxHbtwrjuIuJ6b85G1seHb1TgtPFWxgSLtwE17cNIvchssSaie5zWv4GvIZL5WangNc1q9DK7YjYxU4b2zMLSZGIkcSCo5yKLEYZjxva5woSwzjYcuOLCHzdhBtKLG2656iq40dEawTt00Qoa5bEsvvVL1ThqpRPWiD0xen9qILZJxURzGvekAtcLqUXbaDTmgFZKDBHJHE2lrXHm8es6I1CJljAXxcR2iocpoHaDbPQLHJSgzAjhC8rT1DHYTSUTPX9Gp9Nb0N7RapLqI6eaHZptRLCbi2gutuZaGYwUlh2dYztDkuSjajKXekoJMzumw4y6GuZbEJndOKntI9bdoKbZ7pqu6YoihGlJtV4bltSvBgfreP3VYgdMJojc9vf8+w/KsWWxVZVQibfiDDYZtBvNJ2dc+/kXmRfCmiD38fc/AJPAZDNDUtfWS+XptMej/8Gv0sSc8T++XY7170wdBacdxITh85zuv2wKcXupxMyyafXkHo+n7aKRNJlj528PP2tgBxTbllLPtlpf+Ytc8fh8Nx9G25pNPaTR+HYNAfQp4MTkLqAdCwykjC6ytYhuGfo7d8rOfwII7YMVEy3kMP6wlMlf9QUKzn8/51BYCW50MLDjzzLOY5dRkmXmF9tB9D1rvXkgVCd3MeBpnk2Z+y5pQmJdw9RtvvGLFDDM8GZgyFxhwK47v4Yf/YOOBvlasXGcn0fO1dvE8K92+Bvg5ClXzXsubepx1pICgUCfrWrfF7vrZvXbPKx/ZgGNmMiWg2k6fPtrSeuushLpYXxdzoqjR9rjiCUEnQw9Vx/3Nbx+wo8cV2eknHm+vfjjf3kLVPbJxH4zCP9qLcz60VTAEO9B8vPlHP7HZtG289/5H1k4j9WQmNf/qvl+55Jj6BZtBGCRCcGD/AQR0aeZlOkECsHYvqIV6H9VYvBun+dFnH9rwUYV2550/xvADfW7aaC8//7INHTKChl6zT+YutAx6kwYhW6Ta0C50GDVHKgm0aCH9Z2NGj6avqxhFj1Zb/dVyMrDJ0NnRiZw7DyeYRQZaaLuoDW/A4SdojD1QXDf7xp0We0OBdjyOLArIroXrrkN9QrC9bGi35NLQgYyixndw5wZrAJEKJ7jQMfDakM63JxnBntWG03w62aReAnIxfFuVZeWMtjCeSyqq9IOxu8sXzMchpdpRU6bYSu6vjdakSYxYWcT9TIFIc4DadC1B7tCSQislQ5Uu7CR+dwHTuHOps6Ymxdq+HZt57pGgQcDfPDsFwX1MaWhhukAcDcuCEvtbo3QOgsnkfqEOEbpbCTla/esZ1qmnX+gsQYfu3CigzA181P/Rz/QLZhkFDi1gE/pXgUH3TxEsRAEPYDM3DaHfV5QavE/Qh+TBJYZGPUYxHNJwQSZACRrYp/S3i42tIY8BA5GMycejwzwTKQNn1djEsLfm/Z5x9VGkVxNuLLL3YsHoCpOZwipIRgXuaE15jQQuhGYcy7TXOD4FuTkRA0PYpbkzRCKbwW7fXvIFbaAYfIxkDwZeTbde+NdDl8HtXwOtFX9HzYjej8RrBIs5iUe1dbCFaNHY/b71Mv1WJOrPsTaIey4meixACLeYwqyIB3JWKqSq0VAbSXOy/Bq9LoZThdnVsG+/09/7KE5J7kjOTO0BvUAY5XS+Kyvp4kC0i8QBBi9JlzAwTWVMqsN1899iR2nkdRm6g1OnTHYmYwRMn/XLllsmtNtwrYWUEAgi2rQGqG0kQ8+NElSB4xwAtFpGBEVZkaJ9NJkadUKRMngfNSl3sh5dUqTgnuVoNZpkJ3IucljeVaXWADl97ktU2Qi1LGDgu2lIisVBjoA59KPjj7U82KKSzulRjVGUf83RCe0Zr2MqY3VYUHUrHIJ69PR3pYquYMvhau3RrzE/D5wOZUXahGoH/ntMUMop/fVO392KhpSR8+GKLnIy/pRDH/5+IYjw6+/+X7+iwueBTwSDA3VjKrA30kgcUzDSdtHW0ZSXaT9842XbTL1j6FHATWXVduvZ51jFqq+slTrRylc/sUvOvgLSRbrtoA/siOtOsw1ltfYk03crViFMG5/FYEbU0wcm0d9kDBvMspWffQ7h4IBd+t3LbcTQERwdFLlxMpshYpSQDWQCD97yHzfSn9dq37/lB4w0CbdhY8d5n+B9d/3YChkHEomBOeGMCyy16CgCmmjbuXMrgxZfsfOoQ81AXULTg998/R374K13yYCuZFLARjtp+jR7/vd/tO04hMRMehmpf0YBd6XnFdmKuZ/aBROn2sxJM+03Hyy2wWeehpGPsuLEHsulqb4gk7K9Ju+yRxNBbdIw5H0EfTsr6+yFv75kl6PkERXbZc+98iI9T1/Z2Jxou+knt9kfXnnfFgGznTZjMrDgKFu0cqfNA7pLaNhnN//bpYxbOZvxMLDZqusI3ugXQrVFj/qrlcutuKiQDKCHtWJkDEXUNvqcFi78nInOi6hlXW/nXnQmqhzN9tprrzNeZbflkBlX7KvltRuhuo+kpJFKNhhL9rrFhkP0aKR3sXTXbhtPnTOfpvONTEjQex915JFuZ5cvX24zT5hJ28BB28YEYDVuJ5KNAY84xT0dxxamWjz3HQOLUHUurUczjA+p48hxkXI5utJBRrh38ypINtUo2RBIKQj1waEKjIKWIzXtK8jSDC93Wny3E5i3OYZG4vyxjImJs9GFMARXrnFh5iEjmbhMcFJKLWvqkciEsb/SKBNk5Wb7lOuxDKpsxCGVU9cqGVGCon6ZE++yIGVUct+SaarjuuQaouNVqokEmsZhKcNCvZ1ozgPIQCD78I/gv//BYV197Q/+XprJYbyv5YYOESS8FhU4tuDTO678TQOHFZJtOoyh0g8negEwBC26JqBHyqK/EznxYKSv1iUSBMZcqW9QExJshzFw3S9SZaApCaFqLHcUMF63VJeJdjqoeVBxYfHF9oMYwM+kSC5ShCtL4ASjgQsNRkwsta6YaBpfBUFyvYLP1AQrYt4BNs82muXEclP2ooepZQx1Dzm0p+wxGJeiSECQYAgu5TfdXbmjDpyTzJrGpqCb4X+njSi7l0wmBvJCNjWaPBxxCmSFWMkeeY+Or6T/bV2PnK07eWpbcliN5ThonJX8W7/D6pC8DA6rgjEOEUAYXcCEajLsEZuQK2nmZy04MWWdIkioefggB0MO69ipRxGBs1Y4xzKYPkOgpkolRJh6v8SUergiiYpaiOK8gKu9gQGJl0SSF35b6bXY66xF9YN1syvzh49wRX6Z9lbudzdMqGp6OOSwnAATclhBlqJaTpDwRPJ+GRTcvz2qyM5CDicWyCocBQd/JwUOylIFB/JMxMIFfwAAIABJREFUowQPSoFDNSyNHhHV3WtYwXTff9VhuYPTM/T+wyC79mLp/8ZhHY5S9Ps53lc1CGW0MkTtByEVJUCLTxpoXYx4qGMEzTJqA9999UWLPGqijUwZaLMGF9tQDEEfTawf/eUVy+xLtB/e8FN7jQwi5SL6qhhZU72t1P50639aRB29XMBo8dQbBhDITYQ9mMb8p8+BtwZkpqB2MdWOZ4ruSCjoIomUYmRyUbBYiVrDmy+8RLPrWPvpb+6x1RAWjj5mur316nP26RvP2vhhg31SwLlX3mzxWUWwxrrsCyJu1YNmzDzZRoxmxhP3e9+v73cl8+FAykUQEg5s32Xrli2zxlbGTwCD50+YaPt4rlOo4aymLnf3lTfY55tLrbl4JGSWZEaPoFXZtNdKMmKAxJOsgWBLeoNpiUBX1KmVSL/0PuNPls6lP+s6GK6N9uhTr9jyxcvs+qvOYfzKsfbI3+bZCiDU+++8yTaU7ralW6tt3Tvv0/vXaA89/GsbMxkdRkZ77NhVziNm4CmwYDNrsRv6vzIElxwDPldf3YEDFcwA+4D6Ua099NgDCMDSg1RbZ/f96l6yVRxcU7ft2oHGH+uQi9ZiIk5LeoBNQI456AtuZu6ckoFx48Z5C5DWTGzC8fSy7aGHTfPHjsdplVEj2oUgdSvwegLjVnqwU8kgLqnoH/YQ1EQr+yLLCsN51/HerdSUZTOU6IdJooksq3HfDqtFazAC1mOUFNOdbObUpcBuaw96GYb/lp0VtwCn1gC3M27waDQxgfaA+McSzMx+/z3LhRU4gp4zjU4RK1lag8uZSj2N7H/RosWWk52JgHAmIsmrYFOyf7mYekoPA2mR0DSIJMo3bUyQ0DpG0t6RAPrVVE/PlvptvXoqNEL1XMcjQp9fO65/cFjTjz/TWYL9Khb61UBT7+tm4v4b7XdYAUU9cFhfZ2eieQfRraLHb2ZYMgJBTaxflSBIaUUbd605Mor4pFSPUJJhXokJI6kTNZjJoAsKiiVzUAqckzPIb0yGu4oputUwmTr7qMEwzC4BNeiIqA42nLKumFBjMxhwrGZQ0aRHz4YESZW6i76uvxsD627J1s32NphzB/cmDTulCb1Y13637NG7jGs/DMh/SPVaZBOHg9zqggerCK/mVn1PzcoqrGNQo4hcosDBMlibYWRYwxnimIW1TuUaxSiUKobeRPekND6WLMdrh9SDolqgKGOo5LC6obgKxtAoekF7vUgy7du1jYiZxl81/OIkOnBysTSCNkDPVaY1gLqSz9Zho+7cs9tZSdOmTuFvxzEum6wJZlUeG1MQWCfRl/JGQEArhaGmQnER0aHe0+W15OR5ujLjjUCCYk9mACl102tSRj1sAJFrB5mSisW6lj3okO0t5+CLiK/n75i6Hh8O3B08+4AsSrGe1BYGwXL7yfHH2TBYROF93BOwrzJg7ZXDHVZ/64QyrL5QhsWi/e8cVv85CdVbfW/7XvjXM6z+ydBfH0H5RK7ZDynALQ531cK1lps61HIhMHTQV1dOVNo9vMjuZ47Ti6gDTJt1qhXFp9rpxbC5aDathDq+/PXZdtbEk5nqO9N+vfBTOxcCRsyAaHvl/qfs0xdf8lExScA7CUlZMPWYgYQTaKjaaWtWUltiPlY2taELv/1tHNIUK0P/7ck/PmZXXXSR3fGjH3uAeM2/XWtTafptIktOgrL85gtPWs2ONWRvIAU0nJ50wfU+ZbaTPfvXvzwNEeR4K4JCLgr0jh077fp/v9G++93v0sC70U4++hh749kXmHhd5fXHWKCmbkZZ7GlstnyCyITdFXbN+ZfYQ3NWWfL0sywaiamZ4zIsse8A03DjkfVJZBLu/uDsY1AjGD3TgwN++HEEa7m2y889y+YuWmJvzqbJetNy+9W9d9qG6hZbBN2/tnSj3QWU9xYZ1qplG23fii9s4vBBdtcv77Zs4OsehgyWMZNOkNt+CElbmVCsdh3tr3gC6A4QinqknDS5eAHrnMGU51/97tfOklsAhPr2q2/ZUWPHQ37osuUrIMdwzlPJigZgyyorq/0cZ/Pfq6lRiZFZNKzE689byMDGAMtLbePLlSu8vWAY6ycFjH2aciAYFKcZB0tyAHOzBBOyeAQ2iM+SabWTVbVhf9o1mRxbpWbeGAXzZH/VWzdYKzWtaMoFmjTcP+ixn8nsaq5C0xw9Etzdy2gXeKOp+RYzaKRT3IupKa6F1RmFTRhPg/dGRJJbIF8cA+ynmWhDUMup4myrJKTeqw0QNRIJkiTovYepEUP4Xi3rGYdwaDfOU2LCkRDjNByyuQG1eQIyOSz1wLoPFSzzX3z8g8M6adZ5jov016sORZayKYdBgLLHDgseBgHKYXkDrcOJXzus/p7lfqcXFK6D+oHUy11jUFGrMgqYNXIQom9Kdn8gSsCq/ai+ImelImg3Ub1q64IYDmIUp02bYYVDmSXDJtN04xqiowMUq6Xh1heOlloCixMFRVajoDmsmmOTEJeGbWOENwKkMbAIw2HdSCeuS/UiDvei7VvsQ0YpdJM9yE2JYROULUItwd7j45bWI36HQ/0fkU9wXprnJYhR1WfuR4oMEk1V7iUHL+29RA1Aw/AW0VA5FHmqdIRVE3GsMS51pB4ErgVn5Eoe6v9SJC4CQwOMPKazdqN40cWnjLxUQ5RhCUSvIirsomkvQgK3cliSuSIbbeLnrbCI1EishlsdxBrWbwWq1XJYuSgcxGJwuny+Fo2/pPExsAUlGdQNPFmFWreChgIi7jYiODXwdlB03bpuvcv5aKOr3ulQMevYpdocWL0avbskI8P172IURRkHtwt8Vc9V2Xuk1kxyQbo/tm2kC/9qrSCUAPEeRw/YdUdNsFiIGOFkzQoqXERZWZZ6sgQnh0g7YgeG9ateSGFT7EERXXQaQ5lS/z4OaKHah4dBgqEMqD9g69fUDB4t16nnqFf8F5BgADEGB+6b8GP/eTr0tw87jIJ2dS29FC/RH8GJbCAybrRZM88AMhtEM+cQ203PStfYoXYeI+KbS/LtuJmn2NCwJJsMrNJJH8zm2Z9by5o9djFMu421TJE+utBGnDiBekK53fa9m62WQn4EY0pSMwpdZaAwB4VuSA2rFi/y2qSahLPRA7zt9p85nL1owVz2UZkdTfbzU5zWRArnt9x+u6v1DwPq2bRmuc1992VqJTwT/u+IY061kikI06ZkY8y32jPPPmcXX/wdV3HIJDp/5705KEa8bP9x3fUgALstA8h5EXWyHTvoGcPoZ0P33iKWKc+sm9efk1lgQyeeYQ+t3GWZJ82yqUUpZDr0eIW32phBA8lu6iAcUAsBLRmYlONMzN3MJ3sJ53zk2BI7Y+ZR9vhfX7H5C7+iJ/GgPf7EffbUR5/bguXbbCxkk1OnTbQ3Vm22ZXPeoy5YYVdcfK5defmlOK2htqW0ktoQkDYwaTeKL+s2rvXaXjTBnOuLYotqyLIWQzRZvX6FXXrt5fati8+H5l1nv3/o95YJTJeOYxF7d936Ldgw6lc4LPWK7qXhNodsSs52C8SZErLOIaiF7KQmWQ1DdwoOQG0gq1athqwwkfNGM/+O7RCvCMAhqmjvS080IwddRokOsI6JkK4ixFDFYamnTENGVUYQKSpKw1xRoKjZuZlxJEwcl5C0ygxsU3ELpJ5Du5fvabEiwznXsk8dBMMtkTQG549BB5JaFllWA1lyTXm5jRw7CngfXUUgyyIyyEqU7xPoL43DVqoBOw8WaD09nE3AnwVD2Lt79zibMJxraaVOmkSQU4vqv5iCmhTB2Gtrr2eyBJBrH5lWgLSII/C103IaxTc+YGJGh518yvkOCR7utPp/75sOy52Wag+hDMuZcaG61+E1LD/HoTfx7C0ECR4y86H3EBWwS42/RFkDYacMILMSkUP1jxaKvhEsdieZRBuirDUIc8ZoTpSGqsE6K4DCm8fBTmEAWjNFf4k1luPRe8PbLXVgpGVD600fSJZCL4dko1KYVRNJRBjBoY+Po4kNaFDhvupU7UQzczeusy9oiOzUvYWU05WBBZx/GcsAGnLISBBVCA4N7g+modTcMdhtvF4O0EekOPMvgB1j2PwDWAdN+iymqFlIUTKF1yZRVBYDT5HO4Q5LNSyxEPtET0f1u4PG4U5k/jv4FCFDVHWtTTeFT2cJ0njdSzbkZAYOczvRVjO/o2vzfiAX+u1iRk8ditWrbDzwzVCKz+ES+0VGqRxYSDVDqUvXgaP38gzSaGaMY2P2Sq1Do2FwwDE4xRqaOfMxSurl8PqVGsE5dGpujKafR/Or5Bu0fpWotm+nM75FChgKVrSHfLNJEUOQhHOYQpVAnBnXmEyU+K3RQ+2sEmZBQSzR3B9HuVkvQb0SENY9aV3DEPM9RGmn1tmnPr9+h/XNHX+4w1JGq136jb1/uKPxRnFXwubXQg4rcHaBWPS/7rB0P8hXAZE8+gEGlGJ/NHWJyXkoXIw+EXpsnh1kxlLD4Fhb3o6i/ZxXLY2R92NRtBifnm21CLCOhGm47KnXGBGRazdee7O9OO9ju/jO67j/MHvn3YX28H0PWCNBTnJqlqVhMOMhtowflkXW0mGfUVCXwxIEfMops+yKKy+z3RjQJYu+sBOPm27P/5mR9EuX2fQTT7Lv3fJDeq922OiJY+3jN192xfQk1EjQZbWzL7/RBuSW+Nyvjz7+GAismYztOMsBBpQk2bVX/zu6emKaDbAzaJT97NW3bcumDVZLLTo9LdnioUKvQm5qCAa+kcbjH11+k31a1mAbMZjpQwrsrPOOYJxGuY3IIZhNQlAZiSk112akcB/UpuN5NO9+uoKzv8VmTR1lBYPS7JEnXrVlS76yGZOG2GWo29/319m27IsVdtcNV9lOgrrVG7baJ6++agMjO+yeW260YxlpTwpje6rqqQmzJ6TCQxP+XrKEHMRcJVemPsZOyErbCJhXr1tp1WQI3/8ZArmovs+FRr+Eey/CfkWBFO2grlVRUY1TYrYUTky2rIZ5UUOHFgH/IQYNfD6SACAJJ7SBup7g+nHjJ/CzUqB6hlxOmQolvoLsrBLnRYYkW4JTT0ETMZGJ1FJMiSZrS8AhCrHQoNZ2Mql2qaiAvkSqLkxtuxFYsHnfTpr9G7w9R/WuQNAbm6ttD4lCmbT2ss6l4q5WZMPCmBxsmcUWC0MxhuC4lMbmbBimYgluJbPPItNTP2Q5znYsNbpN/DyLmlcE578CFnMBz60WSFD9rZk846qyHZYDmlRzALIcSYJIWlRDrBFkTA6rl+twcyDD8D9xWLNOveAfHNahoYwhWPCQAwvh+u6kQqzAwx1WoJYuKm9QCwjsu5hVAenC633qC8AQqHguHFVqwelI7ceBz4oZLPaO+l/qkR3RYMJkoK1RDMwrofNaUcoOdL1KwXmzmSOTTBe5erniqQWlguHH4wTUWLuGOU+V+yn4paivK4JDCzsPNo5IF9FkWYnxGWwuoheurZvPViKPD+nMX4HRRn3FBVhlTNV860P9ZF4cAg0cmLNC+/FW/28yLAHJ3FMb99TvsOQklGEJ8lN2ksLU2UFc7zBgjCI+44CEpEwdq/UUZKoCqRf22Vy8jxM6cFiRrUTbdP53UjNQQVgOS7CCJgor3T5YUYbkTjNfs3mJsqRsXo+zatN8KmHUrJv0HOWw2qmhbaLwK+x5IqPGw6WmjqNrpGcqCU3IFpxVJ9i4GIty5o28Jp9oW0mBCybhsNaDV8dob8hwu9kPuih6yEZyhw6lEK6MiDXh5/UY4q1s5Hq65lVf8qZ0sRGpPzp7iaYORX26f+ks6vriIBJktjfYf0wabVNSCTJgFnl1UA5LGZZIF3yK3OJMU8GCalhXcUM9b55lHQYxaC/65tPFhjIsFQO/4bD6s6v+emtQCwtCPT8TOGwHMf3t/nWHJZgY0No2Heiyu999xyJzGPhXRO2jtMFOHXMhhfYjLIJBgjuiiUqHDrA7Fs62zzDWg4HWFC1PRjFiZD1ZM5DXptk4mbHH2OAxk20VEf5F3z/HdlW1Ixh7l+3lOXdivBJwcokogufSlDyqMI35TnsgBWyg5sC0afbXlVde7s3kZdQcXn3pRTvtxBPt9ptvIRsYaT+69Sc2gjEqqifWoVf58tOPWFgDxkbSUigknHTBtYz/oPeOZXr6iSftiDHjrbBkuBXTGLub2tWVV11rN/3oZkbEb7SZYybaJ1DM9x1kVlJstx0Ji3B91UEm3NZYCVYsdvU2u+TC6+23n6yw1LMutcG59JNNzIP5WGZjC7MhFqCKQ7CqBvVcjHc4llew2J+few3YLd3OnTnWtmzbaU8+85ptW7/VbrvpSouhHvXy58CBazfaU3f+0N74cout37zTdn76tk1lsOXdv7wLiDLPdlY3gkxQK9fzBlXYAztQWppi+mnCttTtmyFLfLFoHqNNVtmoIyfY+ZdebPW0dnzy5pvUIQ+iblHoNeZVK9fynBjXQz0+DTivFjkoBXX5qH6IYSgmYjGSZ7IP62kcLiwspBmfGWJINcXj6IfS5L0D5YwDZCVCoSKhhKu9JA0EKgJVlRjQKP2eBkXq7BxEcKFbs7O6NWmYjAoCVzRqQbU7Nlpr1V4QE4JDF0oIRgepptVDKcHl50ByKLo4QUO2oy2KBubBY5FrAkqGrHYQW9sMxF9EM3sVTcKdwIKCAHfRY1YEK/IA7QA9IAU5OLhS4ExNIE8kQClljw0ryPf6eiZSYPUMn2zHaQoZyc5Mor61C4elgRFShPFw9O/Cy3+aYZ0661vOEuz3cqLbqt7hhjn0FkE8KF2qwAkdah6WIxKcJYMTqu2EupBDmYkiVA1jlKIEC6mMTA7MoSSJmhLR02cibFfTZeWsqqGYNtAbIcp5SckIHuwwMGSMKHCfNOwk0dPKJFUZa+kQ6pKSSF9lQNQ5XlkNZMGDVIOtKPGx9KjEJQmOohAN6y0eemUyzJ7EmDQ34J2EH300Wr7w8ae2FRilkwVVz1lQsBLlT/9q2ygKUGoVQJtOwwzBo8pqutUIisFuwfn1Eukro1JUrsxJEJh0BTPAt7P471FkLIO4Ni4HZyVnJvFbwWQB3b/PmXGSaYKyyuGJkCp6C1EU6s7SAZOafAtQX4ecFJloIyMp5LC6cFgqxIpl2c6nsj6vOXGfvWRiImg4xCjn6H1NOBAeWA9RYCeRnxoR1QemLFZqEtEUSKXUHC4BXNYUBNMbXSvoaB9MM6SPceFDPWOClSKV4bA2UiYPBjlSzAXa2AkFtoq+F2HwcgDSRuzz2pSMvthn3K+kn3hNj09RpTcNJzuUiOyG6ZOsuBdBVHXCsz5qYdDhE9soimxCJBtlthq40yc2qTIsUdx9RpbKgmK3Bo3rnhE5yU/pX7AOTn7wRxpkW96wrdPiDMFAfNkdM5F3mByWZ9weDvqbhTpBQu8dytj6naMfFrEAA5UVvUrMyG72SAPKCckyet/9BUQEkSN6bGR6jBV2FtopY69hY2RYR36Y7UvYby0jUu36Z/9o1cwbGjhhKkoIxZZCu8CpVBpX3/9nS0TI9OpLvmfPvPyunXXzpTZoYjGqDMvsoZ/fT68QtR/2eGbmMHqhCP4KQTNSeB2Fc29LgFRTgibgT4EGGyC9LF20wPbvrUBmqtvefJn5T0dPslvuuM2qgcVGU8tcu2SBzXn2CRdfbmTfTDzlLCs6eiZwfr6tXrXWFcsdGsQgZ5PZvYRg7ufMhrrq8quAh0ADVq+zMv72zu46G4IzyUf1fBGznWp4rt0rttr5w8bYyNFHoei+x8acdR5j5NMIWBm62HvQMtKTgDqraMXos3z6E5OBx9SHWVnfbn95/m0UFpLsjONGIh81z958f6lVYLD/+syj9uHqzfbx+r0WW7PTvnvDjfbmnIWsz1Kg1c12/vRxduMPbkSiKMPKahgL410M9AayLqtXrfQ+JD/8Ii1hc9TM/Pm8z5kbVmEXXnuZ5Q2j4XvhItu+Zr2vby6BdDkw4A6cdRqSTbFkWWL27ScQ1NnKQOR7B6rtGZkZNgqG3W6Cuf20ioweA+EBVGUdWcxwiEsK7HYj4VSP3qrOolRuYrgWaQ2GcY4SIaAkM1BS57KDbKZGCj3eqUEGBdQqElYnCur7EcjtIyNM1Fw3BePSRhUdXtql7GO1rKhuLrahGjSUOSdmI4bNfklJhqFICaCM9yjkOakOvwUizgjqlAdxpl2c/0zo++U4JdH29+LQRMAqJqsu3b2bRuE0bDXTC6hXxXAGGrEl4gCI8n8QiDWc74eR8Qc4jYQdAmKXMyBCXf7/SGufdf7fOyyxSkKRc7/LCyAw7wV21+XZkr7khn2sOYfykNNzT95v3GXwMRZ8Q+/pNTC9DgvvY0YoIKYir59IdhUtTULJ+vCzRoRx2zFYEp5VplHHjR5kZk+PF/5RihCJAGPcAqlAT2EAsFU3hlyFS6lK5xeNILJhsJiMczhPIJJG1IgGxgKA/eIIVM9KHZDlG6GTRe+kWPjs7A+tjGipU9GHHKtnUwEpQPfpHj+UXYX8tq9FQA1VAx4/xBC1SGHeHRbNz6TJepkEJ+PYjKlstCw2xwim1uaGxtuLJRij2owyOZE05CzVKyEoSgZVDou16MMRdaA23as6Fu/RSvbURSRVRyNvXUUpB00KCmDG0F073WGRlSnDUyFWTBwgjV6pPEtwVxmR29agtuiyU/3OV9RuZSvOKkQJAFmZOKLZgTgoqWVIgfMAjl3FUxk7dwRg6NLOqwTekQXPQb5FCyaJKjEld+9BBJco2jUCxRTUBBIZcW9eDBxWBJ+9wiUoZmsiWDzXFq15QhAJbppGMyy1FI1g9wyNBxDMFWMvso5SvBCVuE+Oyr+Ww+L31HzsAUdQM/Lt6yUnYeeKOjko/8Rh9blKi14fcliyBnJafpgCZxi84WE0dw8QApjlUMSnPcQNu8Ny2JeSZDyzzCaTlQxOtjU7zG6//SWeZZ9Nn5Rvqfs77cTB51hW4hGWCrKwParUosdn2l82LrTHNnxpkaOp7QE3jQNGG4Lk0sjt++2Dh5+wb804x84++zJ7Hvmg639+BUM9zX74vZ/aLjKpVoKVOKSbktGoI2G1SSMHWyMkhpU4DgWLgu+mADle+2/XuJr50396wi6gIfi399yN4V1vP77jDjuarEttKIMhazxy561WV7rFG/irCB4v/o+bLRatwUH0bf3t9b9Rk+mzCSg8FAL5xVOrvfqaG+zoKcdCajhgZzA7atH770KWKkP+i2ZdWJFpQ1CCIFAdiqEse/8zu/XCq+29rQSuReMtOj/XjjthLO0YlZaXi0wRjbFRBFapGOoUathiGkexZ2Z/vMxWIJt02tThNql4iP3q/j+gC7rX4iNb7XeP3m9/fOZ1nE2jnXDseJccWrd5n7317DNmtbuZJnyba+cNKhpHEy/BMnXzWuplXRAb9lWUM2wxFVgQw8pz7eHMyaks/mqphYFJXnT15babbGgPRJN6MtwkMqBkaOl7aMRuAl2QoO0AWHRSy9egx1xaFTTJWCzDPKYZa/1FyMjgd4YPH+4KGdUozIwEspfaeznNxdJdjeGshZOZJZNdJ8IcjBHjmTUQuUNr0IDtaiCokB1SG2AYrwnHwTYCCzYCy6lPy0lT/K4cY4/gLPayi2sL2sfmdPDZgn1hcqPZoLGod+RYMnZ61/pVlFUoZZBArAeOTiWQTQTN2EfCUEg2uHv7VoY3kq2zRhXAmqP5vf3UtvT3JD5Tf7AqqInBMxAkmQHrsYk6Yy8tA1K8+H9yWKdQw5LX6/9wOO+wj8MjSGVHAbU7oLfrxAYEilAm4r4ooKEHmUkIUnFmYIi8gOFQpiTdvBQcTHoGBUockBY9Pom6EjdUzYM/yMNqJP1XPSKJ73eRUbRQy4rjIclTq6inQr2Krwmky3IeMZodpfoTaW0YDyUPGmYfkeBmhr519dVBKx3hmzse7cEo2EExNOVpMF8LUNgTb75lDSww6Js7IRnxIMsKIE33PE7ZD+DOINAO1iOgVvA7OL82VTJxtHJY4RKZZD0lgistvDTuMQNnU4IEf64kpoCGDndYUlDvdoBZmSTZgiIfsQRVe0FLrAPV5m4o7sqgWjSqhcPTSP9YE9FKGAa9HfinBwfXIfFZDHHgsFCLkKSQCBq8Rk2/uuJ+xqaaifsVSPTY1UMR6C4GNlcjUXrIuKL41EeMRrZwPYLl2ij4Nhyodekb71HCWSQzyyiKWpicqughgmyq9qPSAfECm+yj4yN4c02G7fHGRd9FQI2BnZcT6xKzUk6J76djbC8oHmxnUNiNBeYQ6idnEg+8Gu2STOwtzco6TAzXM65+IkZ/cNXvsLxZ7n/usDxK0yNR0MCnB37usLQPDj8rPibTn50HHQoClHoH3XmepWsfdQs+LuZRlDRaW1wN232UPf77LYyA38a4i1Q7BmJETm2SHZlxKudipPUdgRJ+HLqORQl205tP22ai+LSjZzCyfIhls7ZjyjHsNMZ2rCuzHzEgcUNFk+WhgDH82CG2vbzWvv/dm60JerZ6aTKZFCsdysH0OhXlZdiGNasg4ey3XCS/8oBvbrr5e9SRk6wU4/vIA+j2XXCB/eqeO8gU0uzBRx6FdQhJR5qf1IrXLp1HTeMrNCabfW7azIv+zZJQdFez/u8efMRmzJhpwzDA6elpTPOttBtvuNl+euvP7DNGbIwns9jFGI59zE0SlCjZn26YgKWqkTIuJW5LmV153oV29wdf2thvX2EdzNY68tgRsN5qbDizqsJACmqZ0p0NQSsDyE6phQKhP774gfUQ0V919gloZFbbHQ88Rglhk33nzOPt7JNOtJc+XGtfLZ5rt/7wBlsLLFheUWOffPCODcmOtyeffMiqamiPiULtwvc5hhbq+HZqe9EweUVaUpCjQaoqVwjK+3LNChvKnK4S2gPKcTQHyJS6oLPLrvXy7Pdy36rTx1DXleyS6lcdOJHb6pZ3AAAgAElEQVTBZMrbITAk8H05LCEVu4HesghCsildCLKPpc6dy7pUU8vaj/ZhvAgY2JYYnHQ6wWMMtHf1rcbyHvFCHbAxdQT68je+z9R/qVFFMBwPMnaotXIvKA62N6QS06OeSyFAYkV70M1r5LQ4kAw6t+gh4+i/FMU90WoroOzz+nH05TXJie7aQS9fge3AmYrGr1YZ2UcNcNxFi0wWzjeWgLGabFilh31kYAPTk7kUCeGioZoGS5Tsqp1r03SGMI3k+Z9mWCJdyBAFWUOIyq4vD3NcHkUfIlsElPWAZBFALS5nL1ZY6PxGOTTkQW1Qn3D4KRhBL4q66jlDSSv1YPWQEiW4yu+rb6eDiFyFxBpUEtoxpooskvi5Gp8FYaloV85GUFal6E0ORMPR8iFgFBchJQR1shOIRJ68hwuKRU0iPBqds11rcZRdjKqmgRgH5fOyNKIa49fJQ38AllM7792le9K9KZB2hytIJ4C3+o24licgoQnaDPp+BD2p0bUD46nemlio8xHSr+N31DcUi+FP5H0Hck1DkZ7K5gEnkplEcmPRvFm0s2Qku++mzpmC7gQUAIhtCG22mUMagSBmG5lOE9FUOxFKE4yddqLBbpxVl5ySBjWqsTjksHqB69RUHEZ21cdBF5NQ29Mx41ATlNa+P/WWw/LHH8rC3Im5OKVqelwXtQz9/l7YQ4IOszOzXM9RYrp6XnuISAfTfCmWoOSThP/vP0B/CxTYFjByHSZlU7L5+vOBwwI2FVwhYoP2ktZWC8z/x7If8nDaV40ZYdPzEJhtOeCU4jhETKOADMN9vQNhXHkzp7jrHrwvK9STFaRCwYdj3apHEWGK2dmfYemu3BEFQYiYhg4N6n31eh1wH1ip8FV12FCW1Z9huQahnpduTBmdXqcGGd0k9y3IhfXq4PPPi1+xS+46lQh9C5eCbFbLNLvq2mcROA23I0uSbCRM1nFR42x01gnWiaZe2OAYqx7IfLH0bvv3556y9tHjLXHEOAYxjrIB1Gu/QwA2+1f0BzF/66qrf2pPU1P5we9+aH0ZcfbCi+/bs1DWJYXTzj2kIv80CFXS4QVZnIEeJgkvdpaaDOTMU06yi79zMQhGCvJDz1I0T7V1GOX33n7LTj3lVDLBO5xI007da92KL+1pMpeJCPCGAT/loiR/7MlnYZizbAX1ojffec+uveYaGwh9vRgK9LPPvQKDbpPNOu0cDDsalQSfSz/+yKqJursZWlkyfowtRiIsnJ6zPfT33IEg78G4Avu4rNlGzDrdwpIZ9jiGse5pZjnpCcHYGoLCoRhEjevp7g63najBPPf6G5ZPH9tls46x5V+uYr7dPNuCdNO9t/2QDIDhmBtKbfESstUnHrRH/vhnsswtVrlzPezIfJRAfmA7qlEaRzw7mgyml17PLhCKveV73dB764n2DOe6hnO3bNlStz3jp06mKRZhYJxOJ3BcJ3XYDLKghnpmVjFFPIYgQ7P1MqhTaeq3bKeCcGVT+rcYFfdqMpIyHICajRWEb2Q2lRqN4wm8dm3e5nZWH5pGnMQEgHjeKwobGE4QHEdflujzqqM3QaBS7Vh1bmjEZFb0ZoLC1OJkulvqXExbvan6uRjAUpERLK8kRA5LGEIjdfL2hCxLzR9FeQXhBWzU7k3rIFoNwgFl21dLl1ghGZWk2cRDiAUhq2QW2kga0HfSUyYHmkFCsRs2az4ZdGX5HhT9YVxiCyReEA9EKtm9ahR6khOojKuR+Z84rK8PLqWf1JTosFmnndfX38wZOC5Zi7/Psvpf5MVoDrL0xwSwSFYnaPjS60KKF3JMOuBOwAgN6BIcyPeENwtMzKAoN2IYTBQMeybCqxI31UgL9RSINCG6psQgOzSDiY0wgGhCLlx/U8Ke1UBSYgU2UNsaiOCqRqm3AJlNmngURAuYbUQhETxEXavgqnB6ASI5nA3M+umBlZIkBQ0opzJyEuOs5sA+9dbbOCwepIyU7kUQjgyTHIkIF4KXdJ8ODYpwoDKHJiAHBX6v2aiGhcHsA56Sw1K9Rw5CEYxS7wT+HcjvFfLwsmRTRajA4MXq5yEygpQsvMFWqhCqaclhyXHBsmusYfwBiiCtbERJ/bdDrGiEmNLOHJ8uYIYuHJIy5DYMvOZZKcNSzSqC7EuQYJgyLDUTOtNNzy0gkbgjDj1kqen/3fNW0OEjT8gM9ATIZKjtskkRGSZal+HuATpRsVcTjWtQDUihAB7JofApzqxtDQzHneD6TRLu5L7ksJycE9DsgoxPcJnfb+ive2YbrH84dbrjKdRexUj6PFifkUA2gkyd4i7lC1dv5170r5iDIQUMjY73fgg9w8Mdlu5WcPH/zWFp/zoEyfWqoVrFd5yuZ9eOIhx2nJS1hZieIe0mbk0Zl8g4KLmQL3Zk5FgHcjuX/+z7dvIFI+ziSwvpc9tuAzOn0YsTaz+67UWEZ6PtW0dPsMhdDXZs9nQbkjQR+HCYre5mpMPRefa7eW/a3yR2XDzCskaMt3EwDYfvKLXBe6ps/tMv2yVnXoVa+nCropF++iXTbfPeSvv57b+1/cBCEnUdkJrNCPlEmj0TMTpo6jGwUMy9ZFoc1Ix9GQSM46YfZ60Izb5OPeqoSRPsL089ZduZxP3zu+9CsHUSpIdEH/D56/+805rQ+RwG7bye/XjuxdR0ikZaHMzEp/7yHNkDpAka1DVqQ2PSBQ1edvk1tgJllQtPP83WzJ5jy5ctsVrIR8kwyYZQI1sIpJQM7NhBo+rPv3+nPf72Qhv5rSuslLNywqzx7GWac3HEGqFeCwN1ILZkIGNwBHNJTu2d+V/aGiC7sfnZdvFJx9ljjz8HSWIXdaIKe+HBO+2Flz8BOmMmWGK3TZ9xsn25fIu98drLDCbdbN+/4WI76rjjbM/BLuSn6FHEWch5NMB6q4NwEUtA1IX98Gni7J1NGzfw+uV+JoZTg1JNXahDI47Kg2IC94MIDjdAukgERYrDUMfS0qKAOxNYTA5DbTrJ9J7moMXnmRU2UbV7iRJrekURwV8z7+fZmwJ4zQEk0E/AYcWTvao+JtRJTkDTJ3TGmkFjRCnqIViNkqI7dag6nEdjxR7GGTFHD9KG2oEE4yvojuMehWgEfaPQ23FYTczLGlAAxZ1p18k41SpUTXQG1Du2nraWSOxIOjbgAAzIXBiQO8t2w4zMp8eqgSysEeeGkgj9fQMgwvUxGLQVW53JcxIsqjFLmRnJUOa5HrRh/ztI8B8c1umnB31Y7oxCzkf9Q/09VILG+r9WA6wyJVfnlhETvINB8MjSHVYQlXbwPt38zIt5oV4YGXdlR6JYFgM/6ObieDhqanVxVo2jAApsxGu73Ijol3JipLb6b2UUWmSxCxtYFMGFqcjJNPP7OaTOSTBywom41J8Qrc1CCq0HE0t0E81Gk5p0UhIRLuwY0eLVEJfAfJ0oBvCthsL6EaMduhGFVe+1PrQWLn8fYH8eKPvMsFC9TjCWsiZXgVe0LQIDcFmTGGv6+1K2x1jLaTm8peyQ1zDphmZJ+rFwotEaxMZ/x4n2rpqLCC+kHF5Bk2eUAefnXzssCrAwGOWwmnBWUmtXhtWGinQHyhAiXXiPFoepXWrOMrJyWLB8kAMAVpRKMnW14IkH136Yw3LnFao1yskGgr5y1KoFStePGpJDhq6e59Iy9ZAphLG7liPZsPprVIdSsKGAReK7UtnehiJGPesuSND7rvoptb53uFaRVtSLprUXASNoLxYm6euY3lVrFxTl2Rk0OGfi1TpIyTSvLJ49Ea0+LTknXZt6TRweDByXVL6d5v4vOqweBT3O4mS787zUAqBMOKil/X1g52vnwraeLnI/akHQrDVo+IwibxmEOgRQ3kvvvmGvvPCQPXDf+Uhk9RFI0ZOSONV+fNun9tXqKhtDTWeKjHxtLNN2r7SDTC/InJBtZaVfWc6oTLv097+0FlQSYkeMhfI92HIZ4z6e+uaqJ1+0eFogfnvH4/Y+jbTn3Hi+ddJv+tHHa+1PTB/uEi0cI5WSVYARirQh0MWzyFzW0rhaCwGjmB4hnfEbbrgBQsBY+/yzudRRGmCtFdiPfngTQWaBPfv88xgd2h5QmN+xo8zu/dUvmDpgNjwb8WnO97mXXmtYVJ+T9SBDFc8/n7lZqCNk0wtVtu+A3X33PXbP7XfalrWbrZgG4UWMBVmGA0sD2isaM8zKWdLdEIyiocjnQDo4//zr7Y7XPrUpl1+PGkObnXX6VPZDnRVkp6MEXuujUjJSNf4C5Rrgt/qD9fbenLlewxtfkG4TB6fbMy/9zZZt2WdDBvTYbT++xV55/W3UJpbZNRBBtmzdxXnpsw8+eMvSwtrsod/cYU3s9XIyto52BaSca86vhKPVeB+NcogGcHZzrlo5gxtxWuuABzOBw9Jw+vU4IJ1bCdqqph6DPZKD0jijeOo4cRh/lU1EeJGKu0ad6EMsQQl074QFLZsoUpN61jQYdzC2UiQGlUKodqPaBK2dv5WEOkkcUGM49i1RzMEQB6ABWFKjSJz1qiG4nMEOSBL1u7cx2qaSbBFFIcggOpvt2ASpTwTHMbD17QTHkn7qoYcvetAwrgdJLOxL+a7dkC9ga/O+ewhghvFc98MuTqU9RjwDQeJqhJbgwCBNbWCdmtlzWRkpVlm62wrQrxQTVadmIN9ro0erF6GA/yeHddZp58LKFsThJgyHEmCaShH1tQy7nJKiWJEg2mWAKLQq1VBzrIyYoLegDqIjGmbNGBjdlLJYeX3vmXHjx8gINkM+DiaVBjLht+nw+xOI2JSRSZKkDoy0CT0zx2HJEjokoc/XbUTVbRiMVuDCDoyGrknd6CrgqR9LWVcVE1YHaJNIJUKNt0Thimo0a6aZKH0/2Ugei3sEkVwMG1xKA+0cti+2bLQ19EFE8LtqJnbATEQIOWEZLKyooMz+USJOUHDYDuMkVp9qetxnOA64WdJO0v1SxMdaqT/B6eC8lzh1miGah6HNwqDFSo2cvxWrepYyA/7P50T5u6sfTBkH2SGOPxxwuu5AnQ+rlDxOs1J9KbZXVVgzeH07sjKKqOSApEqhRmZlN6pRqZdL0kd91LyUJYhsEBBnAhEpfRVkWUqnlD0GDd76HUEGEql0oVehdMqouI8uPVw1AvOPagkabV/Ppt1bVclkUnB2oINWTVPmd2qJuLbDFDwI+7NL8IM7ZJFMAtadMizVrsQVkhNwiCLIY/zqorTeHbU2mj36HYzq0ahERzGOpI/Cl0+gjmCcuNRSpCKsjDqUYQkaDByWsqz+NJK/oWsXc1JD8BRQOCaqzao9ESB6rmjCs+2RHJiYsPqBMkkNaWRf9gcvoVULnh33ECGHpUXp1yqkBtYGm21BKezVkUdaNhmLYpFbv389aEGz/fLXp/HKzXw9iOx0tF1+7VPAq7E2oTibumG8NUy40loQhm2B5ToFFZcxnRW2fB2Q1pLFNujcC6wW437m6DGWvavUSui7ms3crGMKj7ETT7/U3lmy1L79k8sgHEag9vCwrae3qpMeo0iaj9MzBlh6crQNL8xBjLQGp/WVB5RDCgtsAppxl19xtU/SXbRwMdkIE4t3bbc3//YybL/LbDTKDkmZKMKj/H7XPb+h6L7JxqWzV9lf46fMsAnTT7Y+DOjSpcttJWKvF13ybaCsVHqRhtnjf3qaGk4BKEuWZQ9Mta20k2ylTWInEFhqTqql0MezqQbGK8FPLZDhtSedazU9ifZpO0EdUOjUySU2PIume6DBbrKJcM6LHnseCiG9BEIplABWrNtu82EcpgAVn37UUDtQVWavwwzcumm7XX3hyVY4ZChqDdtsEfqKP7/7TnvmtVeBJpts2Udz7Ojh+Xbzz66zXRjT+u40SAiygbIFBBY4LUm0OXqvPib2hurtW1DJWbuGxl/aRBQEalhqEzZS43fSQHwkK7Uf25SMMVdQp1KIzoqCh1TYjnvJKpUhSRJqP7p8lTix4SXF3qO1jabqYsZ49JDRik3YgQ1U1h/H/LUEINtk9WYRrKsMkwgapXYPNRFLNktIV7vUeLBDmsOmOVd1u7d6EJsK41D7Xw5L7EVlqH7AORtKFCRu3Aw0nTh0DLPeMiyJn+8F7pMDzS8stPXoCGYTKIhQpvFBcdjzKqDewVD3yyCcSGc0HTtQsY/MCz3ScuC/bPqy5KhbUOVIo1YaThLRAupF8Ya/7PUjP/vKnvvV2v8hwzobh6UIwtUqZFRZDMEsIk64ogCLFqX0kZlR9ZL+4WaEHUdQXJXzagXXl/iHaljKquS0egXPiPWmC9B7h4yvajWib2cyO0a9CCn0WMlpiW0WDYymngBBgZUMtRM8KCKGsqtOjK6GLKp5VX06co5SglCULgelBldF+01kW3KO6nno4XpEGJCzktKFCqAtbCJldhKeVJd/JcVExu3agu0bbS9d2hLM9Wga9pMUHGK8/ibNLTYti+j0fVeiV/YhcVpNxsWxKv2WQ9OcKDK6PpdVUgM0/UMaZc/6RymrIJNIYrMP5jOXVfNRl0RbYrtFq/aiwqdKJEFa5/CYsqFINiB9n1ZTRSQOBCSJf41AEEvwICMemsDF2/mempSlW6gaQ5co+xqkKGiQ7nnh6jHS3+M+WsGR+2AVwgjn2jTEXTChuwuvnXlZRgEDz0rPJkGImp4HxlcbSxGiaPOC2zhHBDiojVSjQgD5ZehwRo7z/UYxCrU2bGZlwztRvKiC2kvw5nh1kOX1Z/LfgKBDSs2eB2oN9K94FDjpscC5548otiNTYWNRsO3lPmI0fkJTjbkhr2mR4fm8C8+0cGQheSVfUBV4VW9iXbwuJSV1Qa6eJct1i9ouLxrg+n0idfB9r2eq4KbBeepdk9PTpBp9X6/n993RUWMMxN0k7Ml0YvbTFtgmv317vsWVHAXsd5N3/u8A0v4pfUGXfWecXXPZMAwHauwpE+zlt9Cre/QjGHEZNmJikc1ro4Hz4h9YZTI0aCYyn1i90c4rzrAbfvMbW0O2lsY4nvINa+x6WH4Z0NHr59NI+/48+96Vd1pzH31AE1L5nRKr4ZlffuFVNK+rtCGDwc+QCMtBkHYQzmvT2q+sDNgogyGeRx09zS74zqWoyRSRWTR4fTKWIOAJ1NCXL1sMNfwGG8zPBlEzriQYefTRh61+y1IrwoDqTJwAw3DIEZMxbin2h0f/COU9Da3BEzBg3AuTwC+5/Dr74yOP29yPP7FTjp9hG1cts89mv+WSXikQQIqnTbfZi5YCNeZZJWoVv//ZPfbvz7xtcTAhI+gFOX/WRM4mjLwBwHbsuf379jpzbQg0ejkWTdR948N5QHG0sjBqY+a0cbaVoHTOB/NtLQ70oQfvZ27VVtCJNlu9YrFd/R9X25dkfJ9/utjqKzbZxecea1OOmWjba4DGEBroDNU9NbuuCbhNZzXCVfoZ5cMxqKDXSU3Fe5nmLchMCJTsmNAiBXIJwHhCIhqwMRnU7AfgLOQkKoHHkqj/yJapfpUOWSGFksc+lOU1oie/YDCwZ421sMYlZDY1fH0Qpyn7FqOZZQQSydSQo5gKLVRBTL44nLTPmiPAbQXaa5Wzgsil9phw1GzqSrdhL/ZbJtleNOdBCvKq2UtSSgGboH19tmDrWwkGorJATHJQFYJZ3YpDaoTxVwKDsQaouY6v8/OyIIbsJ4POI4OuQLCBKQDMfhP5a4g7r+0EtGgv4mxjEOSNJKCUQsgAbH8i/bM1sL+j+L4KPk5p95qLDvw/ilN7DeuUWWeHylD65YDY4B3+IQjM+7Kk68dG6NGBBt5wQ80btwseEXPOFYH1b1AL8Qg35AQPQYuC2JSR4GwSiRz1dQwLLNaenKIYfsrglLHIw9dSC/EeGBEaFL16XP+1YVNEkEqYpQxLaak+XHtQf1/2yo1UAE21K0vjvRRtiCigAXUaYCgPXzz5CFtGJ3+n+o5CckgRGD3VR0QOcckp1ZMwcoFwb5B9hknfTvJNMuyKSsSW5L47Sfn7xFpkXdqIJGTo6YMNpufyOYBN4g5L70ch3Pu0cATKZPUhSnDQ8S1ygv4XYgfON4Z1r2XOTiRkgwayxU4yzi42VRUqF61g591ESsLVtQIiZUhKSWxCieFKrVnOXJswSTVB4Bf1s0RjvBNZ13iRHkIZgTd6+7prVhP2nk2VrAZdsjc1QHsfnbJn7tcHMLIOzRLipDE4DqPRoGZlDmMeB0xDIOX4NadoD5t5L9TlFiI/DQJ1DTPtS98n/9xhOTGDDC9SzElFutTj8riec0eNsuMZxVEArT28ix4vScijAgBm43CgZLLYVBzkkFyT0+glxyhHQtYqNqbYZe6wtNwB3PtNhyVmVq+CFGVpSkOplfbpuYqsoWTKo1LB6foxh05/hKZoBhPhrEAkcDSPzl5gc3dDkIkaaBdf8i3GbhwFWSXNHn7sfib0/sUeue9Cm3AETecw7uKSptn3vv8iLDLUXOh9iUdpfWkO9O6zr7ZavP0F8e02cd96lMtj7OJ7f2vZF54P2zDCptIzM7E9wrL3t9q8J5+2vNhs++FNd9ubXyyxS+/6tpWjgvDxp/Pt2d8/BjoMtERQoD6ZARS/h1HvSSJoWos0mSjVhVC8Z6JfOBnZIA3mq4aJmkH9YSN6cb+45y6vS51z7rkWD2uwoGSkPfvSCzb7nRctR4iHVNURfD3rsmuAq3K4p1576IGH7AyU2LMRR80vKLIlS1fY88++bD+55ae2E7miwdShq1FmmMOwxxjOT0bRUKvjXFVrj5TtsbHUU44+6lz7EdDgERd92wbmp9uMkXnQrnncCAMcRA08lQAyj2wmg7Mtm3GwqcNefPUDSAtxNpDMdNpkBFwZjrl2U6Xt4bzf98uf2RefbIGiDtNvWC77kkCva4C9/d4TzGdrsCcefICs64CVNfYx1JWSBZci1LlZwZ6QCdkA1YOFsGBwt6N6v3XzFs5Yk02izncAaLCZALmVAEeahMrQKzgDIkmk4LjV36VySS2Qq+jtyrJ0jvIw8rJRG6grqlcrFwe3k76tRGqA+SiIlOGcD+IQFFxJ0SaRZzCA0SZCdwRXxpMBDaDXtJe92szgsmayPK8x47giCVS6aFuoLt1l0ZzNNLKgTmxCBwGxkCjZTE84COTa+N0GsRoh9MTQIJ6cTN8lAbAcUC4ZUwp/YzOBkqYLqw4nVXkNcIzzCRsJto/nVgTZpg70R3wAye+24ODSCGqqaXFRbTADsYcD1ftCwxz/hw7rxHPOOmQtZNp8yqq8neYOYbidCehGQ9mXxGeNIWbw/XXg3UmFXh6CmILelSBtDuo+Mr5BBBpo42neEoU4ZRhS2pYVl2dVFiZPT4ai+pi8vKJ9Oa+groK3x7Dr+gLtQpwc2O1AsNIyRliowOkGEMMUj1FWT5eo1d6lLoBJziVEuVfNRU4rC72wAqjuX9AYF8UGEs4cqwnFHF7BobHoHAYaiWLQ6N2D4r0nQJL2789EsFZe6+DAtpOR9Kpngv9Wr1QYKXwMLxBtW69OwTrmcS+5HsRrgi39Zmw+OSytZTfZkGAwF90VSiVnx9/RtRyEcRTB4a2HYCF8uA1YoZwN1MEG7iWD8sAC56apn5o6LNaQINoo4JkyVNNjWZdWNugAnLUixB5wacBYNA7B5kOittoDzvjk+pnIjsOKpU7EdRAMxPE9AiSPG/RzwcFaF/XOpWIsJDcjmZgyNmQiwUQ3m8Cbinnme4jCSmEKNlDPcsFjrab8nWOCoR4pX109xMCZ6cMDJdZMqvIRrI1IIXIOY+j1ymPtTikusBEwfjMp3kaqr0ukF6LMHmcKkrXjsMI1UNQfn+5O/VcBwUM0de+tCmiS/7XD0jwrHKWydf/A4fZ6III6thyW40PqURR8SRQL608esCeqy+rZ5/X03XzO2t/z1Osw9EbSx9NjTzz8INEm98Nb3vjdq6lTmf36ntMIJGBz1UfR+1PAKItngJyybNIR9CgxLqT59GusfsRRlgUMfHlYk00Ob7SXP3zFngHmGXHttRZbWm9/OvVMq1iw3TZ9/I59+fEcO/vE82zwsKNtafkuO+36c0EAuu3nt/wcAsUGb4FIwQml0ciaQV/gKJQ26mB6LV+62Ak1xSMYlYExvOKaazygrAFyH44D/eTD9+2Jx/9g3/ve92wM6uNJKJ63so73/eFea4C+PJYgooHnP3nGLBsz9UQo2EPtow8/tjWrV9r5F51P3TieWtho+/Ett9nZ51wAO67GTpt1rC35fAl1rVXUhNY51JVNFr2CSDwevK/q8/n2i/NusjkMe9yZW2AVkCGu/dZp2IkKGzYmh/cotUFAZFE49EIC2GhBuUDEi1dtA64D6odCPW1sPmBKqz381NsY425GaKTa8dPPRB5pJ/f0oT34wL127+8ftxZICYs+es8yGOP++KM/t9W7mefWFw/VW4FJN7ApSulA2yIPiQEsaSENeo0iE98AGWEzShY5GPQh1Okrcf71/G4ngX0qcGA7EGt5eZXTuqUkM5CeqgME2xKoFhy4GYenWnwxQx41UXwf7MSiwqGMlk+0tWvXMtx2vKMr+xjloeBcCFMsjiaJACGG3q8ogssIjf0Bgk7gzLcRXDVCApENlThAGH8nlqD2AM6kFb3BbNasR+NbaO6P5+xq4oLMuVijnZzjOv5WIyYqIbuYXjIYizjeyn1lDncPA97dtXkTTlwBu1r9gWYJDvQ3s7mX3Tu3UadCUYg9rt6+AfAH9HcHo5JRAYImu5oFY/sgogdhsDEj1MriGVbgL/4pJHjKZRd4sUkwT2AsMI54aQ3y06crr8tBMDMllsm3dXSDt3NRUUTJIkDovdWjoEWXg5BzUC7U76C+HiOvgj1GTurrZFbKEAR9RcOm8z8aqgnJaclxeOOsO8QgApehEZ1ZmU/QbsrXHCTdoHp9pIAhFo8gRqXsfm3K1jBInTwwPQQZec08+j+kvQeYluW5/XtP7733wti0zDEAACAASURBVMDQe68CKiD2gqKoYIuKQjTGlthj3TFGY4m67V0UaxQFpPcOQx+GYWYYYHrv5f9bzweJOSf7uv7nbC65wGHK973v+9xl3eteS+9J+Kp2AwZNHGPL87Yj3CrnYl4Lny9YVMu8AVRtPq6b9CQsVycITnI51tMFuYCt9MvXKLC1a6hKoHLQJHTfbnV1vFrxI/U+gsj4KQSrdAVWR/FwWsqeAt/NhNTBuOjqIV1ohuUGU7Dw6pjtMQyuo8OSsWEDor8nCBLNQG1aCBbdVsK3SpSaY7l+k6goGLeKhWpdE+mTCfap5UD48VCG8PCFEcj93PvinQja0k/nesiMOxpb6y4q8mAlcEGirtPkPeuZ4cDINoRLyn4J80CqOZlHgktYFrBBA52V7pTg3WMIaRaB49dwaAXyeWDPM7/+1W15PvKvhOUejdM2M25xnWdMEHUm5A5BqmNZrm06uM/GMQAejQFkADJOcpH2JtG6eaSSrO6rOiS13volewW3aO2yrVtkd7/U5bpH8VduAxRpWkZ28KKSmmYIvIcuCC5O+UVdmyNhONyUl64SgMKM4LGfxdG4c8ba2rKD9jneT8shPyRG5tjgPv3t1nlzofSGUqXusT89cafdeusIu/hCqOZ+9TzH/e2Dz4rs76+vtySe0zQg7DUB8dZ94S1WBd14PHd2amOBTc0Mthtf+YvtyMjCKTbXBjYH2RwWi+tR1l6Ln1b53sP24J1P2ZbDJTbg4pGWMSLVdhPEF975WyfJpGVY6b3FsBeYRPLKhO13ABJB0fEixE0jrG9/dnEoIOfPn08HUOQG8+nQmZ98/GGK1lp75rnnnCpNPFDctoM7bNPKn+wUrrchYod2+tr5V99oCdl9qbhjmF29BjEhzqaeM9UpQkDphNyx0O5YeBdOvEvs+tmzrQKK+Kcfvk8y6LTYtCSrgbBQ7d+Ffh2fv3av/ddDL9h1f3nLelx1vdVyn6+4eLA11wBHRQdSiDH0p5CIJ1hHOuYcARsIdw0K7Se1D9VUYdMm9LOC4pPYZqxgoRoZqDkzgOuSmccctF07IGHcMccWfbueFRGMFlcttqtmjrPzL7nUXb8m5qQ1xD09Hno61cGoG/HhOQJ0d2zkOpiExRgxau7UB0sOPyU3oMAGkoYzcCVpCQ06xTkQ9Kc9LBk2Cg6Mg0ChmKnuI4YRh5AjCeRq1tsLFXfNr0pZJRlMkSBCh+ZFIn6oMHfzLLox/9NeXMFAkCrI9UsFu7q8VpK0K9C4534Ut5WFBRapeMp5rmKkoMQnSxUx+DT3Fsu4jp22Ku6vH9qOIdjJBPBa9fUlhUfpvHMQsIW9yMw6MY0kRCJOZSfrOK9RybeRZNdQX8uOXSIdbQEsyFjkmI44VrjUb3T0IqHld7ZDHmtgrspyvbRjlYZcDyQDXZ0v/fX0nw4SfP7dd7vdi5SiNwdW8yHNLdp4oD3UaQb8VOVtsEa8gKsO7Mt3VaJM/py0D0FaMkEyBvQjUKnqFkXdUbMV4Aj4HnxfS6JglTyAKdmYAhJDdBHbmyRwS0YXpV3dhboJVcRisDmZFF644ENugltS5nt1umG9PhbADcdEUPCfuzmtDgIIIXEJYhSrUNlfMzAF6zouoIRwRbcNdgxF9oj6IMBZgqQIQUqEBpEj1N1ot4P/c72OpJKc4rwS1mnWoz6mwNRGAFXw7hB0ybVo4fB3cuMlzeR2oE4nLMF76v6wpLNUvjRFhAAFVwcqqZv0dKPSxjhTOzgVCnVZmp0IkyZhaUbiEhbJpV729ii1N8GW8uL+SS+wmYvWTKJUZyNGXzv3Qw+I4FB1FWLWRbGkWQVZI5RryR1D01BxWpNIzSf5GhERxLwjSIciI+UjPTpRyFW4yJ6bxNuu2O36ZERc2RGLi02gqmOPjZ97DIxcBnlKmCpi2sjqpQynC1DCKIfiKxjRkRj++et/Tlju/avqI2e0Mxfy4fpH8CxoFinZmmnMRg7hdBtKMEljzjqEAzKQbiGGWQd3xzMAEzVVbFbttnnaYw6FiCT/NwkLiFHdlRaRtZOl2RwBDd63G1prNeJMg6aCAeDSubi24+v0X5//Yt7D+tvEm7CMP7DKPnzra667jFZC7MF77rOxQ0a6Z/WNt/9m33zzji367DaLDT/EGWJ5NnySXTfvA0RYzQb162EtwEabEweb93nzeA0tdqF3jQ2vOITkW6Rd/LenLB1yQjKiuXOA3KLLIC/t22n/eP01G5nQz2655SFbtGWFXX7PpXTNHfb2e4ucurq07NTZx9FlRXG9sql+g/n/jZvXw0JtpiOMxfKiDxDXcDtn+jRbs3oV7sKTEcldZQ/ee5+zD7n44ksohqqt35A+9uorT1PcADkdPADZiGAIseLC62+Gfp1IkK60V19+zS695BJLA9qKR+Hmiy+/QZtvg92EonsJpKco7qtkfn788XvribBsYjaGh9xjP+AmHwb+QzoCLGP4NHvoh/U2bM4c65URaf16gozgDJwUH4nAajGkC6m5Q+YicWn/saC00jZu2UcAbWJ2U2zzLp9iP3z7kx072YQt/Ur781N/ti1rdzhF9vyCnbzfIZZ3oMDWrl4GJbzMHrlnvuvU8yubrMYLp2UtjysG6LcqczEGXcIidhFnGnm9B+g8pJAxafIkurEaR644SVeRmZ5Fcqhx+0tyTYinM5IlhxjNx3j/aVrCrWTOBDEhG6KF4rJYg0IutJN1mLlnMK9F1+8Ii8f6PMXAQM5dAKzBAAgY/nRoAYqBoCmK5wr+Kuibcat2yBUxQkVqF5T5zroazj96n7wWraSksNAsB3PFXjAX4kwFaw8VjBhAmuJ74q8Wh+ADdiwoW/jwc3PRTtxL5xfNvFXEkhCufSvnUHte2vcqgn3dAwSkiM4qGvivEbd4x5aGVyBBYLETAwm0Iv14SfHiNLv2/5mo/i1h/eWtj7sr2UCuq6tz5lwSL1Qn9OvMpu5Exok6kEt/Wo6sBtbqqEQILmyi0hR7Lx7KoqRYCmkZC44UCojyLL/SpQhTljyNl6qlDOZOyWEskda6oaE6FefMK1hMCVDsNOAvN71xtG4JntLNYTDWCCYrSRMx/rS/KWaMmE2BPOiqVpqhwLtZFRWwvp+bO7hM4NkZU4EdJhFJQQ5UNH0RdCyDVrkBtWcvLfcpPfH1gTwo0vcLkvWJw6rp1ACxVVWdWahVwtLPErbdqopSlbYYM0AeskwIFOwl3Bg4IJT352AKkrY/QTWR6iGZLsCJUnqmfw5eUoKXjqEjmbkiw8OY81IHoA4LLUEN8jWPUocleZ2y4qPWzLxPlGsNakVs95BTkDKi8NBh6aCAKOPABNApRELdrwVCDJMkFF2uOqsAsqlSjzpqsStVQHQrQal6o9sO4CEO4hqK7ejgNE4BfESStJa9IcPw/WMQ+SynuhJmXEtQHzBqJENb3SR204BgpSV4hMXQkyhjyLDz1+nqTPvveTD1zn8103KwoUgwig2emZ/2QmLiZJJXb9Owojh68AgwHQeFzBYAfT+cQiuXqnwsgT6NgS99vccJ+rRqhZ5tZ8Gt6/vrDktUdVeH/LrDOp2wqJbdTpfek9YHgGWljq95p3vFep36C5W2NCV/2ZhnH648YtVJmTb7D7MRYa2ne9ljTz7yNlBINn5VYfY6SgxBkugKD7Tf3z/femQ02zNPjMOdYC9XN4Ml7P529dxXLJ7DPwDTxY2+qEZMusxa6S774wZ7Dcekb2CnLSvFmn7dNhs+9QrLxYpm7sjJVkVAW/f1x3ZwyWo7b/QsC2AdILh3tE24aAznt95uu+P3tp/5kVhiKSzfRrP/FStRZj6vFChqH/CUEIxECo8YNPHuue9e9yx98/ViFoLn2meffIK78CJ76cUXXaDywQamAbr5ulU/YFdfb4e37aHICLIeI8bY8CnnIj2UCjS4zDau22Rz5lwDLBaNuG6uXXv9TTZ79jXOCHT6pMm2df1aW7XiFyTWyi0Xxf72uCQ7iFZgX9wXjr7zvi289Q/2ad4pO0XnpqZ32szhVPQoSfiKrcTKCgkjDo29RJJWCM+7CFG7Dpba/kOljMOOWu/oVjtn0hh75M9vct6C7GRBnj3+8B/ZOfuWOWyzTZowyHawtxUWm2FvUgjEopDzhz/+3vYcJ3CHpViDDjxnTyo2qncc2sLMso3lfK2mSFFES8V7mUH5seIiM8xS1CpE+BJMJ4asiEglnBUV4iF0NqK/68ydpItSMpJau0YymVlZTp5Jyu1Z/F0qMxLFFUyoxqKUxWPN1LQW5E/HFgwBIwBNREloBVMICXGSEIDgw2Yp5ehZFzOZDiuK5zREyZbnuILFYnVtvVHsEAtbzNtmKtLmZnbIqugI8RZrZ4YVhk5iOK9XFkMnYDMOYsm5iIQqZRqxHUUsiQJG1tqRWIIS741h7NIK4uPgVGD7mupKZmDpvEe8tDjukUCFzXRYHGDinBwdThOYHDz4HzqsF97/lNUVX+drIrhMFhMiGGjO5AzzFGj5eAsXvI1B3KZNW7lRXHbRtwk7NWysl2G9nZqFLEuglNEjbc/O/TwMiL8qYQjCE2OQwxUeF2q9h/RiXZvAHQosSCDsYiAYDO4aGapkARcQuXQvH0QeY5Ld0xBJIpIevjxhpObdBSsxTK6bVOl6YGK4Qc11UDB52MRadHsOjigi2RF5QKE+AVzmx+vt4IKEUn2I9OGYk1TejbwLgVTemncoufGzpIEFO9YlEwnIKuCXFOD3wsMhiFXdgURo9Rog4lijS1h8jKjaIZ1DHlR/zdtIMgGIiIZz4f3UYfKQ+PMek8HJU3nIxWYSQcXpEaoLFax4piXmp0u9XUGV+2yd2j5nftLC9xPjrxNcvp7rfooqpoVio4suRxVzLa9XCcvNIXlNjQRv7dVV0vYLKg0liTUQUIJ5cIN5HXpABE5qwVldoLK6FC3UHSXApOwA4gvRDM7BXqdZgrzuDjqpTlFl+dk+dFBuKkWi0jVs5bp3Qn7w4SD6IdXUAAR8ki7vWCEyM8flPuxJSV2O7XAmOel6nv77P0kYLm3rSnhmqW6+1k51jiaeyC28h/QMhDpPm1rK/iSIg9FOVauBeAT3N4V71JsqdmgvGHVR8imjGta1d4UI31/FgCoER5bwJCv9qWfWCefKXVmUean7Sy6Ls9HFAeyWqCcdu7OFUQenZ10enFzj4/U+9vgr71qVN09WZLZFA63d9ARU6fJfbNMPu+2TL3+G3hxtV513hd14zRzHTC0Ghnvoj7faHbcPselT2U30hfVJ0nr7swb74M1Vlo5Sd1LPFNsMwaLywiuQEQu1GVyDmQScfkgd3frxW7aH4qJvyhC7NmaopcBA864ptg/eecsiagPs/oUP2o9b19t5Cy60hPR4AvSX9syzL/CeYLAB5SZheR6NckwmjL4EOq4De3bYcQJZFIXdkKHDIU2c77yO9qK6Llm0BGZzC+6cT2cdY48++jCLz9tt8lnjbck3i2zP+hXWDGQVDQRWx/k+Z9bVlpjVn0sdaP/92hvs4yTa2MlnWQxL1IUUMX964kn77YKFsAV32Th+1rqVK7Fi30rlHm1xBPBuLIQKeLbi2c0KOlxov5m3wO7+co2ln3sZHWOVXXw+0GA1NiWJkaAOp9yieyyi2pEo1OsRE8S1ct1OK2OBfcfmbTZr2kg8rNrsvS82WtWp49Y/J965H6/YcAwFj1V2zeyZ9tkXi9E5zbVNy77l33ra3Jvn2kpEdLsgITgVCX5JHs1jdku5p3UREYhOi7xqBrVr9w4bgJeU5KlOAp2pI0qHUq+CQYiHSBhiCQaR8COYBZaAQEj1R12XVDD0p0YcSliKZ9nZ2Y4pqOZCnlpV8gEkOUoySnHPm98hSlqaZwGJaq8riGdWdZrQF6EfTkNQ6BG/4+nCOvkeLSSRI3TFGZmZxH+IGGIVu/FuN0kUVITCWMvE4Sy+BwRJCFswZhHsv0hg7SArxlJFRJJapKEiea+niDWxFDn1/L+uSQzJrIzrkZYUg43NARiwyZ4FYmC2UIqkGu2GwRD1c3wGj2KMgJD/mLD+8u6ibqmfCxKUb40CiBbUtEvgGLtcDA3TIoCGWtiP2orciVQlfLnIlcAiaf172dGKUoIUSQFYQbMpASOiSqoEkpeLNwlJw8A2uqwAHES7uFpOA46DGh4UhrVCDwtBNiSKIFJXXm8JyWxY82C0O4ZZEx1PEAGiwaLppqK5oZI8EXtL/YmWYwOYg/lDrRaE2ABc0sYdUtWhSqaSjkxMN+0HqL0WOzGWC6jEJ0JeM6+2lBvmS4JWMPflJgVxkUNIOtL5CyQQxdM9HIciq2radR8kxhp2otRmt/L5guHEqFPg6QCK6NSGvGjq0Jn9mtohNlD5czO8lQgJ9mkk6lQYggq+nUrm/KxOVYP8XEGqmvuoO3ZadJrnCS8nQTY1krBITK087B1agKaVLqcabuUAaCelnffLlMslLMGLEqNs5XcztHL5i0VTTGhXS/OHEF6fuj3FWu2C+XEgJI+kH6nX4gvjKEqaX3RqSrgKzJrZaKYmLFyCvG0cnHbuhT8QcaB2txwAzQEmyIud2MR7a4U+7Q/V/Tid2KFCmILFbOy7xHh6uKqE5RLUrxKWa+//1WXJ1NLDJvQwBrMyUhEZ1bI5lSJ4fwS0XnkRtdQyV+JzpWbShBGkF8vZ0RIzJhB4gyJkM48b0ivLBvfOsvAAQc2KZpo7idWnCkWsT7ViYv15Oj3wcjomnmF/5igcfrfcrDkWc71uIBUZUcqpWYm+lQcqAAv6ncUV9iAVfBDBXFJf7eGJ1gcX5ZnXoaJwfLm98eq3yNWosw23RxCWzWUeoELqh+8W2deL/2YffjSXQHOYipw9rKYxdsuCt4HZUPsYMMSqgr1sJYaOXWdNhPXVZXPQzRwZALU71MvmvvGK5Uy60HJb4+wG3Imb0PorL8639STImRPOs3H4W20vy7fzrp9pxyFY/O73f6CTOgKECZuS953A9ZEVRM/0OAq3egLuTveeNCfJhrk3d+5cV+lv3rzRBvTvi35esV1Lt/QA3ddVdEn5+futT68e9uX7b9lxusk6glQAFTlaQjbzyuuBlJKtBE3Jt9543WZOnwmbMMEGATe+9srfbfOKdXb25MkEPjpnkvCBvDwrKCugu4vBX6uXHWTskAsRowrW47iEXAvIGm2vsW81aMoENELTiV0tlshrD1YxgqJHIPczgec3UIUq56emycu++H6Vmzce27HB/rTwFlvPnysxjCxkzHH7tReiHVhlh4pbrPjgHrvykqn2AdDjXpyBK4ry7PxJQ23wkAF2nBXUmi4ECFCkCYfc08X5EKPOKWeehrTaiEHqqMpIJnmYQU6dOsUlCyUt6S0kobheh6h0RTlCCcyIpHQRJKEDxiylXJ/omBjXzVYD9cdTMChp7ed1aP4jpfNDdFn6mD5PM7OG2moXS31JcEHEKonjyuhRDhgid3i4BhIRYNpG3PPV2dd8WitLiv3scB7GCzCKrtfNnxj/dMndnGAgSLOY9Z9KXq83qEAQyheRyGdVk+jaQKd6AM1LP1D3TVR+KaZoxyyMuZoQMl0HveYyElQcavvlFAhRzK4a6eSaiaPxCAvXwsak8iWGewpYx1R28eA/dFjPvbe4WzMrBa5WHoomYBZV8O1UkdrF0k1o54DqGykgFuYXUKFjXc6bLcE0MGlQT1uZtxWqGYddrYA6EL6Zxi7dYvQBpXjjYqt5SDeBWYrDmgeIpKCNbW9wpVtgFGWxaBRFAG9vImF2RSJxFG67aOEDmLe0AgWOQFImneQWwQHQTC2UHZJjmII1kNCSWFyth1QQwOwrAXXnfGRNBC1G0yarq5LTptgyapFdRURwVuvqR/VdzwPcKAVzEpOzAeEt8IoJJuRbgqooIQpdhXQ2TSSFaOZebSSOU1RHYhvpQIvg4DTyFFBZgu52MzQCIJW/N689hJ8RDAQlNmAYD00GPy+THSJVRupkutEWRB8FAzUS6OmZmOBAZVQvMqGo4WcSllr7NvBiJawmFI8reK+tVDKyFNAcENDQJSw9pNrEF3QoK2sxJzXk1DBUsIWCtD/3S4vcQby+AHVySli8ng4tJsIcE/lGA+ho/l9W245II0iQ58OLGUcnNFZ/knYgr9NX6vqCwwgYbueDBNZJkdLMA9mQwVIs9/rgiUrLP3qSBXHtdHkWo92v06zAf9HbzxCAPNioG27z+VLr188YDzxWRQXfSmCI5nAGA/9EwFLsgEHZzAHR81rPc6xnUf5G/lqipCgJ1uuiYwyClTS2d6YNyoFpGM8eDBYHZGZnTeJwYx0Ud1YIQkCkLmEBO9MWeT6u80DC6uIwS4VDuoPCLFsJELVaz0Cl4vm33ocyfcRZwPhgb98aGGPzH7/PvJL2A+sctuce/4hqNgXWVI49gUZfGjNArY4/++y9VKnFdv99k0A1DvCScu3wiQxbeONfLbYx2EYPzrVVAY1WNG2SVfbsY0M6Q+wqZgx9UuPtjS1rbBFSQIP7TrThLcE2G4uPqsO77dt36fYOnbCFN99tBcBOyVhwDJ000Fas3myPP/EUxakCbLsjAkTLSSA2zHpmJFgJQ/Lde3bDFozAjw5SBwP/8y883+3x7dqx1c6bMYOdpued8eObf3/TsVATUxJsyeJFtvi9t1DA8Dw3svtJ6zsUyHI65x+zxx9/toM78uzq66933lZ9kCK69oLLbeRw3HcJpoNHjrT9dGzrNizle8J6i0Q7Lznd9tSdsgnAUEcWL7UHbvmDvbRhtwUNGsuyfjeztKEUhpAuWG+I9eeeNCCsi8J7PDIcUnbwD06zzfsrbMPeIlTVm80Xssb8G6fZx9+vt6LSJtu4/B/2xEO32Der9uMvx3iEwto3IsCOVLXbptXLLa67ChLGBBwdQBESelGkkgRIVP6Cx+WKzvvsFPFJUBaBV92/uqGjWjshXo0ZM9rBbpUEeilHCMHSKsgJyAoqggWpaXlYBDF1YnIpLoUNqMJTsyURmgqx7+jJyoHiteZZKh60RyVIT6s73rxPPxCeMLobf/4UaiTRas3zhZTp0W3n8wKJTf7Ede3khUpcAKSg+MhhpwiU05MxCYlUOqt6XXI01jyugoQlhm8IslvB7NfpdZWx7pDCSkIHSVBdXzAJUyQPf2ey28j+XTwkjFLeSzIIGAlPxDmaFhnyirpfy/cW+a0JSLALiNstELt9VxHPPPHGhYdfky5eWbrutNeEqL5aZOXCE9C8+LORTKkA18WLaJdSgnaGJJBIgGqgiq1mklHUWokR3VGraucAMxR3ZnoM7L1EM6fjcpI52NTLxlz2D86zyFGOgVpwDfVlk/zmiWdbOtBVNstsYh8WVcBewn1V5oEt/JbJX0ILC8cEhGC+VnsCfIjgQpLR/9N1SNOvW5Q9skYb2lVONkpw0ulhietc3N89FGrNztql66UAp05Ay7nglk6CRwGSLkO0e/3Se69QUiDgidbdxowsmqpIG+WlMPQamVNpeVbdWydBvov3rK/VOo4PD3gI1y1EFHFuchhVRRYJJZsfJIZRN7OsWi06k9S96WLr5W6quRgPgazUu2lH/LQUy2uqr8V9GcMaVUrdtND1qF2X62GVSjOzCB2WVpVwYscJHhQ0xvWQDpmGsPEwiY6xHKq5nBiM2sWRZYdEeaXFLtBNl1DqDrHQk+uYdUXJIVSL2gRvaai5vQYSpj8HqBuYz4uuW32HRyVSiuRS9uDAkpS8mBfWkCTbevawE3TJR05WAwFB9WUGqiT8b7Oqf1LZTyer00xBR9g5g2er6+G5jKMTyAGeEkYuPcOUtGxH9gsDNpOEl57fJuAjQbhiP0kp31duzQx6Rf8XhT+KaxQMQ6lHJMu40igkcXlTBLhfKrgc1OeBtHHN47lmIZxDrEpWivciXQDIa6LtnrkODntFWKRF9hplO4/nWzS7Qo8/8LRVFeFHRUALYmAdnTvE5j/1GzrNVbZ54xr7+ov1kAQy7dLpF9ks2Ghir5YBv/zhwXkkrHNsxDDtEkI5Dh9FYlhlX36wxoaj6pKWm2I/UCBWXXIRMkKhdmVbiI3nLOQO6Wez3qMbC4u1PiFpdn3vYZZBQVdBx/DZS69b/9gcu/m62+3DdcvtqjuuZuYRbH9+8VX74osvOPdyyAbSB8aNhTnYC3HqYPQ3t2xaRYHR5OSCBgwYgNnj9bDBkt2caRDyUNXMOJ57+in2hTBDfPRxZk+460Lpfu2Fp3npCL1ixFlHYdOApNi0y6/BoTjLwauvsw+WSWc5YvRooDuUH0pO2Z3zF9qcm26yEjqTcyacZbvWrLR1O9ZT0AVbCoaCofD/q4k7ATUNlnii2a69/X676/3vLfeSK2zNph/st7deZWkhnZYVzny26ZjVFa/HzRiYWKwivzirofP8du1Jq+yMduy2/iGtUMV72zcrtjFj7bK644dt4YML7e9v/2g7Nuy3ORcOtM+WbYAxGW8bcFoemhVpN/3mZlu3N98CKaDFQO527goeBrLigxAAxRydlWaufQPd4nYo/WkUMZlZGc6pt4ZrFA5sF0pxW8lMV/M7IQVyj5AYbhXyUs6XjjMr1p12tiT7VM7cSEWpzB+VzCRLl8U8s5r9RrERRZbyA9KTXJNYgz6cPx8So9ZIArSuoxEPZ0GFstRBwjmxyZzvFqTdTgFJa682gUQpZraT4OOoqx4rpIsrIs6I4dsNazY4CCgQCFNdUwhsXBWNBQUFnEt1XvicAS0W031Hw3SsJdEF8BoUD+uJRyqIqui8Q3mflczeg4h7kRTs1adgpoplLSk5t8D/63GB51iGg+l7Xfv6h6phVcZ6lmMJjFJ40M6T+Mpi2gTQViu+aKTSQUXdzqFv5cFpZglz/4l8q+NQ5Z/Mp7Pg+2jRkgvvxQH2Albq5re6hy4Gx4JXnIq2SB2SzCEABINrz6ZKSmVpLgsYL4wgEQDDXJ2x6wAAIABJREFUypkY0rWIaqm5jRSDZUkhmNOZ/pEUnSYdFzSQA9AmOIZDpbmSs5xX3FZ2dhn69JhCXZ/nvbs/QWWsEGkb1wnQ/rYAbTWTYDSIlodQeycQE99E0kmCzTq5e/ESnCSIhWOrnc9GehVVR4uG96ehOxgBMMREv+fncsMDwX7DCLgsCtDReFsoVUsmMFQOCSuwTdp6JAmuSa0254E7fbiRjVz3GiUDfo7IInpPovo3kLBalLC08EoHXAfrppIF4CYSllSiNfMTFBfAdRQxpU2dBtVMPQ+N1O1FuqjkYRG0p87T2bPwO4zXFcC1EUgn80XdH80mWvi6aKAqfw2ZRchQEOfed1MZhQimIyl00WlJwUQMTjGnPHtaHGApoPCgNnIQvfv0sVLew1EWnwsLS9yDKuadRznwzN3QjfLAcB7isOfvZ6orx5jkosqhVJT0sxAprZAjK5961tRpVnC0yGJRfmjkPXtUQDqwVK+1dgqlehJsz4R0a8OKoxuPLQ3mwzloAbDxvJgDsiFjwzLi7awhvXn+pPpB0NEzqrkZD71M78CVQQlQpVfCcrAg15vr0+UURijgCBRNg4ZbbL9xtmHnZirfU3YCE79P3vjAsfqcckgQ86AZF9jF84YDja23t/76mdWXNHPtY+zeB/5ofVAsb+c+//zz17b4i5ftnbfnExzyuLfcmYARdu1NL1k1kNWVE0fZCeZxS8W8wjwxsS3QLuQcTSCIbOPaP7BiCQvxE8znWL3dM2qKRaNwcHjdavv+7+/ZrCmX2JAJXK+mKht9yXiUHDrs7oWolEPzbmHZNoj5sOSEkrEiycQQsbHqCArniJ1yXiPowCRt9sD99zm5omMgIKPpHFYs+5lkc6s9+tiTNm4CMlIE6hgKga8+eY3uu8aOHTxI0qNoY5fn/CvmESdQc6DbePGvf0Xq6TpQi2jrQQf31J+ewfywlMXk8Szz9oRA02o/rvgJN+AiS6WYa9PiGvt3/YYOs32LFts17FEdaA2x5bWwMulCamsK6EQvs17xCE23lFhUVwFsuB2WEg8BIQK7+44kK66Js69XHyQmhaLOsd+unjbCyrmPi5dux1bluI0emm1pJPqlq3ZZR9Uhu27utfYGS86ZEB0+eus1G9Qr1XWa9FZGOQSLNoJZMsaEquUIto5FLJKPIDjOSyuQYQNncA+rBuMnjrdaPPzKSTAtPJPS//OnGK1DAaOaMxFB56XuSwlGxVgEna1IECJeqOOSjVJ+vmxJQnAvTreDXNdYYMIwnr1K6PLVMAzlkKBEFUKy8CWW+PJvggb9SFhCXdweI0FUY49gXm8PSBFtFB01yNYVoZozYMBAVyyrg2qVuzlQWS1FaR5KHrWc9XriZRBMxEAUS0ROk5SUzDpPQerStFkn2o/z4nRMNW7g79V0X7KQOYpifB8kpw7s2wPxIoVYUMR7DHemljWohfjRfck9wTN//1VcOB0lXMK69L0vOG8aXPxLqFbcfw3n2rjY2m/Sgq4+xZto5AphvmkbwVYBvaAU/DIpzDblrecCcSjZcu3SpimtvJfIDQQtsA8P/i+CgboWVa0O90eSqSPYpqVjlYA/VW/0pbTE2kpADCNgRJB9hbmKCBwsMVUFTNHFRLmmYpMZo6zuu7CZaOb77WEQmAqGO4i2Vcu2TuxICU4J63SycglLuZjfeyubbSuCnBXMQupJkE43WHtYPHBhsLfSEiIcpi8T6S6q5Fr2LDRIViWjzyoBhqxuYYFXbQn/BcJ+6yTptPMeNcNirAdG3GqhXNtAEpRgsBDeRwYBtxeBIlwUaRJBm9hFJM06JQuqKn8e2koSjgRsRUt3S8+84MYaT4fldTph1ZCwqklY8glrE21db05QG8GxhupflcpxIEORasSs016E/HxccaKEIIagOiw+z9+xUDxwog8JNJZK24vgHkGlp07MMaNI2NpBUqCO5LnylZit9pF0L4Up8w1U3NRxKEWr92YQG5STa1Xck1JuQDHyTSXsnMg/px2M3FNO/KqE+LeEdeaBFQBwBjr0LJArIQ5GP69ZhpR0FpPPns7AlzlCWIxbYm2lI9Cy9imouxIybeQahsMIS/DiWeH1J+BieJyuQ2sUYqGGaD+uhYDRVmnTBufYgEwWMUUN0bMmSrvIFsBaUtGQW7ASvVyciUTWxWEUzFxLx90y9SIm2clAtm048660XojLfvz267YFBXHfDpKdvp4AM+/+a6Cjo2y/f5d98NdPmMdlU+RF2d3o2gnelL3Ho48uoFKttbtvz+Z+shju2x/2WpT9/oF3LLaj0SZMHW5bKXLyh0+0arqWc5v8bTY1czQ04gf2rraVXI+eSQPtEv90m4iiRd3hPNv67XdWCsX7mktvth0M03NnjLX+Zw20ndsP2mP3PUgx1OCYZGEUY9HoBPamS0wM42fkH6EgOOrUYcQkGzp0sN104zyq6sN0AxWWAmHjcazmCwqK7I03P8TGvs6yeyXCGPzCjh/Y5NT2SwpOkcj8LCN3uI2cMhPJnxj77quv7fDuvTbriivNl1lnVmoPmw00eN7UGdYGUnHBeTNtyT++R5NwJZ0HotnQqLti6e5gN04bMcB2vPWxPfTwS/bckh3md/YFtuPARrvq0sk2jKSSHMBIo24fVvG72CGUd1Y6wTwTg9Yk23W4wvKOgk7U1FvxxpV2z83X4W21y9Zsy7f8LXvs+htn2eHKEmZoFC6VBNmeGXaSGfYxdriObF5j5zI/rGKROCJzAO8JFwQJB5ymuotpq7m/WLdaIdHsqp3YUVxcbEeO5ts5M6a52V8zwV+surSkdKDfFrqnCuKteARRrptt4ZxKKUPJSXCbEqHmVjoLIsiJ0a0u6BjdTyrEFBXnFRhkakdWfnyBdGS+JAMV8f7MXyXCKzV+IUcBnG+eRkRxxb6kU6ypsCaSYgGvbxDLyc28nnZiv5JSDaxTlbYVQJkHj+STtDR6oNvhOQ1lTiZdQFmniOCh5fJosQX5XlqJkC5sOCOBahK6ZlwNIHYqFJtBPhSsWoidbSBFyWhK1p4sISgTwxSruX5S//k3BIb/cwnr4re/YFeU2Y1UGjSb0PIql1vihwo6ytgKeArnPrI154KpqnUSHgTdvQe22qiJA+2bHz41n3B1UQQVNM86gbq6xVyBreJL4urU/MhN+OVd5JFgUn0f4hdDa55pucEplhpNFUQH4kuy8KW19tc+kHs1FESqVgiUbQRJUcYFXfiRIAQhetPW1pEQlu/faUn8rFnZval9BHB5YqL701k9KOvqtzyufGxzYa0V8SBq2baBQF3PA+PH6w4EUhyam4oSRjA3BIV0zZkITmqlY3hPrdwIaYS1cPMbCJhtJM2i0hpo3mxZUTXpgfHnPbh9KuYDYdzhSH6mEkgogS5dHRa/I/m7a2R52rS7o2X6ViV1HrIODmw5XaeTvKN79KabrK0BvqTq6aCb8uLrBQlW0JbLY6aNjkL3UTR0JSvtnqm6q2J2owIkNTmBCqyMhFfv3of2bUQ4UAHgIDOFbqlkcN8zsP1uALaIBNqU869b6FNyUwcnPx8gi2jxxMUclfQUkI0fPzeYIbRclotPVVsF/94Gy/AkzNGkAX1cB1xK9SxvrEIWOdv4WWfAv392Wb8iWni6rDO/HEvDw+x0FVM3Mj8MoPFaEiwyYcJEp/DhHQ6MCStNqhSCbbWJdQx4qR3STT3JKRH5oph2kPJTFSx0Uy1yb+XFE6jKTslP1GRgwlwWUWcOzGGOAVDKofai62CQBeaIR5LmExx4MdG8ue5dBOdaOvNqAmntsPEWiHp6KIe3CEHYRlCHAZmpdu8dd7F/VU0nzMyNg+zDx+5/4XfAPUstb8U+W/HZZii/ETYCXb1LbrqN54kAgQX7A7+7xe6/f5CNH8nMl4MdETMO99zdtvjTdTakb4YNHwrbqqrMrrziZvNBHDb/ANBSn+EWN2aCXfjx3+wEFfoInzS7OxuF80pmnQ1l9t5zL2Jvk2yXYoy4iL2q25+ZT2ALtheee91++OwzIHdmE0C2mdnD3I5YnxyYdrj87tnGQi3XR3OKgQS1O1kmDqWTryTQxnGfN2xZZw899AebNPEsW7jgt27uMXLUAJLSu+zsFgG3Hcf9thKDVH8bc9FVloQNSTdFxCsvv2zZmHMOHTUcpQ9IBCjAL7j5NrvvnrvtGM/i+ZOm29rF39myLcugcyfR2RALgEWbeC5TazssmWt14byFdu+Xuy1n5jT79IeP7b4F1wGJdltKILGi+yjM1B2WmZxKEdaT51hnutOWrNxkpa1hmArWm2/tMbvpirPttQ++QPbIF5HXHfb0o7+zd75a7rqEUBzLi5lFxZCgPmUeSMPmqPjrD53E/iPTxcl2PtFpnkoeTpCxUAbNdd1eowRrO2zXnm0sNAfZkCGDnY+WFCY0J4oAEhVrsJLZkcYKEQgFB8mh93QxJEhQ+oJa3dGcUQmhka6nVy9sZJgj1ZBwcnvi8ktBqI+r6JZzRBAJKwiEw5fE4qW9WYpPX4rpQIrpEBHLQFn6M1+WknsHSEEBHdCQYUMduiPExq24cG5qiUNerBYdgOxxkk6ulk48hNcoDkIiBJIiZmvpQPRH2SWTbYoQFBE4ynk/+lOJS+8hhBghmrwg53Jet3ZotQAdB2rV1lIP8lHuyGl+Uqz5n2jtV3zwA6QvLjLBsoFBdRlEBpew6KC6pJWlZUlBPo455SFheIwgFFIQV2zBs6VvCst5K6SkSpeFtBLU4W5enFSEg0Lj+R7BPGB0CrT1EicVjqpsL4KBKMN943IsPQI7BdKM2DLakfH4+J6pvpV3ZMXhsbvwpcMIgYwQ1KzqWFb00DB5jbW8jyyGz1pGFpTjo+7E0bW1RQ1swJ/qWNStOAiPh70SzLWMACzjM1HY/TikyWzZiyXYXHXSEoA0FbhrYdJ0gDNGMvD0IRgGiWLI+0BqDFVnbztBJdJCwurSroUYhk7JQhe12cJ5cMWA1OwohER8JmGF0dm5vYPTaiJuGVcMO6oQ7jCBQwvCEpAVXIujKLTczhYABxKRS1gMjivZmtfeg4adKjrEdKzkoVD1JQX7FjyyYiUOzJ/1fFxjKAmEOnNJ17Fqz03wqhbJJGDcZUnQjttIBDFAuc5nWG265pfa7+IBC6AyjdK+GHCFiBD+HCS9ZxU06uJquR6l/E6CHIEEg1VAPOjiHpVg6X6KhFWAGnUb1dW//fqVHJPn4/9DwtIzwedGQMZJZ2eoATh02LBhYO+Ib7KUGSVYUPMzlToUYGVUhg1cC5kY+KOukBrAM0mXCjPDQYoDB/a2fTjvdpDAAiEJeIMaBHc2Ym9RaYOxvzhrQE+6bDlhS+kC9ABUu1vkDOH8Iq9QcdaxJHsCC/r1PItxfQeheJ6NekSAHduz0VpOspQOdv8UcFkI5qLtsEZb0Rccd8U0GzelBztkq+2Xj5aZFy7D7UB7s6j2h02dzNpHiC2DUv3xJy/a+2/M4tUfxdmXeUXDcLv+mmehcdfbzMl9LT2sw5IoAkcPP8sqW4PsFHqFzanZtiaww17P22xZSX0st9LPrh81xvav/Jl51kHb9NUSu+7yG0lUJPzIQBt56SSewQ6744b5VoJKg5bh/YNiCTZxFAURlsF8r6LkoBXQpflzjaJxCR8PJHsDsk2dPMOCqQYOGYidyHP2xt9ftReef9EGDx3q5hthoC4fvP48yb0adYVjXEfmgJGJNvm8WQRUWIM8C6+99pJdPWe22/8ZOXys/eHuB5yd+qjxky0biaj8ffxs7H9qmzEqBb1J6z+QFYFqGzN2tOV98ZVdP+Ma29Ycafu4R3Wsy9TUn7C7rr/MMik4vZuPwcxFr67+mOVQ4AgtquMMFVXAttxRR0eOovjBbTZ1aDqmsqn27ItvuRnyMfQG7/3tAvv4H9wbktDsS6bbe++9b8PHngU1/yUYiMF27vTplldQAqs5h6SluOjptDpJ7FKNkRyS9EYlkAaOwuc0YIi5yz2vWvY9ASOwnmQgoW55WqnrEryovTaJemv14sxysIgIZUCJWjYW6UK7Wkp+SRSihSTTUFCsBGa4RawJCG7U6whkFyoMQV1/uh4vPlf7gVIlCiZOhBFnQkCzBsCebqXoCSPOH2ThOYt5s2bz4gPodUnlp5z4qI81wR7My9tndfwpgYMACDSis4sxqE5Q8F8VyUndlJw3XH/gzo1U40E2SGblFGJpLPcfJ8nF0vkXoaHoxAl4LQ3M0gJI7LpirkD9T6SLKz9dwroUXQIVXC2svxPgxcWF+/h7JclErD/xxhQkztg0yLTx9KyBP3kpdFTMqthU7uaQSWzUiyFal5Qp8MzJzsCuO6OfY7BUy8OJYKvKLY6hvuDBdfu3YJFAQJOaBVm8Uy6ZXFAtpXY6dQn2s5QbpHQgdJhEAXpquWHJNoAdl4TgCKK8gq7mNo0WRZWvB7WcqrcKWnkHlbHYjnrJso/WThVv1imgNxG0mrmgDTxUfuwKiRnYImUGgm+DFB24yOEw8VKgDsZEBVoBzKMOqOCpVNxZQDitVQ2G/ZCVUdXUi8Sh985cTskimO+nIbY3M64wl7CEgoIbE/wzmMP0oLsK5rC7ekDQk2BY3Vi62Xqq3ECG2CdIRBKKlT6XNl9lBtfZoj0gDgJfX0tCrQFDVsUl77EQrr/mi1rm1s3W/obQ1zSUlAsLUFDg45rvaT7ZLchOV5fP00a88oNDJCWOy4OuGU2s4El9UPMqVY1ikcI4DOWBjSDxi9ygnKwOyyma802a6IDLea3NbN13MW8IYT+vXgvdVH3FKDyfIKkUaJFS0Oa/6pF/MgX/vav6Dx3W6YTlz5xw0MB+jok1CpHWHJhm63bstpScPlS7HuV7eSUVsMh+UrYQDLi9gJFjA1Ao56AFCfFT8cN71/U6yvK4r5RYeN4VcLTR7899i6O7SKdo6cnuSHJUMFCHlmQpgJT5eV8Sw61BfeQIkF9BeIqVwyQMY4l+7Ohh1lVeaPlbVzILikTY9Tv7fvGPMNcITiSCcu7XfU9jP59+0o7u2mofPPeVJfv3YKHWx65fcIOl9hvAbDXGnnz6z6xzHLd7777M6dCFRA6zQ0da7N7fPWgJyOhP7s+yP8/lpBFDLb3HANtUBJEnZ6AFjB5hf1r+g+3k/iZHptv0wGQ7FzfgxpLDtujlv1gLTr4LFzxkny9fapffd5OlDYLIAY37b08/R7HiIRiFQUMPY2WgF55S8aD6h/ZsRkuu0EJhdiUCz91GlzVu7Cj7/tuvUTTIcknmXjqjUILvC6i0C9IaOLAvShI/2aofFkE+Yu7N967GQLH30Ik2cCw2JOyBLVuxjLnGPpsLoaMdZm1Geg+7FvmleZddYcUU0SOxt9/84de25/BO64RA0ULRl9q7r63l+o6KTTO/PcW2YMG99sgn/7DR826xz1Ytt0svn2wDe/eiG6J4KWcR+/ga6xnVYCnsoHXQzbb4ptra7Y2WVygNTm/bsuIbu/u6i4HdG+1DrsMBRgUje6L0QQGy72iJbd8E7X5EX3a1tqE7GgOVe5udP763RaT3ZIkWtm1gLDCeFogZYbDfKCUV7Vlq3i6KtpKWFMgrQTkkuTRlylSIEyecfZKo7Rq9iNlcTzEotnaw9rNITIKb5d8nxwklNBWmMZytVskroVCRiPisjHGLGYcksCbgC3olkQC9Du0QBoLWBAPvivIuDoHguyB+hxJjObXWD4JMELFEjg2FQH4SrtWsUjb31czWaigIG4EIy0AlRJEvgySyZ+9+QoJY3szKII8o1ggazGJP7CAM2BTijSSmIkmUlSA1er3lnNMYuq1GCv84JPFq+H8J4Kr70tWJJHbVEc/YmiXee9Ci/5iw5ny9FFII7SwByhua8+79m5hBlGIFwcCSLSUtAzuhRZc8PJCMZ6nrNN6mUYR2jrRgycPHraPLikN/CqYKN9avm0sBi6+dL+giiLfyYiQnIpQ3A0rk1OFj7M1ln7GrIhqddnyk5k0X5FiA+uYEFcFimjdQJXTRhgR5hVqKd5xN6DGKXQJhpEBTak+kL8iBmAh+Xszzkd+ALBF/+jMv8ecGB3UxG/NppWNiwZgk1EHQOclDVQperM3t0TycjAc4UH5WVM8sBMZZTGeDDcaXOzwm1N7f/KN1sOAcQnI6O3OgxXWiTMwSnWT4j0Lf1MA/BPxfnai/KN56PQT3UBJMlCBBUcjpjDIIdFnMsYIdJKikcXpplT+ladgoggodVg3XokW0eTEGuZV1QDXtHHYldSWs6ooT6AlWO/aQFqMF18j11GMwB50drDsSz5pu/t7E4J2L59Qq9EBoZqlXGKBKgBsrjUTVNbHsrsh2RA9zDPNHCWa6Lpvv0cy8oosHMEIL0bynQGH3QK2BJKxGiCphdMfarzhGUdBEJbhbKvJU2b1xY42mYiwCEjyOS2w+S5H1LHv/bzossbGUsLSC0a9fP8vt0892H8w3n9AoqsokZxQpMkgD3d1BdNM6Re0NgpRD0orD/nwQoqzN7G0dJaGF4H5aiLldbmaSs0zwoXKRc0BdRa2lcR8aCCzJIAe+0KoTGGWFUeWPnTLe/IERG4BtGjr8bPmuAkseNsV2MZfIQeXDj6JtWA8YV9Ultm3DjzZu9BD7/Z2/hzJNNy/jQYgNoahZL3zyVss/tozZyXbbtniPJXK9fnP3BZY7crxVtPaCVdZm82ZfbbNmzmB+GsYibwzXs7/9N5bza9lJGpIZZ3PO7m+1R3baHBZ084qabP0JEsUFV1hX3342e9Hb1hibYv0bguy+EedaS8E+ayrabx//+VUbBaNx7MRz7audG+2elzAu5Dl4+rHnbDs09eaGSgIcBo9pfQluXjYgJ5n5ZZlt37iKyp9nFhJKBvuTc+dej13PEHvvnXds2jlT7LOPP4D9uMgmnnW2/e6ee7GjX4/m33n25IMLkF7C7ZvmVJ12q0+YnXPxHNQT0uh4OuyTjz9xs7AxY8a5M7R3zyH78x8eQrn+t7aRnaxzJk1h8L/bdm7ZQOALZzHd30phCsVAnQ5lXeJ8ZkE5Yy+yJ79daZNuvcXeW/IVmok3wQLFNBUUKCukwvasfc9690jAqy2NghSbHqxbvlh2yJrRE2wE2m3ev8HuuPIi+3H1Flu65YAdZTfp7vnX2k68xkLiU61g61rpv9HJ+tlxFpRrjq232decz0Ky7Nt78qxB9GFs4dZBWJ3Qcr1WNzR/cu7aJCxfDtchpI00chk9eqw7oyo4VehpRthJnKsmEXnBOlbAV7AV7K4EJVhN0k36pd0mSWJpXzYbOE7fQ8SNrCwsYXgmq0BTZPfkRUEewvdRpyU+gWA8J+dEoRZIkRnO2Z46ehS2KiXEuwZs7Y/ixdXLuRCLaq8EpW7pKB5XjTQEIm/kkbBOlYsV7uuclFNZYt5LweHsaCBiNZNwQ0HXRChzyZa5vsgjKuRVG7fCCI+GBCZnAJla1rBHFkecEmJEtUQR///ewVLycjOsG35Yz1K/RGK1U9Rou/auY+bUZPsObaJqbnHzJP2bsr8LbIJuXLby+F1p0VKtoJcGygSDSZPPt6H9xvJCYpwaRgiEiBCpUvAVNWh+CQ4UiaCYwLBu6wYGsKPtveVfWmu0OgwCsap/kohHW9bzc7TU6mGvAZWhgRTgRQVAwhrXcxQVFNUDFW5ZOYu0BNE4vn6wFA3YlzpOsqgm6ciaPoLvGemYhiQBEnELEIgXUNZRBvOneF1apByAWZlfM8ZxJ2lPmQl0UiWxUYCzZoxFEtRe3fittbDXEUw2nZ45zHoiSMoUzQX6EyerXNUgE0gphss/SKQQXynDM18KFywpLgoPcTrFQTYJJ9At+JLWVE2oVZGGF1WMS1g8CNVyDqa7aWaPSJqMSlittHQuYZGUqpDmb+LhlC5ZuMgeVGN1LLNKXVub8nowQwmAdSS1DnZG3CzOGTgKW+dnCOvmuvpJqJfX18LPy4B+2wYUmciDJPkm7UaIvqvVhlZ+jg8HMpQ5kdyStaemZKa9C83LpH1WRrXYzIPe4+yzrYLXUcu9ayKwt3JAy0lWRSfK0RWsoAr0HLx//vr/CAkqYcnaIBY2o4bRI0eO4ZlVwmKXKBXreR4XSeV08XmFaJlVAxMa3Xg7FWgohVXf8GQYZE1AbFQowEhhMZLpOQgUTBeMVFIb16UNwkwzXW2vTDTgmIUFszvnyzMahCXHGCxCRg4eCCyIKj7OtO++u5juiAoXam8l99EPqu8ApKEy4kPtwM5V1kA3oK7+kQcegWhEl8V9rgdRmHrlHBs+LZ7Atdm+f/NHay9tt+eev8H6jJgE/T0GFCLKlv282l77y8t25y038z1YrKfD6YJp9/AzfyEg1dq4gSE2KDHQEjkfo0ZMtV8OlFoE3lshQ4bbD8wF3tq/xzLjeljv9hC7CQZeBSoWP5NgTmzbazfPuskqgDOCcPvtP2O41XKfbpkzzy1Hax8nDPp2FO8pGWWLjLgQK9yzAUfZA844MJAAmtkzx/54/73O4PPgflxoszPt2Scft9UYTL719ntOdCCJwrSrudK++eh1kl4Fi+5VJAuCd3iCzZh1HesImbYWs8fvvv7GpqNZGMdeZY/e/ew3c2+0dOLIYArJMGSatuNl1QIsVkeB5s35DofMcwTFl4F9e1njTyvsfjrGN79ZY4FDx9o6OpmUPul2LQvAOZHEqOZSKzmylrhRjJoHxUcwYrN+abY1v8tW7sG/yQ8twgPbLbaz3M6fNtqe+evLVtkcZgU7Vth9Dz/IvtZSRA5CiTc4NCPdlImZ5Jaty4D4T9ncG260jTsL6DYSKd5iSVq4cIOeqBgVc9ZDwhC8pvMsJmaQbce0UqK2McCUZQhDSwxBZySSuaMEGnRWgnAFFtSm+CytP4/zBVMG/l30d0GD2u2S7Y6WkWVRIiagmIOnSIRNfI3UiIIg8YRyJv00i5WMk/bSZHwHFT6EAAAgAElEQVTK+QjmjJ8LtOonshWvc9vWLdYbySx1gqOAkY+QqDQTKzx6jETKWggxph5Voby9B90OqmZlcXR2jfKJ41cYz8QpZmmRjCG0G+YgUo1liIftxI0wVokaKJ7jOLOlzDm146cRRgywe2sTcapZ+1ha6vfAL7/uslzCuvmHzZouuS6qni/Yn78FHDPafl7+OVWUEocaWmkCejTuPCq6HmxTyURwotpdLVh60yJ2MlT18YqC6tifgWRvzOFSLTcdTTACwL6SI7YtbxfK7ngaMazsxYO2es8qK2lG/QD/oC7wS2U2T3KUky//q07LfVCwleRvJBcVzh5NtI3LHWnR7TxEvpiR8Xqa2YlohWQwOBo8F40qjUkqgRvrgDs9DECkmGA4kI/sOB2OqioabpbtYN7UMrvj+wd1RwN3gd2za5AC/FNXT5va1YCSdaK9vOk7ElYgD6mvzUwbZkGnGGHUc6N5CBytFfhCvjTidmtxWI7M/pAkQkikEVqgJAF7ElYzCQuygm6k67BOO+zqGhPIGjT/QnWkhodIdPsmWGdSr69l/6QRaru6HeoIhslUPafnV7IGqJGNt4gq/FthIdANFZsekCodcAJ3gBge2hURkUD3T0QFFSO8XsGtIu71yIKJRRKM5sEPcurDBHotM4sdRGcQyPwumIPlpyVc7oyWRSVj5PQmgXXL+Dw/glYgC4gHqfjS+/Vhf4NZAQlN1dexY6hdHD+FpiDMt/9FwlKnr2TfD18sPbvnnDMNT6IC6plAS8jK5TERu1GzAbQXSeIHOXCtmF+2kYi7eaM9gmJYowCiYFZXzdwqLSfdNq5czsyGw0033UZy6qRSPIV1Tc+0HsAxBCBpL/Jzw2CzxqAMf/GF57BnRCFAUbaNJdYdy9fagMHDrI5dlTqYWZk40EYCIyYEt9vOld9ZNkSRNatX28fvfmSdFCHBISy2A53f9OAsi0rvtP07d9q+1fn22AOPsbidwjPJs9DYYQlAjPf//h6IO0E2MDLNvKqZsTFQL2Ym8vFPn+OtBVNyEIv13o02ulc/C8rsY//Yddz6Tb7IIrg+8z55w0qYF2RGZ9rc7CGWDlvvyLoltunzTyy2IcDmXfs7e3fdL3b3648aIx378bt19tj9j1hCBLYaDSjFxKSTtBItNwWVA4zq929dYxUUekHQ6ENgzc6efZVdcsH5tmHdestCwLWWWcTDj/3RUtjlevaZP1vert02ZfJEW/L5u7Z93U8sFEuVHNgK/m3mwNE2YsqFkDH80Cn9mXFEPm7HcxzbM55l4etmXmaPLLjb1h/Za1fNmo01y4tujwkeG4oJMM+Abk9QsQ9G5skL2aiFN/zWHvrvryz3hjvszZ+/t3vu+Y2NwlrEqwNlhiakjwq/s5xwWIM9+1Jgw2hr4Z7sZMG3TOrrobZ382qbMCDGpkwYbL+598/Q83nHJ46gn3iDvf/lPxyCkQoVfN3Gjdaj/zDbv32d9QOWvfiyi23TlkOcfdwNeF8icnncIQQNCiKUuADoiBRvBEOTTLbjUjwZgVx16UIKRHcX6cLDDGRtBRsnMQa1ZCu1FyUtLRxLBUNkjRiULvTsSyVenyfY8MjRQgfniQkouNyhM8TmIIgXUsHw5nP8KCKcCob0UokJ6TD5Lpt5npXTZTUxg96xY7udfe5UYMYS0Iv+KAQVOF3T9dzfNmBJb87YUXbHjvLv0j4N5z7Im1BK9Al0fieYq4eBqDTQVYmT4FiDFFmVzOCTGAVVcO+T2RM7zs+TWkcZRK4oJJqMc9iC2oiPIMH/KWHdtnRzt9QTFFDUURQU7sVRMtEWLX4dWE+2HDBchAGSMORL5ZjIDg4UjCVreP4Kh1wLsG4hmIPqG5dOZcELaA+22NAEmzb6LHS+Um0fMKN3WCAV9gkrQuestK7UETWY+Luf7XZ5aInFSnTZSqK5Aq7UgWh452b/JE9fAjHKAePocqKbfS2TakkqAa0EZcFWw+KQ5yeIqHuQsWIZM4kSmDo1BKouPxSXeWCKuAGF2HInRCNSgndRJbTmTtrwgA4UHpoZFqMg0EE7G4A1eW5WrMWTQF7f8p21xnKjKd8vSmZmUMvXAh3W8bqqROiQsocYZLxUsXECSFL+wAQhJJ4w3kOgWHxUXqlc62y6mUDmYSJAqIJS0tIidCvXuYWZSScVVDWf26L9MC1G89DVVtJuU90oOZN17ERxIUxBFJd5ANXhVNNaS02jFvqoqrUgZoVhBOiTyDfJEt45Pmvvi+rZ7YtIA1CzN1WAbBLGIYLqQ8IJ49pEysRS9BuJZZJZ2kWthX0YBDwQROfhR0BR1ejPgyZtNUd84T2pbyqngqzjejXRwQ4ZP96qJOFEQqtGqb2AA1VZ20CnhVKFBIkdkcc9Sv/i2PxzuHUmpblKyfPYOWDajbedskAPkqOMK2fM4MBxYGqaCPCZPTHxieD1UNEBzQWzi7Vl+0523fghBKAmXm8Cs6weIfHcF3pkyCWVQL/H6LC0lxaPhl0b0k1t7HOJ6FNRfMr6ZveyWtiNTgSYZ903yNuuuvoidDDloUaRxhz14+ffIGhgPU+C211aZnVg9knsE43u15Ndrwbbs/En652ZYC88+zKsuzy6ORFKO+2BZ280/wSG3uhVVpW02UXnXgs5iXsBkePg/oO4yqInB3yy4Lr5Nj5tAImJATc6WlE5KfbLwV22H5p0r3Q/O3sgCYRiML3fCPtyHTJJI8+2ISzmNqBBeAtQHZxyS2DJ+N5REy0SltY/3nrDDv+y0S4ff5ml9hli69i5mv6761BxaLFn7n3G9lFte3kTRID147L7OEHTfj1YDj20haS1gaF+GF1WtPVhoTgRo8E5V11tG0nIZ08ebx+8/7a9/9H7dv28G+zsKWezQwhcBZnpfUwrE4PpNChiqoDyuyDBjJ12uaX1GWw78g7Y1i2bLYICcNy4cZaMqsXijz63t59/yW657VaKnAqbMH6Cffvtt5A1ip04bzBQEkJt1nv4SKtDOHf24JGMH6Ltzb0llnzh5bYB5vCV18ywEX1hIKNZF3FynYU25FnfPomce9AR31iK2khbur7UattjKW6Az08etrt+c6kt/uZz+/zbDXS1LBhj8iim3Z4jRcDkjAn65tIV5vEMouACnf6Ci8Y6K55iVDP8gpJBDvW0smgrQpu0QJ2muwx75BsqzdZAp1zRArlt0llnOURE5AXNs4SM0BO6v2vmHknXIrah86mi+NUulbosee6JhVeFUHAHH9eulijkkmHLoHCQxJ4cDeSHpQQVTNfvSyLxBwUS5K0xgmbaMmYcitTWGNiLbcwdj0HiOMZry83tRXILpGODnMP3PYyRZClJqhEWoVjeOyhEtLvqi8hxLBqGFVqIJnk5rW7ikboxKdHLeTmMhCqZvDg6cwngSpKpHHNHwZxiQzqIknOlOZYPKJjbdfQc+H92WREx0f5ec75dwdhINuqik/tZYfFBi08JtFXrFlOtih4NIYKIoqzaJSrzmczn6muZO3ILVO5L0QLcUwt5viFxNmnkDOubNdB2odocxgUeMnqQvbb4PasNomPzoWpnFgRhyCP75KLVGeUDj4mksF8XmnjVcjnWj9P6rh8XRyPCQKyrJ6eOsqhGb+tNBah9GgXMLmYWaQSoeMgPumDdmr8QXPaC9VbRvbQB0x2vaLdiAn5pRQEHTYcfNXOSqAbw0ZApOmuQ82kHg2XOEuvXYoOzEOGkZV13aBtVehfQkLeNi+lhUce5ESgAiZFYRUV/nBdczttowALdlw4PARNmWPDTgCWjOBxoKZCwMGvjZmbIhwqFYrX5rsNS4BZVnoTTRsAXU7CKqksswWatG/C666HgdgClhHCfWpvrgWbykWTCLoCKTIw3bdariyungtF7TwfeK2J+IzhPyiVSMVFdoVbZI1FF4Cf5CsJsZx1hGFppJbCY0nm4pHTtI2hSGDxdVYssTDgAIZAMAvVblA11bNzzVpE5uP4ybGQ1145QSZZxDwOYYw3D7rwe2EyeWM0kO6mA1/L+izF0lPq+tu+1FK3r4Kxk/vmUnmGJ/pqZ8a+E5XbhnRBuFKtrgTaRxCiRjxNAeGIKBgDP0Ue63T3pne3J222lvIcmOlVvlj3b6MazI5JsQk8YZxzEY03llsxA/tTRw2hNsmwJe86L9y+q/7pfVttZzFq1NN1Cl+jPTMebImvGjKkwFYEBqQjDOB8/v/sVyiPYj0sqjOuzD0iknVnVpdPOs3ie9XLs7Uvyt/H8+AKbPQk0VsZri7anXr7FfKJ8bcdeDnptJKaNk1j9iuLahtoeJJASYOoJ+1+2ZJkt+vtnNp3lZKtgbZXnILJ/pj2x6C0Ljve1Pumhlh0fZofRbKzpCgOe7cAh+FHo2Cn2TcFRe5vl4JiBQ20I1NaFY8+2vT8tsZ9IZJGVbXb3vN/bT0B6mVdNttxJudZQ0WXXXDaLoo99IIbvfqycBMJCi40Lp5sJtIPrljq1CMkuRQBBzbz0UuDI4Vh4oAvHdUqHpPLYE4/YPkRV33nvXbd/Nw5mYSHMyeVfvuks7Tu5PlVQ/VtASK659R4UX3xtE1qlG9escbYx3py53nSMC2+6HVp6GsQOLEdYXF6/cZ1T4GkBPQlh6bRNajcsH/eE3Vq3fovde92t9tdFP1rD4Em2GXgqa2APmzK6t80c3dMKt62w3Nh6oO29nA+sPfB6qmiKsB2HYcAdhQDRhrsAsluHd62wN5//vT361Iu2f+9xOwms/Kcn7rL/xpalDXWebpjGERRrJ05idMhcqbGhyH57z7UE8YN0UomgPXLvFRtVCYuzIZ4ghYAmGxJhaAHlkJLF/kP7YRnGO2fnYpKWrIO0qhHGnJUT6LokSc5JGUOFfBMdjlPsIVaI1KLuK4LrJEUMJbIEyFqaDYmRrGSg71VDotA584V4FMDzGMj4wFddltMZlGw10B4F59kTx1l/WIJVkDaOMmeTAIE3z1hvxJVlM9LJud8KdNvKa6hSl8uZ3sUenS+zzkiSYaeKX2C/DGZqUr4IwzFBn+MEtR3xQbYsMuKV7iuoEciOuBM68x2wtCMoiGoqjnNyRAjT9pdHOOBMTHAJ64ovlyL5J+VzdTnd4K8nIF0ch9lVxEB6N9UAsu9OKkPJScHjNL7o9pu0v8V+lYKNmG4kCi0L+2CDkBCZYTmwlhJTMyBJ+EKwSLOf8lay+8COTi3BFSzeF7jEzaYc9ueZ47ikKuq8uPins6uSljcwizoCWSF6ERyC8KaZlDGaZU8YXNGprsNyMzYuQAASO5ncGKeDqNdM0pJYwG5mQCWwkBr5emmWlUKprS09RIBGpgc4MsAt1kXitElixGLci2o9DnuBsb2SLJzglcDDEcaPkeJFO0G4q54Ly/DRG5jOi6TaTCA6zPcoYGhf76+FXIgQqjI4mBHcsGheYDDD2ESSViZ/D4FNpG00R7rg9XdxHdu4ni0sXbfRHVVLVYKbLSwYyg8kANhbQEQhdD+taG8VozQQRGIWVFDGArEeCKfxxd91HVOSk+xI/iG3GyXChYj2SlhK7kpYjngh1qRmbkimpGJh3gDbKAOYR7R5eZ0piUiarRk/Kyk7B0uLTHCgoEcxDnmdeoB9+TyuglXC0uw77Rwr41najc1MTv8BVk1R0iICCe/nwOFDwDCtdozB+/8uYYk+DNTKoZByeG9cWiNhQx1HfsmfoX0oVgjeJPJ2iphEKsR6yBB5CIg2kYD8ode2yBK8scv6hCeZL/AK/FXL7J1uO9avAmoKtNScNM6D9CPb0M8sZCh9ys6luj8lGR0ZClI25fbJpnuY4HQdQ5kfbflxnR3atZedrg4O+UD7ZXeehbJIHEWwGT9+hAUR6HeySBvm324Htm2wd9HfGz+qr91x34XmHx1mK1aWW0bScPTZMMvjWfNGy25vPsu5JaAekCv8gQ8fefgVq9vfbOMT+ps/HXf/iYOtvWeMLXjhTxj4+drwPgnOy+3oyQY6B2/rk9vbbkOtIbRXti384F2rZ3cnOSTVpkakW2/u0ZZ/LLJdS5ZYhncsLscP2jurV9hVj97mmKqrVm+yF55+HgIOSYsuPzw5wyIhOWQAiyfiyLuba1UrSrMEiJknDh06xO69a6FtYL9rKLJNO1kXeP4vz1Op59pdd92FC+0RGzt2GIngETr5Guzs/RnyF6JggY1NUi+b/8cnbdGX38NoPWoncCGYgUI8pn3A2d525w232V3zF1gez/M5M6fblx9/ikMxPmgwznxIWl1Qwdu4ZjKTiSqvs0snTrdnvl9pA+febp/+vMzumX8DARTnYa5VfEeJHdjyOTtmLGnznJhPInc/1b5auhd2cYA18qweR/A2J67D5t90AXDss3Q7rJXU5duHb79m866/B7jLh5FGCn5QBwi6/sDRhyAs+dgtv0HVfe0WXncWJAyR2SR7TrfB+ROxSStEEsl2lrTA7c108YfyD9josRREfFwdkeZSsiEJgXEq1m81AgURPENCUoRGaKnYD8RFcUHsPNHD3RqLFPLpuILo0CTdpL+rW9PsSTFCRA4/klYI3Y0fpAgvrpeP1Nwlyk0SCSRWXjxjOp5s4c5CRCLHPZmzyc5o7BjmWRR2TXRXWzZuYiauHV0/tCb38XM5c1z/GGDjkywvp7Enp/UozdgEfQbwb/JXU1cp4kY8M9EK/j2WjlSFtuZxtZzPGFCZBnJDZzvSbRS9/zFhXfP9WuTRqLDlVqvBOvOevVA249mO2wPlvJsqoZs36iQunNCeWh3PLozr2cj0XvIEAlJqg33nE0Y3xIMo2K47gF0C3whL8I23Syedh/7YSkgFXjZp6iT7cecvVlRHhcbp8qKy8kNaJhol4GBuUhA3Q/JH8n/x54JqQBhPgFGm9SUwyJlJqYt6gcNcYZksbQaQMJxbFQGqgYXaHMRE5a8ic8VG4DFhquUE4J1VjVbB14sK78VNTSXMXoB9gEJQs7oOqpS8skYrABrQ//t3YN8gGX3mGVncyFiqDlmK1PH+EU/Cggd2JdisNxR35vFWwo0/xtyoBpjJyfrRuYbyO4aHFSI/FHfUi6kuMngHIQxh3S6UQ1qpMkh47XxdI0G/lQetXp2R6g1ZAvBvdRzEljq6G4JJM1VgNbOpUOaG2qKX2oUvHxeVXVVLNENNsZRqwNwlqyS7DR0TwYJKWCoKWsGYdSjqOTQ9UFSXakYqBUeUZm9CZXV7VT+Ap7dTZfvQLWqfLEzdk3abeJCFp7c76NTP6mkDDmpHDHfRQskWccB6s3PiTwUoBqXU84WH1wE75hcWc+iZC8l+5v9Hh+UZaHcCe1IM0UkmsbyazJ9lVVgaAEsHgtcHYvynOk2Cn+lAVtuxlhDbqozXEoCcjDzOknmKMiLinNRYGgoJv2CPHoKbwODhAx0jdh9FgYRAj+49YD2QK8pOxAkXgk4sjL3QcH+7/LIL3P6ZH+fg6O582/LzSh4kFPplZsfHynk9sldIp3LtO344z16j7d2x1sYP7msPLJhvs5h99ByQaEmZybZl8wHo0ShU9EBNHtV31oVQoThkzz3ygD33p4csmHnwnsNNdvdNT9gFfSZbDFh0GvYtw6dNtfc2LLcP13xLooy2nPRYrCtqrRLa36mKOhZp6VCQxAllgfv6V1+1zoGjLAR04NlLr7DmAztszVcfWfHqnXbOkHOYjaVZbUK4jbhyhrXyLN573x+t+PAuyFsMw4MieA1JCNzGWS8IGGXAbQVY2vvQZQliOu+8GZaTncEi82X236+/jlnjRbYSzcHHHnuMWdazzgVXFulesHU3L/3aitgTSwOGrkJM+yTBvd+YaTZxxiX22WeL6FxOWgZyPpL9GT56jP39uZfsS+DBW+6Ybyegz2fQvW+DgXgQdYYkFPglYN0VGscsMNkKN6y1Jy+92jbJSRhotTNnkB1gr+r2311jE5IhHNShYrH7e+prGJ2oy0fyngMC0kiGDfb9L7tJgokUdC22Zf2X9qf7LnFs2DnMxgKD4piNsyt32eX2ONYsPjzfV1xwgX2HCnx7Z4AVHqaw6BVjw0YOtgNH0MuL7E1CEukAYo9cAei02jmHLZw3ISEKpRrNn+TcNSAFdxZq9cdw7GxhRFMBvC0RsCgg7HIo5V0UWmF0RuqIxBoUKiaNvlo6MiUcES20kyhZOXVZ2t+Sq0M8xZk+X47F2qeUe4YYgwEUpbR4bqfQH8KcxM61YyphZ7k/B3C26ogdK1etgs042pG0UlFyL2Hh+QSdoKBqOTcIGVu/aYsjmEWSiKqA/cUkVMwWZK8mSOIT0lvVvFs7YrHAgnW1CBNwhqqBB5WwKuiEYylOmutR/EC53TEF/1OHNWfJZuSbgNLUnjj1CS3TMqRncNHYXOMWzdRddRIgtOrpDeYvORzxIrR0qqqhgRvQHdjKUSy3wop9tOd8ovQH0QT0846xvgmDbCSspXaqjO35O+04YrlIYrK3BWFDQozQ1L2gkk8Fcw/qDIL+SsvKvMlHekqCrRQ0ucEtUNFbGIa3SpGA5OXHHfeXyaJeGDdUdFKpNqjzqS4+bkPYDWllD0rCi5rpBOPHtb+B4TZD6/pKTP6AOy4YlIWhGUlFsJiUkkA1m8lnpcxXtoBX62v7wIJJkUkhIr5Bst7gtVTwuYUsb8r/KIDXEcZ+lGCaUwTHEr7mJA9TJ5hnG220Hyy5VGZbSRrYs9eTQlDP5HoGIxYsAoVHfINrwffuZOZUD1GgVtUYGUNuw257nnvQJC1BElYw3V6NdPR4wbUs9amy6uBABDL72r17N5WNXElTncFbt4a+Eu3V4eBnyhJbg10RMIWva0+kmT8HDuxvBZjO5fIwq5v0c4vPJDplXaj0lJfWIRakBGXppmVT0sFBCCRQObsRLTbqWaHTCUfk0x81/DoeUnXdFbz/Zl5fO/9/ijlQJcnvwNFil7j0zDvh4l9ttnuA639Bgv+UZnL/4JlheXbI+DsBoE/vns6YMyMn27krt1O8uC4LCIuLgv5Zo/VFq66Ual42Ck47kiTSyLMSCiU9hwXWOIa/5XXlXONyFCN22dnTz3KF2QmwexEATqBV2AAsct7ks6xNVgvMikLopK+49HwqWS39ImHDc/f2c38DXeB78blpyOds37rNqQAkYlqXS/JOHtIfZ9t9tvw7VCW6m234sNEw7bK5CMzMWtCGrP2BGTLOvyxkdnSGwkQrt/964q/2yt+A/cLTUFShoNx6yP720FN22dhJ1kER059uLnLUQLv1xcc4G5U2qE8mhozhFC817DhigQ6785HHHma2lm7LmGd+0F5H1xdpgyEwPTL9fCvasNk+f/6v5l/eZldMu9o2AN/NAN6K6pdiO/OroKcvsHoYXX4s64fQxQYQBHNQcw9oLIdFt9k5jgsKElusV24P55Mlsk8lzMoOzt2rL7/ixFBffOklBxVNPXuy7V2/1DYu+woWLtqPVN91bcDqrb4264bbkdJiP3PzFtu6ht0nWIPJ6ZmYW/awW667yfpDAtBgf8y4MUCHa0lKVPvElXACu5cvVHU8vXJ6pVnZijX2wp1/tLtfeseyL7vO/rFvv11y5fmWBPQ6bVg6bKyDdnDzUusBlT4nszekhAQ7gvbioqVbQQSouSNDgR1P2sYl79mbL99jJ6qO2XPPfAuM22lTp/Qj8HfaL8v3sVpSbgOAWbdt3+8MGo/iWnzZZeeqZoGBClAOXCbattTSAwjqjrkngXFes2KfRiqyYjtGRxkLYzAN+FpUdwV22QLpfCneNgBFa9MxhA5Jm7HOPVgsOO1uwgAWGUOBvxIkxB+IVIoYsifRuCFCeocks3pmRdLq8+fztAsoZfduZltSwNCZClNTQC7IolC4nE6rFj6Anh3teGVlZbmOTXG0ATHjvXvyrAKESl5j5UCOh/HECuaZ0gxL9HqxlrXHJSKII3Sp35GFEmdJQrwaUWhfTYxmV/RqzKAquQMnkDYB6v/qsM7MsRxLcPaSLcCKYmXIoVcJC3hQg3naVd8AkEQ3V9CelccxV7MUzXr8mFuJgt5Ky9tFxZ13ZKtlDYizZRu+sfYwWdwr6AC10TXlpgyy3OR+dqK1wrYeUNeG9h3tSAdtnzo03+5QoLJwG9dnvMUCJ0bx4PnLYluq6Q4s88gXnYQYsePwHggccTYCjTrJBkkBXSFMShr5DOyOQS/PSOppR/L225R+udBQZbMBs46v181v5nVvoStrkGbasQKbM2m8u+H+ZP8GUZlFF+dCUtPY6kN7qOBDkXsKt95Ul9lUAFL5ZozF92RbvpLdDS6yurhoqhQiNDOUKgK3n50AvmlFK7EZKIV2yBLpJNO5H3H4DLk9LL4muJuZk+juvA/h0/LREoutDtyuWrtUQuvkSyNVaG6hjCo7gAQDpNDB0FyKF1VleOowW1LFVoLish5M+ZqlpaU4d9I2zbUE6/E1ftoF4z2qw1I6ahfDjW5WvmU9SDJ1dJzp7EcEadGarkGbWfIHa6fDUsJiSgo9mNaef9fsUTYiGgY7jygy4hF+dwwcyPsg43MKS44dp8JsY/FzEgGJoMShO8FOUwsFQt6hAqf/p4OnhHXmoXR/+b9IWJpNaRFbS765dA/+PIN9SLq1DKrbGATHp2QxqwKEpdOp40CkUR1Gco/X/PKz2yuhX7ROVAKCWW4P7wq05Jh4ujOo0OiaFRceYhcIC3AcqUs49KWwt3Ti9u/eA+mghw0R7RfCiz+d8gze28B+vZ2lhPLn4tfeBz71VLqaGTYD3TYA2wwbNoLcGWU9x4+z6IxE+2XZN5a3ZSWyUpPoDDPowqjy2kusvPori0kKAXqD9Ub3t21zja1ZAv38tkdYeI2yKpJ+LQy9V19ltoL/1PnzrrST3viCMTPqrOmw1/74NAvIftaPbrED0k4dXVYd1iGZLHVeN2+uxTFIv3f591YaibgpEPmNQ2fYWPYlf/niO9vy0afW1zvarlpzXkMAACAASURBVJh1g/35+8/s4c/etI64AHvylQ/t27fesSTt9TDc96HLTMO+PgN6f8XB3U4VwplsUqQmpZK0KCAee/ghW0N3NY6lbrEEH3jgAZs4ZbLddtt82waxYvr0SfbBS09bw8ljlsho4BTrDo2srETjfTWF7mjdjj2WDwRVDjnnnGkzMH4dYju27rS/PvEse2nXWjGQ0nSKhXf+/oYd2buP2RqkChGYBDPJcoiuPhsU5Zxx0+1PH3xl4+bfZYuWLbff3n+n9UulOyYBpTG3/fzN/0bYIBNn4GEWnp5jhexufvTdEuaHAUBcUbb+px9I/oX29qsP29MvvGVLlx0gYJfa7bdcbj9+v4LiKIJEIaiuE9ZbPeK9RcSGk3bD3Nl2gCDeiU0SevHM2xgj/B/S3gOw7rpe/39nnJO9d7OT7r13S2lpgdIWqLIExcFWvIpXvK6LIo4rKg7uFUVEZCujtJRVVktbaKF77yZt2jR755wkJ/m/ns/3nLag/v/39/8VY5KTM77j83nP5/08ZE4q2SvzEPm0bKz2mEaF+rADhxgoHj1yDJpSABLIiKRbJzBFCvB2gS3aJLzKehZ0XYmFg4yLJ4/Xq+Qnh6I1KFReGg5DauzqbelxvUZZTYDgsR8bHsf4RxJVCL/EcLlvPoI42XUlKBp7GQYqetFcJG543wPMWMnIJmNXRoA6VYbVyYDzFkqDPfxdnJtbt+8iy2QujsqWKJmy6WlJYkTSLipdCpnYoYFogTBweDnSwWK8IYvvOl7Fp72a36K6ESRR+pcO69o1WxgV8KawHSu48BnijSNaj8XYt1MG0tS1MhyHAiTDUhorTlAZSaeCjtd/f+cGmzNvkj268nfQMmEMYL3uE0ydFDSqm+jCz3twcYP9cg7wa+EkHSBCjBjUgH3dCTisWfDrJVmh5hkw1EKpubSTp7XSsOwiY91yYBuy8902NqfQ0jgWGcxWFkANN6IGEEMPOjVTK8fbTiKeETAaXEC02cQG76QXFwesfRAbeweb4yAMFv1Ana9edKHVtdfDuLHXfKSqASLdUGK0NerzcJjiLUSFnGiyz4rI+OYw4zOW6f9GmBrOUA5sJDIQ9icBZ6gIpfoksvUMMTcBoe6DkkqaWYK7Z3J9S8mcCokgynGQg7nmybCD0Lt3UhvRpM39bJI2nFo716VFJQSceTx0Qi4D5rO7cFj91CPlpBtwWBr0q6dB2i19LJ5/ArZlsWZo+l3IueNIifh4rhagZjU0l+RKkJyXHKUeE1VVFiUEQVzFKp8mHIWuAefkSCgxUkEipVgcVjQLMYZFqAxL5TjHoO4ajbwPDrFKdEmUg3Ssccwj7MbAHKRnVTlxNLRc1OO5kTVE6i0gnI5AaSOYfo9mwZSuy+QJj++yJv3qZVL6+mcZlqOKYv2plDGcso5+Hz9lEr8zngH6LJ16ej+Nax+ZXrcUkzHikxg03vDum6ABj1GOBCgxbhTHjX5VENdANqwh6n6qBcOGlNi6D96xqbBFhAhIjoCMEseiJEs6yDI1aNkHYjIKpNvooWV2BRx2KpeHcKANu47ZszC0l+Agu4Abn8CYqx+bC+x65PBxFoVjHHUBfS/2xturn7LRZPipzID5YdjIRhqjsWUtmRQzRkTb2i+797bRO+iFo++z7BnQi6zxM1zDXo7zc3feahVXzrKOSTmOW29wLPDtDTX23mOPW3lJik2cPMzq4e+rq0HviFLxzXfcbiMnTrV0Zoi+8e5zdgZ6ofaqgM0bPN1Spe/14YfW+tI7djUs6AF6JgeSQzb681dYCyW/X979A+vZtcvi6G0EJY3B3M/QwlzLg+F51+a1zATW4+RT3NC1WGyWX77MrkQ7axuZkgZbX3jhBXvymaehb/q1UwwYMRLkJBMgbzz/ONkbQo1kZK2UBuugVZu1+NMWRZm2CsP47utv2ViEK4dNRfV46RX2p/t/Z4/+9vd25fXXMCZz1MZUDrGjO/bSxjhIH4wMQdJGjAtkU1Y9vPE9+9F1N9le5tK2EpQEC4eAGG612z5/pU0elMwAfK/1UDrr4pxysQvtiowplT348NNkDUCxyUzyIdJ+/L+/h8rxLLv2hktt8RVfpaGA7HtLrX3m2ovssafWOiX2GdMnMtgMBRRyLzXVBwhAmG9aPM/2HgFEQEukhzWm0vQAs0tyTtqvvSpjaohf9GxCB7OWWwi41POTA5IyuFPt1RA8/XCtbYHjVAqMJsB1JNzqRbNX1FfXz3JOem0na1WCj0IWirpNCEIJY4o53mln0QpIYy0m0CqJJSiPwrZLoFaQe2GpUrAB08ZPgF2dGTcqCvuwj1m8n5KaUrLAerKrWvbFfh7XHu3AFu6GQisduq841osGhgW7r8XxSjZFNqIN2yEmDTF2pFAebu+gj0n/TZlgrABn2DMBnpqlQMx+iJQEP5ZhLaMkGOOUHhkgxXBIe0kXUiKM0RjYoPof0lLBQ+pMBJX2CSQgcUF6T5IdCGJ4D9QdYKai2F5Zv4rsQAqYGqcNN0HC38/KHsv5ORg3hk+ZCcYtGlTTlEHjrYRh3PLkAgg3KV/pKYqiMZwtkjPB+x5Ca6ib2uqkvCKbBGea6rdiOd986ridFheibg5T6WdOwzZMbj9raAnZBgg/avXNp+rtslkX0h8D5sxib6csNRVesp6kWPvw2H5KEb1w0uVTRwZ6zeLp5BxUf/Vh1AuBSc+kkTohaxB9nnirIVpqBoLfhsHtYwHVUXc9xVDkUUp2sSl5nDuQW80CaQ6CqHiAx0u5kUNZoKWBBhtKaTOLkpoALz1ENQGutxjbA2KP4NpIFFKIGpUL+ynFxAI66WIuQ/Ii4kjUwHA9jNua4dDi16KspVkruPd4spzjTKyfovwTj1NSluqXyiiLTQOeMoQxlDgTcbKdfM5MZA80g5HM39MVZWkTOb131oUGirWgAEkMUM4TKbEeV8lQ0Z/q7H74IOtxYsdYdLWcs2rnQin5MUJnMITzr1xCvw+uXDeMCjs+WeGZWr7IXLpU7iTik1Nyc+Ku+Cl5es8Ret09BZFeJBpxXlpLAl2IFy2TeSEpQ8+YOdPpWDVRgvETlYZwRioLBuH4E3dlGRstxKDpqhdfYG0RnDFInFox2AIgXONZE1H1QSvD2MYQoRw4vs+ND0ycO50ZHUrdSJPIIIjsNpF7PmPUOGs+WeUGYr/zjdsogZAdMzifDOLtR3d9xwowmiE2rQQcm5hL8tMPGgpMOw/HlQlEvgDAxorV/2MXLsqBMLQLQ1Yv+TinQebzZ9G0L3DzPNWHe62hLZFAayZ7j6Hu2AZmbeotzZ9uByj/3vPw/Xbtb75lb9UeoQeaYNdWzrGHb7vb+k5VM/MSh1ovTCPlaXb9tdfZfT97xBYs+QqzL4NtfVSbPXlyvzWjnTXQFWfXjJ1pldybdx+439LJfL+87EZ7jSxnzFdvtjOVhdZIpvPrW2+yTLGXsO5jskrJFAcB02dAdP8WUGWHnFq2kGcpGP2iwmK78ysQ+QbVY6ECQdbwHZgrFOjcc893KaHtsE9/+ipbB+jjyHag5vR5NAxffRp9OWAei6+6ASHXKNCdB+zddzcw53StXX/jF231qtX26//6uY0oq+T8KNVXltlbb6+x5hrK35TpEuidx+fQx2INDx5Cb2rPQfvWDbfYzx9faUWXXW/PwOKx/OrLbOaEShuaFm25rNtqZgOLQCN2YQf9zBo8SJbc1Ewpn0pBHqCOfVs225oXH7aVz98H6XIaEPt7MUwCNPTavBnT7PVXNjC8j0gjgJKPPtzBXk2gxHfQps0aAfCs0qEMM+FKbaJ/3su+kH1VhhUiw3KSJK5XA+sM+18qxUoOSjivZpDAKr8F6fVKUV1lRYnZqhQodnTNeQbZU8rY9E/OKV4Et9hkOTpRNslBaNZQVbMkSoEqNQakuCAwmGiYCG6jSDioKTqCWx+f4z4L5LTGNy6YO5deIjOBlHRPM5gsJhz1y4RIFFJw7/adqFozYoB90hxkG8HoIErPNcxi5UPRJNkTMXh04IiV5QhJ6EkFeXqFOucWAjuVBtWDU3WoHSV16mIOKX4OJcgYh1CCS9/aBCpbkEtoU4icotl0qrWKaVhZluZslLhq6ka1VkcvJIp6DESMJDlwXEKdn2pF5ZcFsLtqlx1tr+a5ytrCM1TOEHkQdee7FPXrb45PGzQUdVSgQlaZUWKjmMgfBKQ3gTq2J6ao28kX3v8kYIrdlOnmIKs9mKhAgAbVUNU4DGFoVRYKcnwHmJx+Az2bC0ZOY9C1nZo2woX9jcxarLUxpRU2f8QUHFotmkSnARD4YOWm38ENKwQs0EmJU+cqBgcJO4qFgllzlwmRPDvm4layuWYZTKKTBuDRdTiMDUd3WKMPw0MJIB2EpORP4riJcWy6BK5TNA4rDZbjMbzn4J42GyZ+QkpKSip6tIjlADCcAl5I+iSoQVxl++Ii07yUJOCZwQqwYKMp07VjOM5IbZhykzJdSWiLEiUP6p50IsMm/l5LJJ4oIUluvLIrv0q57hYwO8TiF4VLCgtw8OBKa6ZuPohh1HgWv08Dwxp0VDlYEieSA0A6YgDCTel6KWPT5Hq/GMt5H0Vox9l4QXpIfshKncOR+huf9eGObTYa/aIerqPGDupYyNLOaeY6VkHV1OEUAgRQEVrSi2P+Vw5Ljp0+mtZiAieVwWZUuSIHVoV6McrjjPslfEmWlUDfJcQ9SGLIdBjZ2MZ337HTwP1p71gc0gw+aH2ayfbKFFBkD9i0ieX2PLIWZ5pibDgUSQLAHGFTykl241AC1PYvmDiFXmu8Hdz2IXIdi20yIApltzEEXy888Tfb9PZ7RP+VoAqPUpYFkINBSiPiLKL8lEH2VDm80DZs/5vNuVTOqQXjoiwY4tZm5nh8+TwGeo1113SK6+PLAHiTCZ1NKddRJUpQqC0MsFNi/N0jf7CnN6+22ffealspdOZ0+u3ijNH28FfvhY4oCSZ0MejvtR98/247tvW4fbSrG3WFayyJ8umv175qR3jOsQ5YuzOK7D76RVsffcrWPvsMFYwSmzZ9kf3+rXV27f/8yLrI+l784x/to+desESMUi/ReklFkS1ffoktnDHFvvqNr1Fuwo7AxJLI9cqVNE9+Kpx+VzA0mo1i8XDQf8ft1ltuhTT3Fpjcpztw0OjRg+2vD/zIOs8csQJ6gcqymjvo9eYW29jZCwCOBO31NWvJPLsYRr7PoeGe+etT9g6Q/OVXXImuFpnONdfABPIL+wCuw9IiZkABQPTD7hDMxPDS1J83aKhNGz7TfrLyDStYsNT2UZ144Ke3WCtB3YV8/mn63Q1kCGXotsUQOB48VG2/eOBPwN4rKDWKlKDPVjz1CFI7Z+zl1Q/YmjXv2Xe//UdaDHnoeEGwS+m29jQcgMFWJ8+xcf1W7jfBxolDtnjJLMfBV30csUIooBSgiedPMiQehZqcl4cgVDnOG0upA3QDgUF2OgEMM5VyMnyppdFPr1AyJPonAIbWnIaOI2Mh2rMq/8m+ig5JsHddM/3s9LC4N0FVhXBaUaw3KT4nsx493Syg7uwZaSD6JCXFXvdhMy5ZuNAKcFJVlCzrsBNC/4kOTZRwAWzIToiJ28no2N62BzBGIvYnGucXEGEC0Pom+mqJVNJEC9WEA9YYjkZhxFnaLSkgcbfirCQ6q2ONoiXTRyD4Tx3WknWbBqrOHLNde7dZNgie8aOmWg7DvrG94n3SbA3mG4MQx4mJekeZmGrjquZpYFIeOaABV9zaR3u20djNtf1njjsEjIcyi2RZ3u+CcEe8pkZT+4BCCcKbSNqYChqrFLoWTfSnEqVoDkHQdFn1AA414AcIQr2+mguXBJhiGKW5LGq6KlU2cuKC1ydTlnhz80dEgAJcMDPFzRw3rNiyyjNs7c6NSNsfs6vmXmzpvfEQbu4hUh7L4DG6XJQg5axi3eyR56gIwl10r3NVf1OSGMwju0xTA7JbyNiacHjN9KfW7F5nAUSi+gGQZKaX8xy0l0TCikOjI2dJlAQSgCFPpkc1hGHBSsQv0/gSsEFNSUHaNcsGE7HiLZf6O/ScjkDilGS5clhdfPWzYFsxys2N9U5bxsdCX79+PY3jJHpRGtrud+J6QgEm8p5xXB83IOgQgkTH3AM5ejVhh6Jv5Oaz+Lw8ji2WzDIWT6kinWTutWh6YBJQ+dTHjBFCt47ZXJ+heTnJHYqt4aQkYSaOswClh14xx2uTsIhrUCrV4GAGYA6VK1TXrgP62kC54zBAhjaOMZr77ubCwqwf/xuH5RQEFFgoUuV6jqQ3o1r1FGaBGinbqfeqUnUvzjCo4WBlXNzEGUTE0RjKlzHKPYBuWjEmGcMnUFLjxjYdt7Lo4/atWy+3/JLhturdk/YWGkkJRKGJ9C8bGHg+DhCnixKzRC2XAh7oxSBmwYF5/fLLYA1RiWbA9VpWPPMcs1esAWhoukG1xZAqx5KZJxEgzAEwoD7H4TNr7bLPlFtiFg6NoDGO7KyliWvnHBaAEakhwAji476crkG2HSLpPoQhD51UP6CQjKuQLDdkn7/tc5azbLwFZpXbSY5hVMJQ633zuO3+60s2rCIRRx6LM+izr4Ow+/nPH6Wxf7HlMiOZMm6MPYC+0x56zs1IwtwMHdTywgp7+Ac/tMbtu+06mDLqG2FgGJxHD+gztnXPMfvRl++w3OZTNndIjl1x+SKbxIBvGtRK9/3id3Zw3yFoqD5ihq/LJk8ts9vuvIX57VzWYitRexpDv7PtmSeetF8wCPzT++93QIOFi+ZYJ7RVrz/3Z2wOOmvsxWZAUU2tIZt00eUY0xK4Fmts5Str4KwbbN/85t12CKP4x4f+wPptRQ5jsuuzjGdWaPVLz4M+PUwpbBBs58zUUa7MR5KkBej5L75wl61+b5MdTC2zo6CLSyvybMGUCitLDcHEU0C5CuACvTx2h5PoeeqpVbZt627mowjC6HW1QSX37GP/bcsuGwT44i57+vHV9vxze8kID9kCgDi74T4MUknxS22c9Xy6hpIxAXkLwftVIC5PVJGhM9vZRV9NZXCtd30p2xKTuUZIJBOUQobhZIHaUe5lKF72pxvFBxl0ZSaqDKiy4e0XkTcT4PKzkICRn+W05KgE1hKgQQ5Gr1WpUOw3UmwPqK+vMRoeT6EVEkfAFxcWe4yhrOp3+na0hjScjd2/8rLLXNm9CicvxKDeu5DMq4cZ0wb60jsYzI+FgPwEMigNgDAEwGgCjq9SZC3JQQZZN0vVnbtf4AscdYIQ19jtXBxmLTN9bh6Lx/NzoHeqOfLPHdYVm3eDVWqz199+kT5DAmicEWhBTYM2iFknMi2H5ACmruZaIpByzQ7HAQ7owogpRdXFctLL3OROMoYAGzmIoVVpxknNc3IS+IsQvEZKOmpRyDDpS50KRRbudwx8MtFJHOWlATX8NbiKMeyIhkyS6f4jiMZlYYQWDBsFuk99DC46JYd2LmAThqqYoU1pL60/esoOUlcXTDOfiz5nMv0DqKZefP15h3gZnjfEChH0K0TyQf0bCDPg8BPylKPBeCdw3OrVgFR32Y4EGfs1D0Yanyq0D8d1hMWwhfruGZzohgOglVJxeAhSZqZCb+RHkgJGAqEXlWWlkIam0fweioGvAChQwWZK490dqzP/iRlDjU8Hv5RzxCnJYcVibDUErF5aH9CjZtjOlZee0pS82O8x+CchcFWpTVnKrOlTbffOHQ7N4/iDMXqO8y/cDxRYwct2RcIesqls+F1bPrRRNP6TuHdJYnFwgYU3zKxhAWUyAziXXlB2iQQwPr3YZb6cHhFZD727fZQKc9BzOqOhb71Wg99CAqm06T3d1dy1sY6hNCoOyh0AY1qYy5A+mo5dLB3/rCQoKKF6b47HMvzPSdirfMhniMqlnHJfDZnbVVdfRcnxNNGeONvgZeMqBFlP4qFUwDGWaf5iUGavP/+cq5XXi1R08Bh6S0UMvR6ySdnNtnRSIXxqEyyj4mL6JCfs5XdW21Ai533HGuzAoUYM2S6cfp/NmjzBpuAoexD7++LVS3GEzMWIURvQxwP/9UuRvlkxFYqG6mPMmCRR4qFXwuDrIMAeg8mwPtq30pZdP5wqBiMJ3CwfgVozpaW4uHw3v6X5nQBrWoFTe3uIkkgh11HzZFH02Jps4SU3MvM1QLmuyr7x82/bxC8vt/epctQzI3Rd8Wx76as/szheX1JGlpncDrXRHNZRyF5/6ZAtWfxFSygdbu+i0PDXusPWBbmvr7bTfnvdl6wdeP5T9/7IRvnS7N8+c4v98dU1dsl37rIGQFgfkJXFQN921dwRlo/8SnJeBdel2R569BknwNdMprT04qlwio6nj5htDz/6PCjOOe7c8hlqLkPC48Ybb6bflWp33f3vsETstas/vcRefuq/4RnEaBF8nKC/2dmJ2kBblF366c8weOIjM9xnb0J99ZnPfNYuQ9ixlkz97rvvdoKHMsifAkK/d/1Ge3fzBnqW/ZaZmA7BcLpVgcodhuH3Hzlld133RfvWn1ZY2WXX2UY+d/HiWTYs1yC9Lnbkq1WoCZRWDqW03kS/7W+U8wbbO29txWmxn+kdbnj7HeizVthD/32zLb54mt3x5Z9jj3BmgAcuW3KJrX1bzCD9CCqCODxCuZigWJx8Gdl+m79gNpRH+3CkZTyfSoxQv4B/lFUF+N7vkIPqR6lqQXZEUNWJjS0rK3Olvi4CPWVJQhM7m8e6lWirFNkdbZ7jLPR4+yI2VhmVXutlY2jEsT6VySVSTlTPS2NM2sWxOLd4sqI4EH2x4hmk7aOMTdmVsh6pHmTg6C5fcplznFXQvsmu54p4mOe2ErQd3HuQTPW0I1FwWRZUUB2cVwrvGcCRy5Z0Y9P8tJZ0TBK3jLQApIauWTEfyYIC2oK8TMQoq5zd0ed4hAKUlbOz/FHX7qsd6I/rsDXrVzDQCSU80cnMSQsYkM2k/EPtHyMW1uJ1hK7SaFGjXs5Iw2MyhpJodj0FFfnwmpJUdkPA/E3e2INRe47JXUwZOzfKhbNzrSwPC9iviJ7f8UuumU/rBiBCNFBxECn0oNJYmJdMmkl5DbSMQAgs7i5qdUHdBAxgAmKMJUkIzpGOthMl1FF2+xAhvcNHDiJtjS4QfYO3d6y17VX7Mcxp9qVR820s0WELVCDrju2xw+0MNGN4k8WPRySQw0CkaInaKH+cCoJc4QaWwTG4bMwsCpkxdpzIaA3M1/tbTlsTcOKoVCKE9hj4xwZTT2f4lvKgUjOp36ZyI5OhaargmhTRpEWw3fJZ3NEYViVXquHGqenJtVCGJ4clni4tUGVY/+CwiE6DRGSCU+8lU9TUu5qhifRK9u3Z7Ra1Y2Ln/skhCwIuJyKHpb6YAgFWpM0EqHBw6zYYErItk9TcOx5P5VgildLJUqYdgFi2+8ghS6Wp3u8QcJ5Dk4puF3NPTTBOdACH7QCd5IiLI4AZ5ZCOgV8IVO4Vm+QIukhCQO5HQr4BhBD1Oy9o+X/pYf0rhyWYvo/rWEK0d4JIbuHCizhmKLroZ8ZSAZBDHQAAEyRg6KJvN4jeimh/PmSGZ8v6d1xpUyFAGgEQVVyLb91vBfST5k2ZZlMuXI6MRrLtOLDeKkaPsw/21dnLb+yFQgml51bE9lizX7rqOvN3NFEiHM6sV6YzQvHAm1eg07R9/Qb6XVxP1m8vg7IqsavUXAArfC591br23fbpz09gz4BZVCBAINbUBPUWDiuFkhzUAlCNnWKP0Kdtj7b0nFL2HgTCJ+KR9njIvvpv3weQMJkot8OeeeFJexaY9qhvf952ABhKaPXZdRVz7FefuRN5nHj6d/TU+qvtvv+83Z7+8/M00EcxI7fIsidMt1/C/rA/cQCgQYeNRE/re0s+ZSt//ZDtfekVWzZuuk2jtP7wG8/bF394Cywa79sIODbzGAtIzihmDWXad7//UzKxOrsIxOR4SqOV5UXAm1Ps0b88bY89/rx9avm1dulli6Ai2sPfxxBQNNsXv/AFu/e+nzpRwn76isMG59iaF/5EqZrSMuwXxw+BkkOtMZU+yLwlV9iB6lr6Q7twAC0wZlxA6W2ibQd9+Kv7f8nnXsT9aLVv3vE1+k+/g5x2O0aWwVsBn3DEOSBgpY49hgygBILrJzcesITxc+1wwym7fuk0ZkRHWkGyz6HbupjNyykqJtiB2YdV+dKK9fbqK285uL7mHtesQiYl7og9+ue76b104DQfZX+kcN/bbApsKFu2bMVAd7jj27PrEAEbmlYt9aA0IUMeN8L2H4CpPz7NSQapiuJm+rVHVClwpN9epUGGWj3pNDJ79Yw6yWSEFBRbjAJ7bZUeEQoo0NMaV4Kg4N7ZVskwUWImM1LwKEflEge+VFlRhUV2Vs8VAlnjTH5sq48SnXTYRGgr4IQyKjktB9zi/YaQbV40fz5I3xpUk2tcX2wMlE7t9Iyldrxr2258AjR33CNpDOYy5iBKsXyyLLUCaH06VLKjhFB/HrMvCL7OxY3Q8F1tinQSpwEIyYWS9KpxXkLjeljXHG4b6IttsYNV79suGNolujgoZ5iNGToF2DV1R5GjcpJ9ZDjVDVDQkwFlgi7JyypAfZcpdHFGuQsH6oq0UoapS30WQeG5MF6kLpSLF3k79mLNEOgCazOzUbPA7kvoKyAAAyeiC6yLHuRvbSzgTQd3grpJdxnDcYzcHFBaGXjwBqLDndSJRcefAST2ilHTrCIFRE43yDeihmYyvhaEjw6zmRpONQJ3R/ocmqZTRMSxoAmzmMEZDhNALVP7TzMXcgiHFRD/HxlkKYu2DhRMNlbs0nkLGHTeaK0smJFE4stHzXEMFtUALX7z2rN8Bk6AenlfPLXlQDI0TkOYIkfpk8Y4YBtYOTA2ZEqiNSrh4ucjplhEdpXH+UoUUU1pzSCI0l8lQDmsIPmzGpT/ymHVAp/tl4gjHG27d+9yzZ8ZDPgddJQPoAAAIABJREFUOrAPBKGombhvGrRm8fudVpU3uxRxWN38vQj0VhYLNEiNuQCARCIFPpUD1TyM0qydHBZXXZlm6156ZDisXFgFunEyGu7WMKMESzrYMCmTMSAg1/oY0BU3oQARIlHTPYuVYxNgQRuJ+34C+HwnhL7HKPWcol7f75Cn4fIvf/9kSdCtoU9kWAqQtEkls6LCZAGbo45sd8rkSVYEgW0b/GpqTouQOQoJmFaBLukDSqjl0iVL6RU12cqnHmf+jvkxhi/jyofaALMp8YFWy4KmaUhWEs3jYpsxGS03HyUbjHQykvPrttbaq+++b9V11XYU7Z8546bY/PHjLIse1KJ5M5wRkoRJPdn93x79M/yDVUg4DGDsTiAPzkYELZpRAOdflqjM6uy6L0wE5IGCNXRl0dSbG5swSHEaHB7MNeuCcBjRRCctAwUP/d3ugRarPjZgN9/4Yxs5EhHF27/m+pDS8fruT//DekYD5Z81jj4uw9K+QZa/F0OCltQIyv19vS04rhT78m1X2I9//QiG/3pmf0Za1IShdt+Hr1obMO4OynfXso8uKh9uf4SlPASh7A+Ambf0HTbLq7fxswtZszTPE4Zb1akYe/KJlQQxPvSd6HMwSpEEnDwBMEttbYPddCuMGQSXJWRVX/jiTYgNFroStpjvD6A/9jpD1r/99e9hYd9sC+dPpoG/hiHlXZQ9UQBv6rcWou5m1lTZ2AkQzU6kklBvr772FsPRzGKxP2ejNP3gA7+zzRvet6H0nwboKVfwGcd37SDz2Ws57PdonEMLlnIS8i4n1r5n377hs/bq5iO2P3W4naKdccGUErt0YrFNrci1Y7CK9Eh9gqH7DFhiBPgS5dZvfvMU840w1MM72ohh3vreK5Sgo+1//vjv9qdHVtobjB3IaQ0qxh5i3E9WN8Hk0GwjOKb9+w94/aRAE2wWE91sXauYcQhENbsWpO+nQF+ZTB8Zqoca1OiJ1xpoZ23GU+pPx/4p++gm6xLLjsZgZEuVKflZN7KXCvqUCTiHpUxL4yzq74efJ9YLr3yozExkahLUpsqjl4lXkHJkAvdvAIclJyhglZ6jDCte+1Ocg6z1kfSKxaQh4gDRo2kOsg5C607keraoHePUiY84IUf1tlLJ3sQjGE/7pkvafvwT6EKlTc2PSSIlmUqEEhhlkUkw/fQDwpHKhDJDrz/Xpzk1f9Tnj9RBdcWkefMRW7v5FUhXOXzeOCd3mA0unojgXS4osTYW50GraTvh5LtF5RMnSDklrtlDx1khEgDSberQrA9aNcn8LVHDoOInlJomJyDElTPGHKzGlAOke+1kSN1wFWZRUioA3ihUWCfOKiAGBP5Tma+F4dr1e7fYwrnT7AUUWPtwbKNGjHGAg1ayHlqYlLJioKoZZZNTKy2fqKqDGx8kymkBmppEhJWIoqXYk9s1oMbNbCFakXhaNrNes2ZOtXbktP+8dqUdpDY/kTmIZCnInoSlHSnno7Vo93CxtOlUSx9BlLt82jwcEIzvXY1Q2fwdGiZEEzFE/URlUUifJCaU8Zll3DjSax5PweDLlxXBDZfLNUmjcT+IG11AZhcvAAMZjdB88WRHKq+K8FKT7IrOXAlAaDkFJSzuxtMN9PtgSz50xJVm9+zaCRKHKXEa+uIOPAMp6AnmsTRTIUSW6sVaCMpY1YEU6k8ZVwCLf8llSxng3GhFXB+/GE2I6GOFJuQ16k06ZhHuZQ7r4dCmDyxI/6+cyDmAw/JxvAGiVjGfByQhA8nrThZWF8ALbRA5TH1XWVCOUxGVms3aTI303xqJnhqAyx8DeOF0w0TxJWOvY9QwZbhs6bqgjjzNy9rcnnQlS6+kHMJpywnng+6L4v1F4Cv12zNCLqnsTKQYdGhUjRjgiMk2iphJGsYme3vFC0R+AgihmwXTSkrlKIAaVBQakaCA6aCQvltxeZ4lsw5mz7uY0h2Dkxi0zfsO2t9fe9v2HWXODM2sG5YuIoPusGuvXMyQZoqjoYmmt/m3J56xXVzfDKKWaJQQSIWo27MXGJj3pVCdyGyxG+9cAEiWGTdWslRo607UY6AqyLDKOF1YvJsPOrRgcwtowsLp9GWP4gxCsEj8AEBAET2gZQyqXuuUFkqG5dmVX7rcrrnnJltXT3+FKPfC/Hm278/rLfbkaSoGqXYIiqlLFl9sh1knUn++5tPXQ5GWa7upXj9/5pA1gJKLgmvz3xZdZTv/tsr2wf/5WZzUrJEDNnIcYyMJiIL6RqIlNtqe4+/jxw6B428MmUExIoEgDsVEE5Nu99//oL326suu1J0CqGn+/MUM/Y6kfBcD44Wf8tnbtm3TdsAXM+0Lt94MmOEFVJCvsR/e/Z9WwzzZEQxdRm+VlaVB9ErGddHipWirpdgegBurX3nDrll+jXBBNgyU7z3f/y5tjCH0RTtt9sWXMOP2lvUQhAUw7olZzEFxL6LpAY8imKkE3Tud+/zgS2/aGGibfvW3FyiVLrY5I3PtkokjrIuyVhVAjjzWRwLD536c1rFDVfaf9/yEfQGBLAHQjo8IXhGF/Pz1M2zpJZPtZz9/miCMwA0DPmlqhdN9o/ji2B+yYck5sPekwjaMcZMtWjTbqQX3MLTdB8pavfFe0TcJBauyIPZSvVYF9DEa0Odxva/Qy2oZCJouLS0Pzq4sSY0hb3dEOPe8kpv6RB5wSkbfObTwz6p4OE4/nJmoy/Q8UeTFk2Up4BDhbTQk4aqgqLemsRsFlJK4l4rynFmzrZxg97Bo3zQKg6PziyqK7O8g4K9q6Mt6mT+tQSMwjhKjxGVTmPeSzRetlI5TkiUKOFXOlcPS8UbOQXOxcQK9EdgrUPUqLwR6cli3HW6kgBKw9hDljneeRIEXNbJ0mnSwrcfFF1s5A78ledSANXiGTEMDDLtngFNHURYqZD7r2kuX0SxlWI0L2JkYZ+sP7rHTTCoLjZKIsc0iQhlGA3QoTi1JQ7BEO+18YgPGsQWaoja+RFVSz1xUA9T2iuqHw3adDwJKjUNkqdCs2W1DK/JtE0SgAS76fKDpTz/zGMwVzMnTOI+BZWJm0Ti4BSdbPuS1rSDkGgAkCOMfz4WQgawECdeO9+4h4+jiItSQhTQdrrLlyxYDn+2x13a/bx8d3cd8LNIDNF+znEpnolXhGGu58EVklQXwjg0tKGVwdAQ6WifsqQ9Xcx6SyaA2y/n26MbG06BPLKXpWMlN5hpirIhZ0I+CBRzDnoazzCWqKVWmhTNOkEHHYanJmUg92NFkiZWZ6xQltg+uocpzblSc+S6Rqyay+U4zECjE5np42+JZeCVASXtYMCerj7CgkZ8QqaVYQqSOyzVTOVeDvpqx0KLLIBOSdMBJyoeFZFnx0gcTspOz0eJROdAtWPo/aXx0DX2xbvpmOSr3UYaU3o+gsX4cWjfH6qd0c0jT9fR0tNkiNXVXAhZdtQIVzku/N4GyayDDUf/qOIGBVKRjQIqqGfyPDktISVdj/AeH5RHgeiSZGfRENBgszzyTYfBT1NnFjyaqLbHohzjOENPn3VxHH4bvUuQUDsJFt2HdG46ktJNeUAyijgn56Lh1MtAIIjWXmvogJDISmOW64KJFMC4AaHGEvwn21qZt9uRzLxPJH7XKghxbfMF0m0F5ZPSIYY4uR+XjtSAF33vlVWYM2xy/5QD9lASg0lGAhxIy+il3Be3aW+dS+gaUoDYbx3kGh5WQXIbDKuWCUUpsZI4LY9fUigJB8XSi7ENkKfRw591NxjIUh5Bqd37t323I8HLGBA5R0qq27/zgB/bCyzdzvc7Qby2yqNZhzBHdA0FpKX1cejVn2m3ewiWsHaiRWNOXMTOVPXuc/XLrm/ZeT6u1dkVZTovP/mPWfOt86wkbX7YTcBKzfv1VTgNr1+4eW/XcDvo2M6yoDKZ6DV9nTCXYzLXM/Em28sWN9sAvH+F4AOkQMLaRVaUzV7WIa6gSUoqIBVgHGtN47LEn7Jvf/batenW13QpsPY4h/fsf+G/bT3l3dA4DsSeOuJJ4LFnbpVAGVcOisH79JhxGKyCOeZbJmEAtQeUTDz9kyxYtdXyeI+A0fOnpp62WNTDAeogD/drJ/hs2caLVIunxxYWX2pGDNXYM4tumoko7iq7cDVfMs4uZiYuF5UetVKmOF1SO8GDiLOG33nrPHvqfP1EFgWki2AGp9zsE4/VkqwhrAqP/zW//RkAw1Kpr9jHoPNvef38rcX0WvRx6PJSPJc4d6Ayh5ov9WnARDB1QQOHgWwDyKLB0Dov9pAqT2M4VocoZCVClrENzWrkgYHtgWNHv4uVUTqWxnn7WrvZbxOBHSKQj5cGIjpYcltvb7BhVsaKEG1Cfi8+VM1ELJ4ngVUKwmtNyVRYei5QT1XeSh02mD3XxwgUONq/SoDI/cVa2EcgKALNVZVFQl0cJLpQJtlPbFeCqHdvnxlfUAwk7WGV9nkCw5F08LtQACEI3NuMclgJeLRccVh4O644j9QO9lN56KXu8uWkFSpo7yLAoyUksMZpSA8wTKZTZMpH/LmLBZ+GkUrl4mAZDl8TpJKl5HyK72E3z9wS1+mhOukeUQ8omKL3NKhuJ5EexpWveitXQTMp7AmXJowzs7q6G3JNZHeRwmFUhygVZlUrJoTItzwpwEtGgbo4QDaovM3TkcNsMCqkUmYJCRBVfefsli0on5QX2HYfGT1lmuc0ePNnGpBQ5ChLRKomLOCRNLFJ5GfROvHeIiyHHVU158abrb3AXL0RpSNljh/pzgpLrguInYhy6Bn48blaIY6luqrE3tqylfHgCCiVWIatZjkFwUM1TkZYRiZSRBsO+EJMEcCXkrlcG2ZbAIj6caQ6LpZCIoQBAyzmHhVYWDksWWxGJatvRXK+Iw+on45JzOEPqHcdCEhJOU/X1Z2oxgtwrjkFULg0ACeKVRrPoJSWi/qPKciofOkCDkjX+JqLSWuYqUjjTXBxzDEY7TrN30uvRK3ASKu/GEp2KRzDITFcI+G8MjiZWCCcNfvOe6vEJMh7DZHsVtepTZFpyWPoQJ0eja+s+W/7Nc1zSFKrDaXVSSq7ifJx8Cg5rwKkg68Kfn2H9c4fl6TkrwpQYJQ1inOtQehWSnVi6fJmdgGg1mfd0/VYa0xJ07OM49Z0RP5uH0YinRLj6pecocQLSwAG3cH9Syoe47DEVTrPMIP0GiZAyPDp19oU2a+48MjSuEWslCR60VWvesF/97vf0PlrsOnj5poG4vHA2cG1Rh7GW172zzj4CvdnOtUugxNFLr0uiBlFctMTMAcuphKPu9gs5HijQCBZknGpPnmH9lDp0nFHH722mwc16bG5Ls/TSKZRS93Pd0+273/yLrX75oA0qB8oPiOTe791D75XN72+2995jGLdxnd1522DGBtoArM6xl1fU2V9/9wbaXiOsnuuQmJTPbNAg24N67CWL5lrh+CEWGF9mD+58386ol3K4xm6EWmpu3AmUnZGYDx5kdKDYNm1EQfmjWrt40Sw0wdjjCUicMyCfkjGC0u5Ie+PNGqRF3qOcA1CkRawc6Gkx50i5xeZfsMAuhQpKA7JjGSbfsnkzc4QdwNbf5Z5dadt3brObb7rJtm8jkGBeKq4DRe3TJykdAaoCyFIyagzzUsNB3nXZurXvM9MGGhBDeOFFC+xZ0IfVWw/YrAvn2wkcRB4ci3s/2Oyok/q4Z6kMBjeBSJu7AETfa2/Yz276qt3/1xds0JLrbDUMJhVItVyzcDJ8ikOs7eRx+t5HrZDPK2cweUDyHKyx/7znZ7BvHHNr7ShBdFvTUTKLdvvCly5zPedXVm1nz2dSbWpwvboD+5AsoRZdXJZsJ5Go6UG2KBCs4z0Z3SkazLU/SKCChqCCP+0nDHava5doF3jyGq43xW9yCk7zCuJlVSqE+BMvpoaGYxgBigSDTqZIey3swFyJMOwcnFMIg+TkMkST5JCFPENOS3yy6unKYSUwR6gmkwaF1XdVcOzGYTSXymNiVp/PtZaDUt8pSEpZwchGM6U/0Tnt3rHbSaA0OYVkr80hHUSnzqBeuutNeWQBHvuHBxbRY0I2/kuHddOx6oEYGuftvZRnTu+xTR88Rz9GMGua/gxc0oxR8R+jAFliMBGoLgtk8myiygrrIVX3awhLFwXDPJCA72b6URx4zdJi4eCLoOoootcVAtIdR6SUxGcNwHQBOBvmQaTpYS/vokGeAUonAa/eQcblRxF2F7x2KtUE8aw9XMieOhRraXqOHD+UxbIHaY0dFpcPdFNS92IWp6QTTxobhXTChZVTQWWluaxEhKXvrXzFJlcOs9EVla6BGBKtPZnH+1t22ASao6X0P0IAIoTYEdBDzUGcvhcNAFlnSJ5y4Ul7BqnzauiluhgY7KXv5dAh8gyOxZJrJYQNbO/RyAukplRYMsCLPPoW2TiiqE4QOdR40zEGuSzCAhboEAahffTZxPEXr1Kc0JR8qRGqTDQKSKZfM0r8HieqJ8FboYMKsYFUT94D88CJqmNuEal3Ih2cWI5XtEuaYZOzFd9gEqWEDkoJopo5Dcxcqq6NRLCd9I+KyIoSVS+kUe+QatII4rP1eZplElS3lZ5DGqn8GQxJDPdAlFiOfVrXnWAhljJJJ87hVEmxdUKho7Q/gk5yjWDKn1qIiqT0r42+Wz1Oq5tjlsMKwgaia+6awf9Lh6WGsMoFcsIO3s7nTBw9itr5PhgJrrND9F4SxcChN8RhDWgmiwCgm2unLKuSebFxsD6shXrnxP7tZD9wBgqdRXCWVlAEqjNguT0wSoPmlDEqrBhvC5ddDTFqBtmE+gCIATIs/MwLa+yBXz+Hk8u1r9/yRVu6eAGVAY8j89DhI/bYHx+hZM396mhA7BFiUPUnYLmISaKfOSrBbrjzIjLqJtaa1AIAGHE9UkGZxqNAEIVwaLDlOJYlCB8izOJl0yiPgcCiN/Xgb3CG23vsDZBp82ZNIXMZYZ/90heslsw/HR27X/7oJ/b125JtyEiQpbB6JCdeYL+47x36RJTJs/IIbqIsHdRhA2umF0N+LdlLAgwfR5MC9va2VyCJTbSKwD67Ynq8tbQxrlI4xp5/mAFZiKEvungKkhgwE/TxXpliSiiG4HiyPfzwW/bQQ2+zbvMIcAdRFgLIQblatiSa65hOn2LeBYwCsNxSqeIsWwbqDODCD+/5sU2mNJjK3FEi/YtxlPfee/1Vqzt5GGBRJ+AGSqMEcLH010uQGFFWVYch3Lhhk01kjCGIsZs//2J74Ls/gSZrNM4+yybPnWGP/+Fha6EiEUUZtlsExfTYOwFXVAKxrmT27KILl9r9q9fZmCtvsL88/pjdfOf1tnTOKCtmTCGePbe7qsqGjxkPiCrb8aZu277PbvnS7dB8lbi9dQhaKkhQgWy32Je+tARlaJx9dRKzmvBtovmVx1xnzUlVkDqtoqIcB3bY7c9msqrx46c7sJGykCTZB9U3VRJ0wAmvD+WqE2FtuIhyr2YJ5bjE0t5JphWkOgUI/ezzz+fkPDtkHw4cz/9bWCXK7UdlVg41rD4z3zV4LMFHMbmLkd1zLl5mpGxLxLYJZKCCyF911VWOpKAOhO4gqjYuo8KB1dbU2kGAWq30leWwOqXfxevP2gX3qMAU3nt6ABACINevEjpDHpV5LM7PidxiYtNzs9HD2r9vID4hhagxBjmCGlv95uM4ATYQdT5HxyTwhIvKJZyYRq+DGnVXNECJAiRD6AUUDUFugJkRouQ+UW6IWBHDrSFR2XFxxQUFi1YDnLfTyYrZWs2+Zs0gUCLpxfMqWhe7eED8WtzAA7AIBHEs/aIUwiAHGvpoQJJBUKrJg8Q2L4fcAD7CfgxtPO8HroXoBIOLk00GQhtHZNwJndCJA4dxmJk2lhmOPOnAcCH81GL7WYDdaEulUIKQ9orEFUVF1UC6X6sJcxxJD074KD2OPUytt0QDIWeSPgQsuF/kjERtGqR2KYsEJ8l+4vjcENQsUdE5zB+MB1pLaZEbHk9zNVqUShxfCueZxnkX87Kh8nFK+zVhz3kKkaO0WyUy1bIlWRIjNUgZZn4XrUtHM0O8WHfxbm3evMmhhDoIDlROc5pglJ40OyEOQUVFIc1ncN3VrE3CeSqzUgTUCWVKkRSJCfljHS2Xyg9el5EOCwuVe8h+aSe1l7RIEal79fsbzYcBSuCznBPivxgy8WY+uYvyaw9N5lp6aZqlOH9zCMn4zxxWD2uiugZdLCGmOL//W4c1lrLEcSDkF4BWCzBw2U+kpgixT1Ed62EAhyVBzG42hmTDZ8y70BrpJ2xc84rFhGAMUWkQpgTqWpSg4ix/oN0K+smOBjqtA52kmQsutWVXL0FBGeodNJVCoRbAMVl21zefgLmhwyZi3L7/7X+HGisDJ0SfgQXyH3d9i4FsRCProO2hrxpDKdyPQYzFYZWNSbbPfGUBxhiSUjekCV8mPSY5rATtKTg3gy2C96LW3JVj2SWzMfBHCYaG2LMvn7QNsOKsWPWmpfc0WT4gka98/SsMChfR2Ea7jCHi22652Z7+64X8DaMdGgQCdoZ95bZHkHovpM+aSQ8Yx0nFpL62xUYPHmFz5k+3oZPz7K21v7NJxUH07CAiBVkYG5Vnf38SSrSYVLv4kmno2KHOHUfZhvWdDMAo0FtkP7j3ZVvz1kGiY81PIt+O883NTqDk1cQgN1RZmQUETS0MdmcBbR9CgKY4bwD5iuF2mB5RiEhxFqrE/ey5TtIzOil2GqCKhmp7sC2SYO9k9lLquQWAYdS8P0JAIK68qbC5Vw4daS2g/P72yF+BuF8Jt+lBu2TJpbbq+Rd5HmVVAmlVcBpxDGXlZdYKYOarkOKufGeLxQ+fatBcQxlVbV+/8xq7iGyz+dgBp7mVkJJlQ6CykhBQEgH5/b96kKx8NWz9mYgZVoHqrON8G23kqAyg/FNt1QtbuG+ZEDyfspGjix1jRhecT93c+4xMKfWiUEGbhNosWd1wEHVQxKk8Rz/bsdDgXFQSdIGbnFfYYTmDjk11QBBsrAy7Mizta/WRIw7u/OzlnzkspW3OUXjFD/cv8jxlWi4b473jcVjqK6tkKDSfHouUBuVYRUWnYxo3bhxrrtzNddVyLzQKIKLebgKNXTv3cn7NsHcwXiR6KexrpPwXOU6dR6Qc6M2WeaVB0fGJoCBENq6SoBymc1h3HD4FAQXbhX5Kb3QLtfkVVtVygCa1XqRTU+MdQ83PEhh0mvVccEk4xDLoGNNH8b2dPg1SImUMHRYVFFMCSwYRhXOQ0KCjwgc8QX1TTkt1U90IoVdiicq7OMg6YJ+9lMfiiK4E7xblSBflIomciXZEPFoIROFEAWLgUOJY7YKAC04ptKAfVGC35lfgpwoS8Z+AQiiezMRBssXGwYLPYGPqWDooRcqCS5xQtVguIZuZMmF3K7IFJ626l2NJ4WrBJ+gIfin/CFovB+F6MQ7yrehH0b1qhuw8OSyOOQZHHQVDvd/HHE/lLKK0eMvCAUVRqvOzIUVkm8KGSSc7GcTSGE2phG4hKB+VFHWdnUCKKwnoninDkvKoou8eyXbwHgGIaNnT3uwV80Zqeqpc6MoJKl1SXnBkxhxjLwFAI6U3KecK3ZMHTF/y12KFyMQBpQgR6aIXRf04PIUx3CM/54T55FoBVCGrM4aViwCE7CTqzWSDxAla67Jf/sRq7kDGo3f4MAtSmkIz0NXjHSLURYtCMmlDfjzDUklQ16wKh9VGWUj3TeMP/zcZliQnegh4EoDFDi+nAgCww5U75AlEvYTz1+d0YxGUuY9i0Hkw9F6vv/gixo7SGz2jHp4XpBwdyshBCoYxidBJy/Oh2goHpi85ymbOH2ujJ0BPkwt6K55jTh5pb78TZKboSUuNL7BvfO0OSmzzQIV1YOAT7e/Pvmg7P/iQXhLH0QIiUk6Lub2ENKiDJqbbNbfPpy8BRJ4MQF9niExTmNVJQIASHijraakhAKBc2TWIGa75KEyfoPw22h5aXW37eyRMecDW/+FnNgkl4Fxmvf7jW98me2N9k828DZCo6tAq++43CojBCZh8k+2ZZ2vs2T+/joEfw/xNKkOeOFDIpjvaW2zZJRMZMEbIMv8kwpTtOBmxFSTaU3/9iKZ5Osq44+hxqA+MVDtAjbiUoYR6JfabB1bYI49uxLnFO3RZb3uvlRcl2JKlI+zTV19iDz642la+dIBmPiSuVFSKQOCNHTbYcdfthNIpCLXLwosupv8bR7+Qfcr6b4TvU2WCFqL1NkrS6rsqYIvHZpRhICXJnkOQtHPLNljFm5x69QVLFtpzD/0ZfsQamzlvrp2g1ZBGNrKP/qvk2JNhYNcx1HIMIyePZ66iyn7yte/Z7fc8YKOXf85eo3w7fXKZXb5ggl110SyrY1Zry/a9NmTCVCsePtgNvnbRXrjx+s9ZF8Gw9olm/nq5p8HgGdCnMyhFZtqqFZu4ppl85lFKz7NtO8Pn4rIUpR5bh2suxV4CaxHQ0qfvJss17J/kbBwVmwy0B4N1FQQnWhGesZI9VNnODQDzmNhCQvTwI/2qiBPSXv6kw9Je+KTDkj+Uo1BlJ7JfVdlSICrwhYAZUWK9kMPClsnuKbBUaU9JgUqMV1x+uQNWCfwlW19CQCFKpjpkUY4cOeZAJkIU6/X/ymFFoPjOYcluiCpQ/4/t0AypSqTOYd25/5Rzq0GMdudAk+2q2mQ7j73PQAqGnAlvdTTkHWUY3clykDI0rtsgRyL1Xxq5vRjTAXor/XIUvUQzfBd0M51INg8m5ay0bDIJFiRT4DFkDsqwOnFiSUT4QvGJLUM9J/Ux1EMRyEOQTRmwGNU5MfbxLOg0FnQb4IyTwCo1n9BPUyIBtE0cDfUARr0HdNvx+nZSbWImKINU/gmoh8JK6OUco+g5dTEXEyI7C/lZKLDc+aUsS8lsAEPSh7PqRy5dgAIHQFCqzLFFqayk9SNPovcThQiABJcB6Vgc9JU/AAAgAElEQVQ1QyU9GTZ/Ek3zYeUzUS2OtxwtLjFJsNmiWVhxRLWpLLo8MrjxoKXicF6xYkFgkainqbk1D+2jBaTPU6jhDRIHGDhUbaSHUsBB1GElHeKcnKCqclaCxlJTFtJPoIggi3kQfaUc6vyNZFQ9oI1E1eTHCasH6edcovj8aAEzhGQTqbFkTjAgAa5rO0KEPVy/Tso2FZQidtDvydPkPE6N/M2aKRv2ASOOAhnYDueaRAE07O3otNzguDc8Lj/okEhSH+WfuM0agKyqV6cIrJ6vPr1Of/RK8C7Tc991LcKPafNGnuO1bT3pGX1XCVTZokThqqHcmn8BTgOH5VSntXnZkFHqxynj16Q/BjAJRzubxv2e7dtt39aNLHllTSHECxH4RPcpFjhxfMcZK4pttZLkTuDcBAgJQasYkwU5bayNmzAM5N4wjPZge+QvG2EOX2fz5863m2+5BHRqK6VBYOIt2cw+/dKGguBsw4D5iBh7KXv70nps1JRMu/qmOSwp5rDEK00f67QcFhRMSXBWWgii0tZTbo6tpavY8kouoUdw1NLic+zhxzZZZtGFlISBiG9cZQG4PJGks1HMTV12zdXAzln7AJJ+fv93bdq0Vvvc5yYAta6zQblT7e47/m6nahmoLx7MdWP+RhWYqFqbOT0FqqReKy2H2QbnfGRfi73+8gFgy+U2dUYlhpM9AooyKRNxzPhS+BXj7f5friLjL4DbEsXkbR9YBQrME+j9FEIuO3EqYo/Di+xr3/iN7dohimgCXAW+CtgAEEg2XZyZxynbTYcZPIPH/CrXwWzvB/jUpiBR0b7k3FkHPcr2GVxtJeMX52IT5ekOQBj9rP1coNNplALT2D8fvvmup7ZLxqyKwprXXnVSO+3scc19hcieB+Cf1OzhtAJ0wnw59sJ7Oyx17GRHrv1NSoOXzx7NnCQlTY6tmv73mBmz6A+CnsN+/OJnD9jKv/2dkj+VGvZcPXRFJA8UozrswoXjxFVgG97bTW85y2VWw4eNhDoNWRvOO4k50QCliyBBpkZXJMOhVoBUBzQkInvjJloJtkMqkTvQkuJIbxRI1QuVB8USIRupz++GUMCNjfBK9bC8PeEFv5F/esxlT5Hs7exfwj+4+6JpqPBrBM7g/WWTxWij7EotE+0P9bA0mqRWhJCMcl6funK5Y+oQDVM6w9zKwNTPOg5DznGIAiR74or3kd5a+GMjfSydpkM88s85LPXmdEbie9KkGueelcvg8Jd3HHQgFbWi+lFCPdV53N5YB20NmzSaGpYYCQSIjhZMXYO+gCLEQSXYtTIATUaraxJLxO70W8Ded+lDXMcQR+PQJlxYmqZKg5MpzwkyHcesSgijKIh2LuCKJN5X5LvJwJCFcJOBFsxXabAajo5tQrMAGBohrZShCbY+gKM8w7yUo+InszgDkjGK7E50JvFEMFIiDOKgouh1xfg08ySWZNJoSmeJminivcVN7uemK8JTeVIQc+n4iLndSWdwMeOB3jvwhZwKny3qHz+9oR4ZZa0G6uSSmkebHadcZBUFEy2TjZDB8xNYjEksCB9w+Xjq+mnc7EGUAMZKX0uRhLIr8l5vVspbbHpTpwKNIe8XWIASiGRCBjiGqmNH2UgAILQAJDXN00PsErFO61jFp5fHl37WAgqCxpNkiGRB4iRp6MTkvCwshqjOx5dmwbSk9XkBUidFvV2UMds1N8Ea8BOtHkEYL5XXBek9paMvZbBjtGqiXQ5JjNEONPFxRJ8uTTcO1m0X1eU5JxFzSvpbC7GV6NnJgGvz6/PVeOWpOje9k1eV9jJ97194Q3lQKu/3yG5knCEH1eSdBw7YXBxHv4QvxWKtjE9NY6LcXq6h2Kr17n1kA2OnznBG9N3VKwgmoLni+oDbsg6CnWjYJrTmk7sbbGQyStE+VJdDTZack2jpSFTEpXQis5FNX3U6tGZzUbV93Fav2GZ/+vPP2A+1MKoM4fjL7GVkKNasWmUFBDQJqltTwotNbLWR0zPsUzisPt5TYBcpIJymh5WSgsPKlMPqoCx1hnurkmCR5ZddDEXQTssk261fs9uyQ4V2Gmh9Q9MhBr6VgfuQH+FlcUnA9FlrOfAU5qGksP0lm31ppY2bUUYlA+j86cF2xx3/BepssAtQinIQrBxnNn4S1dBcaTAxLP1hDcz2p2zG7Ak2eizotNAZBpz9cPyVgSmGXPbwgN37g6eAMPdaJXpSJHfMHzJoz3Cu6IzGTxppRUMq7KWXX7E/Pvp3Aqg4YPTNtAuSdJcBfbDPsSM5zL4dBvxTCbdhCQjTXuzJIIiFs+kxNpMNC26tzNsvw8k67NXQOvdEfIVxCpjVeuA+i3X9NAPp7ZTYmgnOAvROxjIvlEAQo+evg6WiOtxrSeKzO1BNKBk9xLohwL731rvsf5BQ8Y2ZbkfZ96nMrHz2itm2nN5gGs5k44aNjEb4bdKFC9yw/Qt/X2V/+cNDTuAwRv1j7F43QbQ0t7NyfDZl6iQ0pOpRWBa0nswABvJ4bFYt8jziU5WcjkrgQgRqHTriBfWwxOOpCo4AGF6o/rEsySVdKpPJOWk8Bfvjdi33WshiN3sVDhTlYGSs5LQiTkozkHJ2riflzIwXDCp7cskI+0DOSdlZrKpLYjDCFqvqpb6WbK5jwJBqB0Gf7L32tEBnEo2cO2eO28sn0FMbBpK6FYelsuVOQC3S7NPM2T/7d35Z8CzCUcflHJPnrPQ9Oxc9rC89uVIivQ7B0SmSptgm23rqQ+sg+xhA+MmxVWDmolhwY8fMcHx1oihSia8GBM5IpLD7cEzirTsJikwHnkhDdd/+fZDAZqJ4yUAni6mVxmklGlZafBJmPMkcUV5JKcqcx6wYSHQzzkfT8Uk4Bo8Xy2eniJTLaFYKUJBMpqZhTBmhUp5fdbSKAdEC16PJR7ultvWMbT+yl2yKLIrsIhluuHGwFyTIOTKvtGHjOgAWo1E1TiNywTGTodXCwC0G7XWbNrgpbqmhJtARLmDYkITO9nfXuuZqcXqBa9pqzuDY/kM2TrNaAEP68RRNILnW7HjPOhKYM6J0SGEfI0DdO2scJL7Io2tejUl+5aI6liSutRRy8mlET0ZyQz0sV6sOw1rVtHQseY5NRPtRDlOZCxEZzrWBOnE9wAmBKVQm7MOYJWPAcsmiUin1idRW/FyxmoljswXkkCUiKQQQr4nm+sSIcV2OGEcgMlxpZOn9Be4I8HkoqRCdayau35rJhJPg+pLa6VBAK/kAK8R7+AGQ8L1QNbUro8NRKXuTREC/mDr0XxjKrghR2ZWGFSWPoI0irrQWkFzxhKVNbGJpHqnXJOcgpg/XG9NWdr7I4TUjbvxcshV+9Hw3xlamcZ9p+0AIDocjMoGI2NOh1rnyLmw+ZXWitVGEqFm0dNBjI+ChW/faaoARjQRSGEnetIl14Muhj0TwE00JKa0XnbV4wEE+lfroseT125xLRqEWXEbfDOXnZOQy8qbb7Tf/FlmNW2BgH2Ql5YWg2MQpKTLPbuiHnrNDH26wHDKVpLgWK52UYUtvRxByoNXB8UVQXMu8VHpyKSVB9bDonbU1cF9agJozBFy6mF7Yfhj1Uc7++e8t7qRQhAGCGZwVNoSE2FWttYaicRzxHHsMTrJ4JDMz9YcRHK0hnqLcmVQEOCPKPtq5xwaPRvZkgs/GTvIz56LgKQ7NsCo7tKuNnswkwCYqp1KGp1wflwSTfdJQe/fdesqMT1oOjC61zOYtvnSMLb5oDAa6DamU0WhXTaI3ppJSFmCEb8AlB98itEwyZmKTmMg8VI9g1Fp7/NcjS0x/dQT0V108mFJUapVkNK0Eo9h7d/s1NqLITEFNJHNwYYxsLetEUb+MaBTZqF+xEUFJP32VJsBF9WRX3cykiRVFwpYpBMLJSOEc5tibjh62VAaVlyxYZl/76YN20Q032tub37HLLp0BMW4ZALOJth8k5a8f/L1NRDAzDWDBMdDFOxmxOcTMkeDm0pkLECzquCR6W1peDMsD6tA7Drv1HAi083lpBN5kjJyB5po0qqIZLFUkdL+EdHXABgVXXv3qbGzmfvFiWNci0YXT/FSMnIsuokpzAogJLRt2OHqOKlN6jg9b6nSu9BliruAxOSD3ekkF6Th0LxwqUL0qjxnH5RzuGns/qGwnR6hAUj1zVUoC4AqSAGf0sqdGMdCdQ9VCqEGV+cU1KDHKOsYbDh06TJYlxGAkoD3nuiJZVmQUxrUTFGD+M4f1zadXwm1LiQ6D0sHFbopqsa0Ne5B6JzIH6eLFsX4bmTLSvrz4dnvu+ecd/dKk2TNgD+i2Gog93yXynjRxsk0cSzosyXgWoRsC1UXjojSRviudlT7K1q1bbQr8dTvA6k+Ci23Vq6tsEki9M6T36k2NHDmKKfiDblFL7r0ARFA1/Zo0HI2aeXlIobeCspFsdElBIZvkiJVVFqNeHG1vf7TWgTU0sLtoyhxLYLVvePMd+8Jnb7QTtSdYSOX2DPMZQbK3a665zg7i+UWfX4P8QxxEqU+ueNZ64eq7nOg8Bqf72Gsv2k3Qypw+eMzeYr5s5vSZVpiay1xaARpFBxgBqLVxsG68uOMN29NSbT0p2llJuPcMG5s1Fq7CXBwWctHKZjh/yXvE4RiSiOKzMGIjcaSxirgVBcmRs8CS6Kt55tqtbUcRpR6UDF4Nyp+1SFQnsujSmZ0ahPJrIka/X9kViyTAnEMC7yOyW5H4KjHRghbDQgsM1QE4zwRfB8TmIPQCTqg3IKYS0b6EWLXtlCl6gXt3E732Y+y6iN66iUjnLbyY46CkSQasMYZ4yioNiOjt3IaCNM3nkBigaYzLEDnuM+iCVAKUcxCqSbQz2hDaLF0cp1Sj5WxPEhUHuK9yugpUPCclZ6VVpL4pm9Rlf2G3da7KEdnHZ1f+AJssjtr+SdZS/qAiriUlPaJDF2WyT6R4qpKg6GPkHPsUsXNPhgMW2btri/UhaxAbNgRtlG77eX03LBk+gigfxKxZ1mRF8TTPARxE+7usaHSpzeK6ZGC4BUhoC9YgdzHHXnxiPWW4pXaMiL4YklX1UQJE4LkpSJ+c3GCH31hlbScwlMNSbeaNM8DKNopIEIflZ9QAotCUElCC9LBUpm8G4BBqsNZuSrvFl6PHdQqyXQKwb99rCacwwpBgdlEdiEVKRSDMfg2wa7Nz8x3HnDJmeriC5Ci6j6eXG015F9pkS+bzE8rpN42PIzNVtYF5ozcOkrHF2IKFoOMKRDpN7ycDA59ahIMvs1deOmG//eXrMJeXQAJcbzdcNY3hYdbC6QNWMWwSOlnjLC5rBMCtPHt+xbv20x//CsRgpicgSoQuJWYxVcSS+ahEqRsTBzGxHwdSSUbUi3GNgvlm+Oy5FgT1200pXebbJyQdWZa4PiOMKfqLi87FWK7snsWiXooAXDKL4rwUmjakCgP3Op210ckeEEvMsQNHMYgSsWyxfPp9cyZAotvrR3WCHh3BZH3dUYgRyHzZe91Ub1pB5zbSy02i3OWQbXyA9ObaMdoSypUx70CRQcGxgv90hqVjcP61zKwmJsc5xocUrn0fYCitPd0bt885XmU9yloUZHrzVOr34Bjk2JyT0YiJ50gysKGi+FJfy9OP07qmQylnEnZQDmmnbEvuwWVOHvrWK6+HyxHhfeSG8MO96whwwzkqKUlo3+gXracwrF3vJHonJR7ydD2MGERTPfNTAtT+nQBKWHB2yR2VlJQ5+L2UI4QYPHrkuOuofPLf+RmWh4zUgUvHz2vLuDJiJMP63VMvwRbDk4isBQ9vGWizYwN19uaJbdZIRS3oQGrQMUVnM8xLRiMcv8AUvPGpE5B6MkyZRvlJkGoZTQEkomFGUNSXAlWK9JoycxBGxHA1QpcjVEsOBj8ovRaMn4/oIpnoPUhW5Hl5eNN4TSLZljyzjF0ShlMGMZNZn1og1ipJxiuN5jxkeGuOH2HOAiEwZmdauUAJ9LNGD4ZSBzhvgpR8WbRnQPNoiDCXxrxS3WYoY043AsWEjLQKw5LCXEE8Mw6Sfc6EsDGONH4fQ7hFGA7NhPWxWDTHU81iz6EvpEG7hg50vwBn0GlwDlOzZNGwtSf3pdkFRRNtcJQa95QzdPGVbrO+cBOWxL1O5/dC1YjdvfFmntzi4lorK5CacK8YE7g10ZQI+siaBsSCzs1T5NhHRivGCg0FOz49ldEUajpBRJUb6BlxP930PMeam5GGc2MDUDbrZZC1g3kqOcEB3XcZNTkqjqFd/SvmavyokdYDaY/iHk2dv8haiQ6VnWidt1MeTOVa9bMxNZTdxQIV8eVRAg29p8oAQjtqRkPGWotWM0ZyWFrsPaL6wjHIEZ8GOiz5Ep8MLMfqTXt4IaVrPKsJq6r0eY7KOa8wVDeSYenUldXF0Q89QzlIjCYTqXEJQem2qJ6gXpZYBIRylIMm49U8Xip90R50qzpZI9FsVFd2wZiIRKaX/mwU/SBiWvMF6oxVRtBCL1blESoIF8K7V1A6jr0jcVAcIoFIN9Pufjj2qqjdJ8E9mZVexPMZ6UhgkDJqh3Xs+NBee/wlGzx9sE2+ZjLIUzIsCecBZjp5DDowWC7ipZYs1CLM8FG90N70FFhy9gKCgC7KVH5b8w3mrqAbAwwoi+VQdlEinWZ99emauXOWQdeSUMYutK/6Ilx31kvysBRLGZ9oOROTrXRsmdUcrLMNSL7HRqXanAVjLTG7FURlm2XkF7MuCLoAl/zkvtds5d/3wTEKYTQMNbd+8WKrKIZOp3ufjRmfS1+TYZWEUssuvYbANMa+8/1f0ysDocgaTWbgNglDq2Anh2HlgKNl84ITdapjWU8jQJx1K+2AtLh00lSLplWg37UMVIZXTwXxPrcUXHYShn57hXSv/CWLKOOt+x2Z+/PoyFS60pwT4Blhqggk43FQmj3q4Zr2SJgSlvjGxlbKroijsrdz6KflwQ4iDtMsHJWQ0t3siS72YhMSRuqjSfonBCuKJ5kEYIcgrFcVDFEvqZzP/FmQ93cAMlX92H+qfOgENL4iuy+NQS1S53DUVtDpaA5SDs1BCLxSutoQel4ky3Tn65o/XtnP7QvnkM79i/zuvuvpYSfkyoTh5zrEXvgl7jvXSwg9L5/1si99j6B4dWRer4z/xMijtkF4fjWZClw5iYF6Vt3YjHwyUjkvVdB27NrrMq8Iq3wEERiZyXIfrXun/5wtxNfI7tK3U50kKyfdH/X40ytwYFwIOTEOlAKDNSUyyX7wA9sVqLUg3HtOwlwXSmeDsXeDobpIbqgM8ypDxN1Q5OOiYtU8w6UdXVD1u5Kg7xDFiF6jE1XJTwciqKOyO2eYlIbKcGmTYVCkrClnI+LDHjadUuc+HJ64tbRw1TPR/RLRq+5YD4sDK89jel+K6vSMFKcLDKLPEl2OUnGZxZCAEBy7ZKq1yDVSFSfaIVH9uwiDByhriLdLtFKR4boBIkNnLMWsrjKEzobXK5PUOft6Y21Qf5pdMWSajfVDYoqcgDsGZTwcswaZ4zifeD7Er6jFrTSXU7j5qSDGnfgJQAQLlI3RIWVbDLv6T36ukagipcSsMpzqPyohCJWn+reAIqp/61xlDXxcW0U+GiQOcV7dwIV7kGwfYAMphVd2pchbM1CtREndAlyAohpIgS2Em90D+GA8PZ4Q5RhtFq0T13zlS4GC+maSGlGJRWwAB1Af3bl9h1uguh99It3k3rihRD0XR6Wyo95HTq2dc2tkMFTBi5M08fCr3tZx7BZhaIW7Ruc2pf58rrl8bnNqGYTEFML6O0pfc9YMtKzUuHd9Ri9a9BwWRoY1qaa2+luSk9C17AQpJ4FHDSNH4fR7eF5QG4eoOSXVb3fevtyO711n763eaHkYWJ8/l3LbRJuxcCn0Tcw2dfRYNpD2GPqlYvfuQQqkHVqzlORMqLNYH/7DVP5QU+Wq1+06YHuPHrN5y6eSbZLZsZ5igNTXHKvBYZXQH0t3fY12YOHGPFgwkEO5bQHPRUcIdO7L//aflnICmEunSjowfuMoHXxUa4mATc7LcwUSCGTVka0Eeb9ePyjPCsq7s4YwIEw2Vwr9EP26115738orsmzKDLgF49vYiy2U8WCHj8kniC1iaPZF27SpjnXJYD9W4lt3LLCc1B76E+8gUZNr+cP4LBzSoMqF9uxTh+ylladtz37QcwCiFEho8DadknUilYwkAtlWZi/dRIgCSmVZMGKUAt6RDEwX9mYQKsNptBAkMKq1FyMpI9acADSuN6M96gySZ0wd5EBG2NkEh7V199Y57khwEy69hzTGgQ2Lo/Yr5LNUAGJYo3GiShICjuvow7H3y9FrvIVqQTdBmdgb2jHCQuZJEDWdoDkaAIXAB/oM0b/5aAskpFCKBlwmvb8+nBc7wZtz4jnKvuQ848Q8IxkRejtnGCxX8KaKhGyJczzKDt1XeB4rPHN4PhpQSDpXDlW9253bObRghPnCvVd4T53vzDyr4wV+LmD+WEDoEQ549UBvf+lSK7lwADhnrbySo3ao7JiOU6jJThySxDvVYzwFC0YK9zuFPncT4JgDh4/BDHPcu2eR8wofX8RpRY47UhL8B4f16opXGORWc5ooRF6Sn7tIiZtjglYLSomjIJKnSUhU7yIbOS4OUBGOuxhuW4j9m4XCTdCmkASJu7BhxJ/6E0Jl+Sh3dYvVQIZezT+XymNQwqVDLS9PNsJLA+XR1VvRR3WzqISoaaOpmkKJS6GjnqlSltQuJRkt8IQX3Ti8jFPQHMCJyBE6ZIm2rqIb7RSdg4aFcYqdLGDpTfWwSAWNVzaXzEnIAUvDSGUWF7zxfzo+NS9VF/Zo/XkrQbx0Z8VwzjVg9tLmIl9SAXlwAptC+jIDmnFSFiVHz5cOIYBjdfRHqoNrII9jakfFM5qMKFZwfp2H2CQw8vrSoCxzh67k4chlOSIn38F/ciIilJQYmmr9gqKqRtTLPFIfRLNBynD9mownk+2Dukl8ZYJ4K3aRXlSXIkKi4ADlwB56P1spmRSDbpowdbqLHjUL5wiMXVDHguUE3Frg7gs4KmNZhcTAB++85xx3E5IDjqFf91kGxWVUXh9Lj/fBONLMZm0nUg2A3pKvkhFwwZCLp7wsy6258G/eiguvO97j/FkStwn0WQ6xGccQ/GmEO4e6jROpQ0QclgKdEBmlQyOpHOOay8oIMUwAdGRgo7l+Gq0ISlnbwTc7ELr02913XW55OLjD20/Z6yt3WxNqvXMWX2kTZ1/gNu+Bo9ts8uQhlppMn66ZOZTTMITgvAoG+en/NuPYCThwHr0Ilp6CF7KoMp1bIli7ZvBSqBbU0AcogreQQX0cp5x/VM9pULUgE7PmkJ1SPiWoeOHOey25muvWLafLfWQTirtOUanreboIGmMpw6tQiJvUS086szLFciaUWju9V9F/tTL830opN7s4CRBIrvmycVaxZORZZZwPrqk7xe79xdu29kNASAHWaKjR7vvmFVac1m27QVYqOxkypsKGQiLbD4fgG6/vsu6eVJsx90bQgQ/aoSOtLnCS4Y+jVJ/CeWXkZTPALYJrb+4oWkTKXOPBI4fRbkh2azENodXSSTMc84yg0Bpidw6L6ySB03MLgfNXcMFe0b4SMElf8lSR8pquRcRpxZJp9vLcHhDBPta/C2BkgNVL4m/inXQagNgx8Xgq2xYgSVUoZ7DlYLnG7nFRRqn/jzOTnL0yrwHGg5yOnvs/hZ6CsiNuKDQwAaADNGjvUBoMSbJJwqqseVWn2tkzClgV2DnHq3XqQEN6Fw8sEUHZnQ9Z156RHZGdVVDsHInrk33CWbkLoUxJgbLHMuEATi6J0AYK+yf10vTreXI+7s/h12txuQxN313gIACIxwWqa3SaPuwo5usClGIllDsc8c5mHJao2D5iDKGL9Xb+vFiEkkmfcdbRqhSqapM0GTUWE8mwjr/5/Md8q16k6Nc5HHnssCd0HtBlFJ7j1Rk6Y6Lnnbd+XCThJmq9+mqkvOO0Xs4aHm9YjLvipajh9NSrAIXfWBcjXJMVmqiTk3VoPN208Pt6C9H7LIk3quGvclhyvNgi1JPxomqhixz1h3uduu/h91EE447T/cF7b5f18IubOwtHcHxXJuKwa6pjuChPjU8hH3VdvBqzsjcxdekrMsHtfadERATt8ihXD1Y2pTkDVrsWJ9mH1JNjVdJy18PLlISm0mLUUbjoSRvMRTZqlgpmyiYWfx79H7dDKbOEoP+hYYK2EIaOMm0/jipEP0ZDyGJ/DwCL7xICUlIF/BxN+SWKSf5m6plClgW4ZpXMVH3l63fZxUuX24LFSxx7vZCb+nJcZKJz0aZVFCYko9ifeWwv6sIHIOMVOEVZszS5HJhERJdcK1HBBAXr5u8Byi5d9HUcDYubTDzn3M5bTt6PkazrH/5w/gNeyUeRgJ8eyEHIb1WFHzt2jNM3U0bqBPO04nTPuCZa3ypRaT5EiCvxtAn6LJYK3TOVVVvI0PoJOFIIZPp7T4M8S7HPf2axZadmYxjzYBz/CNhzky2BDiotG9Rnci0MEpQWY1BnprTaepr3IMhS7S4PZpYk+igyuorqNSfnqKXCvT2VlKqOn6T/Vkovjno8EYE03mJ6xAmTwb1mDop38iON89dbfmD5pwTmUNnJCx6UrYts2tXKNfDPcaufmUjZOhAP+m8wWWEprN+s+xCvk5ZaJ9D3DHSt/MxdxqUGbMSMQZSDCcZi+fzTGItqs2MN6fan5wEWMVB/5+1LAXocsqP7drH3eG9KZX0EjM3tzPYVlFheWaoVj86zP/xpA2i6faw7GBOiOrk3BH7MHsTRzxlUVI4cDuVujk/XP5b1JaeTQRm6CJBVB2W3RObgKmCAbxOiDseaQCDlU5+EeCzkyscqhfOzq8wowj8XtUei9/OzjLMrxWVbnsU6f9g24gDc43JiLnDysp1PZgPekgzbCX52vOrsWfWN3H5wAJPV+QQAACAASURBVCYxwXijHBo5EdDI6cqpMhK2rc75hO2ijL56yq7npr3FuusDMKUZRudgHDGuMmbvcwVW8ZyiaoaR4/T6X7oYrmsVRtd5PSD9z/NIH8+mPAd2/r+II3KF5fMzoU94irPvIyo1PsMvu8QHdKEmHoWtSiFzl36WGNmFhOxE/f0kM7IHIHOI4X6qZ+7xeotUQscb9gs6R9k9JRp8V1lV1y03D5Rg6JVf6NFz6aRSp4ijOd9Dh12Pu4GfMBzOkUT+OcOvbMd7MJKGnp/Knl0cen8Z/08sgE8OvMlgEcw45zKggRt3s3SYkdq1GOC1afWZMvYeBZDnRHRR2KBhRKW30PTXMIjcwfbdAXjn7fpJXskhXGT3+kjh83Gvc89VlinD4JUonCNz762oJTxLddaxioH5k5BOXquoU8KNioxd1O+JrenzlTEK0eOGksWz52Qy+EqAcgoWCt2EEA3jUCd1dL6iIC31gWYbgBHaUTfp48SWIYCBHIcTb9PmRiuM8t8pqGlaobNKRNdIs2sCH2QCaEmHmVzl3VWvvmYnzzTCoTcX2PZEDFqiNw8jxBHOqQdD65rHnH4y0VUtGjnr33zD6qqOud6Vyo3apLpGnTScW8gcnaikuyccl+bulGbqMKXJ4y73uYUU2QwfW1vnVtnZiPncQ96i172JZkTilCbsW9vJsgZbNiUoqQELYSrtNHevBTaRA9PQpJycGvpEwR3001TCdIwjfG+jVNNJUJFIVpMgNn36SrOmjUPe41pAHaSWZDFbtn/oBFAvXTaWDD1o5TiGTIhbe2FESfJnWXMtMH5mecRokkd2Ecf8nXQ65bR0jbR0/AQfKvYeP37CCgrLeI601GJ4HQ6LkmEPyNPYxFHMGandlWZ/uemHlluDwyKbl3MK8V4KIKTirRRETfsoMtYBZE9aGOHIH54KXBw+vb42a5HxZHQhmnWaW5RnAWYSA5pHhHJq8gUgYNPzrHFHo21+4k0bm19igyZPt+pO6JF8yP101KP4C1IxCRRjTI61wuGZlV+OhlQ5MidlQNNR/t3wun3nnt9TigaarwY9imOaJxQ5QRRrJTOv1LE5DEiclJPXHGaXgh4y13KolxSERnEPi2bMtRj63Z0YfJ/IClTRoA8bwlO58FFbKOywnIBO2Lie//28JRNeY94jH8tQ5EDCZUP9LWKrvHL9x5/7yffz9ivHwV7QvJwzjs4phI29uAHZT065wCF/vRKfg2q7z/X+7vpG7sUezZjYykNkbPUQb7c2EABhG5zeu5C+YVsUsUP6QK/y4VIIz2G5Q49Ulrxz8syW99zz/7mWynn//pXD8qKCc090n+mcoOcklaepCdNLwKESagz3MRGbIUR5OnNy+phOyqo7d+1h+3mZtSda+X/gsHqf+7FnE86LGCKH5DXj9FcdlCDukQOWYfDApcq6vEwkcibhE1DUETFAWlSKLMKPeU7DJZ3uYCOf//Gr5jyf+5/XYeW7vHG4F+Ge6+qSeo4alepVOTpUvLvXE3P/nOfWa92Lw9mR+4MXgXgf7n13z/WavN5LPQPoIo3I+7i/RM41/LqIM9PzVX45zylGDsG9KnzDz8JydczhD9Ocmzc9GjkXDI/Ox+neyLp5JUpF5CEBA/jyqczAl5ur0hd/c8fm5o+UcbEhBHIARdZHENGOZlgDBi5ID0TkxkLJSeCwE2PRBEt1F9Q5ynqjicollx1DHV6fn5+PlpIGbimRybko+xDwReVHlXVOwOK++f33rQ6nlYRDi8iEKLtS9OaUix3KyJuqj1Cv6OcIt1hkw7k194kN9fEc3rs35xsY7xHPSLioTdyYRKrHoTnKRnakGGFJZR4KCgTGcMgszlnnonK4AgQ358PlPuewNCSJijUOLOCiXqhhiPp1FpKcuO6qZbYIKiMIzZgXbAAccAIE3VNWOYRBVLTRSganwTkoI0W/EmfTiT5VA0jVWCi+JIGSAPJQ61l9CEXOum0+os5jgC4KCkEJKsOip1KP1HosDqsXLs/ohGGWhvaaj8Hhx77wQ8uowkh24qZcVSDcJIdsWgAL3cd+nFUn5b3i8VmWg8x9C8FMB7MzQaQtpAhLE5tyFZk4LCeJ6H2lFaInRUZ6eu1u2/7kRzCycO8Qdswdi3RISarVwYV4ECXdAjLAGB8Zpi8fEuAKUGtZVs/8ZknFFLgWx9h1N91GmVEAH9YtzDJg5DhVrif2I8S6yS4uJ+ZKZjA4iDx7phs3aKF/qHs6bBijL2pB4OAyx060rOGjCBoE4qH2IKIZkMR9YdSoYlcFqfrywNaf4OGLLIzzv4ezkcgaOt9xnQ9C8MpU/+iszn9+5GcXKEUcngJJZUqKkGVLeB8nzBjuLzk9AmVwyqLURuHLIRvdY5IDUSYlFKHWA0PTammQbQme30oJXUoJGkPRWvbgJy5ED3++V2XwYu2wfXXQ8HAfLGzi/n87rEgfKHI9nZ8Kz6rqvV2rQ+MFlGi5t+I+dWVUjkUQ+AxwDKKdO478SD1obA1PO5DJ/0mG1fXE98LmQc5Dr/WaaZ4Bd2GQfnAOK5Iiu5vtPfUsZPKcjYk834Eiw4mL5wGce3E2PvJ4OCI4m7147+IpEHsOI+JI1N86V1ONdDg8I+iyHpUEnaNgAUQWz1mn5UUQYc8c+eFsdhe5/mcP4+wD//qHcNLtzjHi1r2D1meFPd7/1/v8P8S9+ZPk93nf95mrp+e+Z2f2xu5iF8ASBEAQoEgQImUd1mkpilNOVVLJ35BSpfKDnUol+SEVl+2oLFc5kiqyyzos6xZ1UKJEUxTFAzxAEiAB7gK72Pue++yeK6/X8/l8e3oWC5GRU+VeNHqmp/t7fI7n/Rzv53lUAvxsjPd+ol/+2Y1Y5kHBr/swbsM5UStRk/JzcmrNYcrWpqwdHOEQKxDIFnpFk17C/bMMAaWfoqcr9ANax9rqtU7iW2/iPpuArKLb0hYk1ieD6xWaK8wwtNx+Ynhm1WuFuAl0e0bmO7E63wvAYZPcwgX35uvfivIswc5yg5aNF21DyuYN1wc/RwROl2xs6BzLaLkuyvxVTEAJNnHn5f12F037EAdZgvHoBIzXAahrJJDusentw7RjO3HMGt3EanVqsbIoZSw61lXV6CbKTkMXrYoYQ22e2UowvyBnwH7tIqjeaQV+rIH/5r/62fSRFycR/N8hp8xCrT3pN7BKzjzxfqyh7nT2aRLih8khxDLu2qGh6F3Kf129DAFjGMYrFQ44hsnuEi5iDBi2y5euQT54EouL9AZyCe9eX4y40RZWVeo/RSkyCQFD6bd/7pdTxzep8tDE2uWa4ZlEVXc5pj52SJBf66SJ4zP00XpiMs2RsiLpSUunH3r10LRtP+5jARIvIlF4cHCM+yA/69K99PXf/WI6ibtvuw7L9rnJNHXuWLoKHfwe/aZGqcCxvQfbj+cuVP4H88aYutLZZyfTuac+mv7Zv/id9LlXvm3DnRCoXbDi+DSCy3gy5BDenXnsNHR5PNfGRrF+e+nBNAe5RAXiOBXiR1CWdLTVaTP0GHUCF6MuqQ0EWeGSvlinoXvG3nNN5oKp7/LMPLRm8iLKsaDq8ajv7RMAcmpOKK7FC1XVu4utXo4jQcLtmMMjRSEr1lIAkUpaKKu6x3Pib/6+Omb+ueXG9CbdG1Z+4QOh6PHsMq6qAkVsdp48zA4JTYxLzjPMojqDHb4mfg5Phn+J+FecoHXOhwErJFbI2sz+C+tVfoGFdR3vAraS3iKmFvs6K6LKI9dwkPA8jl55FB0Be432MbryrHqh10V+xACeg2VchpdJ2Baw9OYctLDyXi9c0GyJyiHgGqZMHN4HrNYcxgBVUFC9W/lOA6j2Pxrxm/ZHgEIsigJoYaGUMSsDkyEtx6Kq2g4HDtI6aeW+K5TtNtBS4LSAoQx2sIfin5OUF1qeJZ/F9RfXHzoI/3dzf3dwEQSDeBFgUX3FO6juvRyjQuRH3szDb+Z4WQxUKy5WxswzFayKRRSLnc9F9rr3EY7fYiDma4iqGDLfoDc3ILZsYpZv6Voh0O2e0A88QgLW0r0r6eLrr6DhkMzd6Eov/tBPkYdGGoFxMDaELrJ1NPQd4hJ1SDKDaLTGyWR1BtGkBJ7DmuW6Ffr6d+y1ZYfQC7SBuUpuVcyD7hA1SRd4FQ8tgkXiip+pLC4/WwmFGM02F00rltimKT7KwgqhEPkhbCy09BsP5nFZmcB4OE1RgWXb2IgltgTJwqbc0lXY2sx5TZpPEpfAc1kaMxq+oNCJlt/LOFlgYQ926dRQX/rRHzyZXnppK51/P717JPxQtf0//OrnoLg/SUWMvnT+2XEuCRakq4U0h3USdu9fuUD19AT5gFydOmQXgFY2p9Xkb1KaaYLiuwNhYZGXdZVeWbvz5DWRbt53lGoSlgsbSn/4j/992vg8naVhpW4BCtFdGrVG4sqaTFkasU6fo736qXGYdqvEmCBTQE8foxxRF/mVk8ftUrxLvbwb6dzo6dRBgdbvfPWtdP8ySdGmIFDk+fCHDqVucrXuE0tZolD0yPhxhI0aPa3nAaveQdoOUfni1MmzFOutp//5f/pfiGFSEg0AXINUUAPgg+UrgSG2n+kwKBSQpyaOHk/XbQRKYeAxEvbvQr5p4AKbJs/oJPmVdivoHJtNj30ElqouQ3/H1RkJ5rrLTBMxHq2eLWC5mtoUmryE3v3eewFWuxuxAqkcqs5gVa3N6hxVfCxei1CsPCdVTElBnHvDFRDTug/FpIAI1xgusTi+ayrnmFWutyy2MjgLMt6l7GLZhXOA1jy5lSxWcjnxsoTnwM/ltI0sY7PrMRxj1RpX+rULcD7X7hLMHg6PZX1TUnaYcO9xlHlagsAV/cGMYZeYdBA+JHjF9/Km6QSwNILXUXCshiF70OuxZuIw8WX7bF2h3uM99qdfOhjD+i6Atfpr/+tDl7+vObSLWIV2XEV5VMDVag7m+y3Zr9aT36heq++1tJL4Qz7Kw/GKR5EwPH/LX1ronKFfeYjig7UCQ37Em/vakRMpzeEANuU8h9Z1td9s+8/VLQdgPQRubSCYbyXUvv2PtXyL5SDtv1c/B1j5Hf7nz5U1EViWl11+FA3AxWcPFH6319M65Q12WQBqr7L+pmZPpAckVu9YKBTh1U3dul0KqF78ymcij2iwu0HzO8r50Kp7+PGXaQsylmjoEhZGUHhtUwIteo+4Wr90bgELS0sWkN1DDZTrDrT1QEXIsaZhMJu4NnOu3rp4Mb198UK2vrRoihUWVldsTsEpd0Ot2KTtlNyWZVU2WbW9v6uF5VpiHJpQje00fIcNNg+Jworfz5w/H32NtELUHmU3Kkjs2xYpGUxvVKO27BgB8+gvxChDokvrUMmbzQWEC1p/fTRYbz0kvlk9pLP5IL343Gh6+eX+9NLHIDWQErK7O0zr+L+Jnkfj0/X0zPNHic/oxrHqAC0uqPage6eD8jfjgJZVxAXwLpQEyZ+EKSBKkP9FjPE2AFLbpdZibYgaeDNUNNFq6Uuf/N/+hPJM73A/FPeiBuEui7uXOdvlWve4hhmID+NnJ9K9lTu4Z2jJDspOEDtaYx9dX7pOEd+X0jn61N378rV05bOvp9sUaO1n7iEFkwCPG/j7T6Se45BGAHwrUXQznhCFyadEiZk8h7Xu8yREk9k0jKvnn/zcP043LrxF2ShSQcjzq8HoWyVOQUppKAddtiuC2LOF5baB0nOS+bhHbGoD9un48aPpOkVkbVlT52/nTj4WtPwmIH3qwx9O/SePpwUEnyw+tXoBa9s4r1GTsv/d2w9b3o+0ur4HC8vdlovH7ls/LVd2tRvbrLSQZOEukzhRFC9lU3EptjwIrGfb8QQJqWzrHFsSFLNbMGhoCn9WaNZnjYnn+FwUlUbJ8G82fHUPzeGG30LJ2QqChuNcko9LCCYTLzKQZS333YD1sIWVq9OYj0idRHJhvT6LPmyY/ynz2PQUAKuO8jeA5mW/rJBQWlmei8mIPEeITfY708KUYbxnPpXVfoLmvpIuUWewMjD2SRffBbCu/dufD2mavW/6RX3I73fACqAEKgid5cIqq4lXad7VoxUgDz9qHLD1ms3HDCXtPtV9t+O+XA4/aJHR1ZcCMGPk8/X5c0xo5b0UqcsEd0IsiCs2wJlPF6ZtiZZ5t/nwAE649Nq0mgyKRcH3xzimZ8um+v5DF1l1nIxSOaCZizUeADfflzpa4VYelTh/jLV/z6smbiiPtn/L1xesI57oUiQnU98d+jmBE4qzDqLtYA3hwtqjsjjE0tRNTGKX3kvrD64iGN9OW0vUHMS0h2MaLadtrbHUgD7fT9220aeC0ckyj1wXAdAYUANtNnJjSJi0hXWPLEFp7VbYjzIvlHWx/I9ablkToYGyEauY1HUqjrxG+SYDsFpYWoluTgOzkSfGrVpV3veyO6zkzxRtNlyIlYYc8+N/1XzmgYxV0KZVR2zK3y3Kx8ZYJOZ2k3Jee1zrsdnDBH7tFkuSp1XqDfjy2QYbS7dg8C9NO4iq1TL4bJEC3ZhrXUHg2y5HooCxxgEIKK6nHajRo53r6XTPJj2WYFd+dDZ96Icm0vSJPHe/TpXzUzRYHKQ23UkslcEx1qB1GbmeNarVL0NjNrhuU74e3IZSJqy32WwS8WENGxu6euEe83uPPLBpBDXgMMn7zPWf/9M/T7c/RasKyrnVhrGqcHmG4T24nQ6fG8SCGcPltxAWsF2SR6axovqOpa9++xaxqpn0Az/7o9HJ8kjnkfTX//v/mRo33oTYgcPuEPG3D51IHVS32AYIG5xrB3CukU+zi4VJODS6IQ8d4r5GzgPeJ9InfueT6S9/89ejrFWlw0UtAi2f2COZqKRU8D1Ea5o6eYZagaxyWIYjkH3moHWvs06lpL/v1BnIQxBKUI5mX3g+TT//LPE3lIhVcjMRkk0UZ3SqvIvCFaFl/Gi38aPchK6d93q/fYfLYGwJkPKdALLiJagAMW+BzKpuf1ilpmW5RRw+exQqVT2U9eJKbL+mLB9zfOvhR3ZV572S3XIqTltpjn5Uc3Re3sWKkSZvXlnUHlUZ4zDh8tbiQykNeVOUdX/WTWmir0n+1nONfFxSPHx1P1d7WitLxl/cLQcNpc64Vdh+wnV2t/u3JtT1mvKV/b9GvdDIvlVR5PN9KD8C+y3jcrAIYx8r+vQIVSI+JKj7PAO0rxNT47WO+3/4i6ylvKgCAaovxwLLWn42HNxEClA/Wgnqg4DVPrgHLal97afdlZPdjDm3pzpvHo38xgGDpNIQDtiz5YtOfMsi8esPuSmVYQqxA49cFeBRj1hkWULG/UeWwsMBR0ckGG/7YJWPlQe3moAMohmwShCqdcpIRy5uh8qHrCUTOWIB9pltuIJlIDdI6rVFNHssAAjjiqZPqbl8Gwo77hTKS608oPUEdd/2SA7uNvueXJsGcYsd8mcaFN3doLTSqgVS12tpfeAEbTToYwOL0LI2ChbBqmlRTi/aJm0QA3pJCvZ6BKuqH46vXqflZBTcUUFBsFKoF/+2LDsrlQhaKzRsdPy6BePwT3I+4kDVhs8xr333TWidFVi1rYd2t09++yCABWgqFCKeSckitNlbbEQptAL7Y7a4h7oeSoVaYICzVTdQCPJk58KePKx2b0zMav9rdgHguq0srqHdR4zMnm9dJOGMdaykZ4a60nF+XqDq+uxT/em5HziRnqFaxBq++n/xz34vfeD5k1g3I+nUE4fS5BF8gWrK3GMDQsfCvTuxnSZodGrsbRcrToKBPaB6OkfS9cuyz+yRBcsKxuHwJDmHxBk//c//Kr3zSaqEM7edNAJdo9njLkvn6BNU1jgxRGUSYkKcx9JUfWjBW11DNHLsw01KvtMLP5bOfR/tNbjHmd3B9OV//a/SdRKiR47TtfvFs2mjlzUUPdKA3V7mniouDfs14SrsJQ1iYuox6ne+QE7NQvq1f/dpqsPgKnLNFEJNxHSNdzCkIcgKmDiuAtY6H+2nxugOtOcGDNh+6s+ZvzlPmoNkgjOzJJ5qKXPM0fNPpiMf+iAxSRQzAl+yZ/dwQW0BoplqUbF2s5LbbmVVbruHlZrqc496bZcHLWun0nqrP5a1uW/BlT3fBlgBSu1KWAGsd8XD2tZ9VpzjqtqeD0mtsMaKFaZc4US6gbuMX9n99wHAdYvcP+uJRqzWUdLLYZ5aVhzjDFmEZ9ArSnGVN2msSmJRRYTKBJTcFbi658pFGtaAyoneilLBJhK9uS9p7t328MPT0cBC1nshyJnT2Y+Cdo8yXfdoQ2Je3aMBKxtOGSAKYDV/9R8GUS1aMAhaCpXI/javKWsv4V6Tqp2laLGa8s9R86kM7/58eoLiDgw0ryyz6v2wL/I5RfRi8ZTZapEuqt/zSfN38nvl5xj8gOa4prCE4pmvu3KptQdZcwWF8qi+nm+q5UKM+FqZWN83jytXrW97eBxp5+Xaw1oKXCuxrrIq4t5i53vediD1fX27mWwR1iuSy6ia5JL4V147iEF08oyEYRI1d+3pxe890JE7SSTdC1r7WgDr7jqLkjJBkfcEWWADTZVUrKgavUG15FUSmRfWqe9IBYPVvkNo4CZCmzZA8FwBwzXtodlKObUCf5evJo+HS7CAlJWb+bmqAZYTFbOp60vkO2m1sGHNs7r89lvpyuXLocmFf9xxL4zTXF26coN48/uW1QHL1/ed22peXMIPAVZ4+QUsHX7eE3PyANfDBlaSRV2tqThJLMuGklrxyhBjdk03IseLGomWyeFhHpmW4CZ/szOylbXDdYj1aR4cI0RMkDgUNQZfPkxMhmRs18k8fbNqR2q4sg6lZz7+WDp06kj6pV/4jXTk2OF0+MQ4BWyJI83QwQC71tJaO0zOChqovZ6GrblH3Cc2pAojSUfXL3EvW3dwu1lZA2tkku8yh3/2L19J3/rj63QzlnSDZdS/k2bPQOaYHYQhuRiWlfc4pSsHQaZ1PjB2jN5gtPmZPJuOPP0YJc960iQ5Xb/yc/8DDVnpbPXkTFqnY0MnMa4+3JU1Ct7asHSnhxp5kEjG0LCH+2H17Y6lN97YTP/PL/8V4DpLcF6BmCWgGnQoFlnbDcsq0lHK1hGwGigQWwitIYpYz0ECqlO4uQ4J5c7cvXA5HRqjDBy1+My/6qcty2MvvUQ7PONhEmDZX8awjJuYqG9+QFGkH7aa3guw/rZYV/sWz9ah4iVbR7Gly8+VwM7n0OLJPemqR3yzrOsAmAJY+e8lZqVFGuzACqDiT2Uc2+RI20Xljrz5Q5WSLtHCXNUoOx1V+5sA1z3o8PexbihEoKuQzwsitiOKPRaXmq/D7wsilVs+CBuCW8xndtsf8KSU+6zkqp4Va4gKWHrcvDoT5O2o22s+o62kSDHZ1hNUkrVHUMCcy5uQSCzbp28vyCstLMg0/2w2KS52iL/SXmTvV95X7r6MivdTBGuQAgIIMlB0WPolI0JGvSx5CpjkQY/v+r3qMzEu5RjvMqXygt53lcXp2i46/56NnbJgyluVKyDyn/LY54enPmBglWtpTXoBu5jwPCQF8+LLVZws6tiVk4dbzuTguI4CQHHnxeIslxBMnSrymG+7XJI/lNyuA6CVDd7wU4crUBD3tPJ3vSFfLeLp4snU5/37dKXxK5MujXyXPI0OLQDcV532JgO0zChfJQizvgrNlLqKDfKvGru1tEoc4jL9ixbR2HV176CIWJ4pKnZZlYNYigQPFRfB/73yUdo3bXvuiqDt2Bqc9Smt3JqSC+RimQC+a1JlWfStYHAbEFVB6QMWWFldMQTlsw+7BDvDnZGtfgFYZr8dhs2w932z5mfpJhDAGTEKxl8BIHCxQQWkKLFlsTnetL+aOVgNBklQUztUaQt3DJ8f52OHtpbSj509lnoXb4cw2O4cwIKgggQV3U99eCq972PnaAD4ZPrnv/CLlKw5mj74gVNYFFtp6gRoB3D2QWjZBLCWofnK9BxDWNco9Bzts2kASfVdGgG+wTl16UzQbZf+Y/1H0r/5J7+Tvvapaygra9S+TDAhJ8ihsy0MLE+uexSAm6Bhp80PVR7sDdeBBTdMweRGfS+d/9j7YdvhCp7bSZ/9jd9OJ+jgbXWUbogkfbguO+mKvIFCtEWLoSn6TI0TLO/Cs1wn9rm2QCrE2pH0f/xfvwsv5BC0c4sBs2YcT0kGxRsSLNCyZJ1uxcguAmzFxQYwT9iexvxAm4lOjRNztAEgwhOa+3las+giQjVLz/39H0u71G20Q3LrYUUXcxTdMJ6nkgP7n2ix8b6bhfVw7Kt1iIpQVilZ7kjd18UlWMWmKsBqV7Y8RkV2aAeslouwspLaQc3zFLmku73a7N/NfWkLkOw+VEBJstCDgOLBPludu09qxI2oOkGhE5QdCDACV1RdR9oVhq7fq9JHYn1zqKqSTGu/lfuOSkXlEW5DYsQWm7DFSbU/g3bP+dwTxo3NxZSev42b3gICfaSeWA/2PonxFke3ZZFtp1qKQRD/sqfFGqlOxfC4icO/8pzLrE2cZyAKWRsQXiHBu11a8aW2hbJvZhYzvW3xtKFCmyR3YKp4T54g/1Vutn0JXQl7v+pNZJDZt6I8UbmHuPAcLN1/HHQRtpCkxOa8w4It5Z5bayUf4oAbsjqq15DdgS0QCTDLrJ/8yFZHPkYGrf2Hq8dndfJyvFgLzkH5YuxH2VBasgWNKzCV+urmp8yQPYE6DGqSPIz/hvYKyLo1CBZUmF7H6tLrZmWLlc0OrKyBdHWlRhUBqqgHWCncSfgTNAnc79m/zFJXwb7SPm7TLr26h6ygfTeBmzlv6MzYy8sj6O3uJedayeXC5zgtdl4Zr6qgpiPwLteD7z10HQcByyEzZy2vIUFLl5RupXWbXlrcF+E4NjqSLNCpNVXqrETy6baWpukD7Azdh9pp5pJoXVmAtaHb0A3JtcZ18NkJXIZP0f3wI7MjqXed4DSxlZ4OUgCI5sOWcgAAIABJREFUP9kf7N7WgzT1vqH0zA89m574vvenX//V3yZQ3Z3OPDeB264jHT1Kh+RtamOagGx35wfEH8mV09LqIk/JG9gjr6rZXKTEDaDbmMLKHU63Lq+k3/7VV9OFb9xORyY60tkjQ2kGsOrpgRyCpjtAYvIY7SwsOGr+k9XaLSKte3cU1+TuxE469ZGzWE512muspLf++ktpCgapVlzf6BDuNix5QhW1EYkakExoVdJchE7fwLKkzdDu5giKwKn0T3/pz1Nz8FBaI4+LCwuXsu5VxzISacsacJ4UZllJseusMahuQAqwwwK3lU8/BYiXqBOqtm2n8CcBLN1cWyhQZz70IRj9p9MDW/6yHs3r4aJijbovsqMlg2P7o4q9fDfAeuhrrV8FwRDesSDz0TMrMHsB2l2CQdBo3xdBQGjzFhywsPIeCtd3Ff6oACxupcjCEqsKieB1tLxGB6+46hbc+lwADtdjrqa7AbmwgLW1TMxoBwWnkzky6TqsKIGFtRox5mIWvJcF2u7dqM4VjFssOl3rB5TQyBPL5dMsO7cFUG3YxNHiCOXe+4iLrkLkmKNvlvMeHptcsgVFMmNDBqzsoBqZIIa198vvj5mIatblUQ1YBQpZeLar99UH80J51+MR2s6jPpeNtX2wPHj+g0fNScGeq/q8Fl91+hB/+QvmJNmNcv9uDgJKvJ+vee/hYnRxO5VF2X7+EIH73yt/Clqtx2lZWI8Yi+p8LT9+TnS0LmD+kxNUgMvfKzdj0LO9Qd2R1oTT/+yVV6DFZ7OPBIAq1DLNbayonU2z5C29g4WwbtFZWT+4BBHYiwDWcnMwXVmiMnsnzDMcyIF5HE63kWDlU1p4xCC4uUwuKRs1m7tlU5VVUQBHCy8AKRZ+YQSG3YjVE6yjnNSowImAtp8s3620upZ/vt23XwTHwy7BEIitYyhcivDy7FmKRb6XbqgNXE9ak55/fAK3YCnWnEHZPo/vBqzQGukJtmnSdAEsN/UWEyEwT2DJfGx6LJ2tQZensrluSKu9T1JE+SRUbfhU6dLdd9Ji11Z64qWzxI2eSZ/6/KexsLooEjuapo+NpWOPTfI9uhnr/gW01uct3txFwdzRYFRFKgMpCc2NkfS1v3grLd+lfuDeSPrsZ27Qi2ohPX64Iz0+bhwR1y+a7tAQXbnps2ZjUuOKJhGvrFAbkDiRvblGZ6DHU1X+yNPHiAf1p7e/eDn14jaaHGYcuohBEqfqx2QbmpnFkgO1KPG1voLCsQ3ZAyDuYDy2Nmhl0vNE+vl/99dpjQ4ODVyHC4BiqzBtMF9zjDh7DHKRYYkrwc21Sj6Ly35d6/Z0c91YaQQhq/tymzX85Am7IRO5hWQxcvJ0OvnSR9MdCTPGRVTgJBvpBdDidWk+QuY8kiXYtq3f07Iqn8lVTGOBHYjnhDRsW3uZTbgPZC1XdhvIxXttcfAKsPatMN2KlR7uWs50+If3SLt1Uy4uiEKx58LWyCCrmy7qCkq0YP3oXahb4PnunXQddt6m3TKYF7s/5B5c+fryHtOjg9yJPbhfUDeLq8xCzM1lM9PWEmMVoMb1qh3ziNhYdR3aS7CXLXTtUAlghhtsqLqE9bXKes3Oqays5+hTBn2bzOoBHpmaErCeDQkUgFXcWfln341vhVtI826/PNG+YK7iTzlXJqI/WZi1y+5Ici2rIH+s+t+7AS+uof3LWSur6gK21punUJ4HRedhMC3fb1k67Ycs2kv1keqaWy7A9uvzJGVsArAyxbTlc2yBfDHH47YK0LTdYkzivqmVh8I9HRtaKarrz4FW8CAkwvfPp1jNUcGe+4iKVBVCVxOrBEbI7SFY99jM+oeVynskk+5A7ZapYymUBjGGJgHrJhT4NeIic43+dHkBthbJqGFdcXw+HsSOHejPtt2QzxdeZA5phbDsKvU+JJQosBXdxc9cNrQfNhZTlcQKqjFPY1lRjilYS9kKk5GXfXL5WFos1fqKDRFrUhdrLq4ctmlxMTknoZ3ylns6yFyCWqWZhjabq15UV2ln6ChhxKvN7GyRE4AcNGD3ULYOvE0tLKdDwJIx2WxZWBA0+KQNHgnxpNGV+fQTp4+kw6QO1HHv5W6yHAMrd7C/I505RZfgw5OUvtpIVx9cI2YzADtuKr125Qpf7ofkAHPwWF868RQt52HoMWu4bFAs6MlkHpJNS3WxRzXxDmo+Alrf/MvX0u3vLKTLr8MEXVxPs1OQYWj06FgN0PakjgW2y/XsUVTatjHb1PK7enUlPf7EbJo+MghYYtmcG0szp2cJrPent/78y2loaSONYWH12okAEsSKtSY5c/cE5ahos9PZCyuSKoYxt45ZA3fz1rH0K3/yZrq2hfuSdjzLNkyMfc/ARGFkrVJcP1Rhr0FQWYME0JCv75xyDPuSdUdDTZqGMs5dliiDVGRrISuzHKex5qgEGNmok9PpqR/84bRYYsmx7bhWjFGmmb9HLcUs8KvHw9bA/l/yT4+yIh7+rvuifLgNbLLCdqDEUuzofcAK4V9ZTDmOUOSflny20tsVs4h7+14rNlVkVPsNtV1ziI82Q8Fiujn3NO8RiRbhZ6jchAFGoZZFvdLo0AxwLJJasUqdS1mFHTbUVM7kwclKAD9GTKoAV8X0DtYyLuuK3i7bt23kY6wyY9rTZvKOextPdJzPEmnmRAparhcLoi9DQIqO5RGCEHSt3JKjn1pYtmQZnJgEsH7pvIct5ysT1GpJ7sAVt1cBr7iLA2AUV5PfrIDICgxxunK8AoAZyBQc1TFzsPLg42AmenVtWlj58OXkD1l2lZUTH6mCWC2Q9JxtFx2C13GtgKa6Ka2JajH4+bxwiqQuQFXus83Jm0+Tra2I90TO1ns/WkMYFpTXVp2j+OXjGNV52sY/1pKmfgam6NiHub+nhqOlZX0uNvCebRLQhO0CvUyRUeQPYMUCg3ixDqvsfmMgXVpG6FBdWwFuDpD9zQQs6wqGlWWdNy/DxVvmcd8KLxvAvwvF1cYKt4x+8VwxW991OBWNDQkUuty4/m4OrFZnMq3dWqW/yiCMQsGoUlLmHRqtIK8LgmPklUkQaeCGo0JhxJUsmbRnPhhauN2Dw3/f5rLJmq6bJi40rMWYd4cW0FIRi4JG8bdc9XwnqnIbzMc6Y0OtydDkS5am2iZ5GLGMxUYIhnudWn8QgDUBBbheXB3mydRgsHXB4uwnaDBN8vBxWniMyO6jVFITgsSdufX0FrUFB85MpUMfpMzRTD0de5L6egBPN/fXybxukrDZpGvAEAVhd7U0EN4de4DG0lD64m99Nb3+GbrZMp99LJmeOmNJySYyENCsmXupyNzP+jbtSu51prcvLKd/9F+cphccYzzWlWY/eoIedlSDX2ym67/76TS1wQ0hhBpSngHy/kniaCewsHQf6qyQVLNFwjXWuDlVupybzSPpP/zNjfT6EvdFfGzBIsEhLuzp5PpR0YDCDGBpKa7i7pPgokDyNdxHpkUw1utWQeC7gxQGtiHiIj3MZqdp3TJijBXlBffmEz/wQ2kLq9Ncw1BmACwug+2jxeX5Mgj4qF4PkK3KdqxYeu2fa/+5/Rhq/1mexEEzUMWCanP1qawFOLRZQwFSakH5enLYIz9yamL+bOUSjOwrrSKVsPjKw0J2X5Y8fG8BBiHaKmGXY09xrMpbVI4doKa14r4T4kjutlP4PXr8bcHiswh3eH6iMk0OX0SMqsjJkIbKCytU4J7VKyGTtmXoxFjEjbUBah4f/6vx92Atk38nEWMHr4dfaHC+NZRrC3OHVaycsDqsnihBi1fZyP2TWFiNX3qm3Gk1WO3oLUp64TkROPKyqgEt1tg+WPGHMHa85PY8qpjt/KwwowKPGGnVpDIhLYuleqN8J34NJNkHxWyifO+PSmVofaMcrxw63i4YFcslLrkNsMrfK2DUlenCyyLQcZJFaQxonzkYX8l2enWDbePn4QuDMs7LAkLY7fBUWxTULU7aSaKl+B6WVmgeOWcpN3rkEW5Bgcv6gRwTa6oCrCaLcAULa533trSwiGWt0FzwLqSLd5ZpP059ugAsFjL4hjC2aSGCHCsrLKBsw+Q6kOUeYuuJDcWqihn0z7zK9+zC/dBhLzMAZoALH0SA9TPPdca/l/vyaRHPbvNE/Dx/14KL4GxRlEIohDe0tElQgzaRlLOQohRuvqaaGeN9HY38Mi04VqTM6iYqayzKWuVVlzXvyh3Dq1WstqNiupY7Q6iV5Tn4oIClhSVgNfW7G/viM4KnrMHI2OJ7dpE+CsD8yInJNEJDyz7Ja5zGpOM6NPN+GjbqUesDpIYGoWeP1XBpDNALClSxlQnj8c6966l2bCQNPXE0dc3C8Ds2wa6W8s5GJv/J7t3btA/pn5rg3LBALWa7irhpzKY//Zd/lr7zhWsk6sJWHKYyNtRzLezwDsuObIykq4u96bXv3EvHOex/+zOP0YgQuKXb8KkfeR+VKXCLvnE9XaMr8AzVUOxCXD8ykTqnx+0omPYGqN0H8IS27hLeskahY5kVo2bzcPq9V+6mV+8zR/SwWmONSFyJ8LLJ5ZbtUplBMYg6lCpWzHH0sBPMIkDPGBFPXEex2sRdPYgrVYvrLp2Ih3n//PETuGQBeXIOz33/x1Lv4ePkY2VGGaXwc+V9K2e4gkryahboxT32kFIbS7e8d9Cl926w8+/tFla1hSNtYx8byhrzjaKktmJS2WsQa7AAhtelfG8HLP8Wbrtws+VnrjRRhFGRHNXLowCrLPDWJyN0UMAqjlOBoXs1xsaRz3lakekJQaNJCsYcjL0lSBAWirYfX9WiPpSLohBEXhb72+aTlUgN0Cr3WQFW6zqL7A9UUGlVMTYBGUVaS6tKhwlPD3uvyQLeJt3CprTdut6N45ZUmb7p6VrHys8/VVBIJCySp13Axiy3OQNDzutGyTe+H/PJsxi/F/p7AGsZ99b4F2uiNSFhje2DWj5K9Xueg8CpCpyCPZLBRiZNFvrt+oVfKOfNoxi/VAUlA4DV8GMiy0Ez5uTN5j/vL0Y+awwBSsQI8oeKINd6OOA3L9fixFaJ1m0Y3ULrCgQ51DYxA3vuhBkvMJjFjoabk/p0mXlBHESTP/pvZQCJ4Qkriw0hWOlqiVf+5IZQywaBMmBBHICA0aC0zmYAFn2YNuvp2moXgAXpwo3JeFhsVAurIfDiWzaPJsY+NK4yI1xfBmw3FUF4FyALqteFzzF6WciDCKYREgMHEVpdxV1pTohORhegKWSdEmdKUUx961JyZS3FvDCmMvV8jRiV7TfcXuHeMi6WLSZxuhNXk83+rqKhX4MFRQeu1AiyCEMRoGRvI/OAsnKQ3SR5WCWyRCNPhWfsaX4vx5cO7nUJWNY70yUYLEEsEAFeK6HGfT5G9YaPHwZwKBosUT1kFfOlhdVDVHsQC2uY1h79+EIElE5ArG+ADttjdSjj/A7BQfDa4n2rS9SOTaXuo9O2UeI44adMTWoJbq5upkEqYnQCTuQppN2FvTR3cS398S99IeEFhMEH8Eb1+S4suHpaBlzevLOeLlHp+LEjvekH3z+SzkzvYMEwp8Syxj/6LOujkVav3ko1qvbL1gofJ2SN7GLgc1pJ5nfDiIhKFeTvxeDh8rTS+9bmdPr9rzxIX7vPRwdG0zp/ssdV9LOTaVrG3Zb2OnZyUinAZddse5ZJyuD3QZo6ysbckGwBuJku8QCh6TJ77tzZ7DpiTk9/+CNp7Oz70n1Yr9smeONCdI5tmZOp7ZVFUCQI11pRsbMUKepXG6B9N9CqaO3edztgVdZWBX7ZYZSBYd81KF65wqoYUN63WiUtgkZLhma3eLYu/Htwh7Ocq649lNVihbUBcdbhD8rLRwFW3Ksyw0XKBywHFmKUn8O8AIB6GVeB6+4NWIUoDSYfRx9BLcIA0pJILGCpeBT56n22XJwhHryHCtUrC9SNS5FlG/eidGzZn8/2OnaWUKY7p9Fol31m7JgE6LB/3HfS5Xn2zszUOjb/7yfiyDE4LRJCFtO5EoOqbmnkUcgBoeHrokO4WteqKlYbM8LsRZidDR+aWWSG55uWgl7dRhaGCo59MGybn7LCPEDMCNOefaEZWMoPBVT2l2OevEqryBssVPW8oGOytOi4JksJqVmHZlR9xzWXUSZo5rFQ84bbpQKBFG3LF0Xip/mlVoWvFmvoKgpdtQ0XarZMc3UQLzSPYwvBFZ5WWlc6eX0wrfZMzgwQVuhaHomfaenQpZ9eV1/ZEGG1aeo4rhVgCQ6uwWC0IiBIEt6KGFaTAq64e3AfbULEWASwrlGk9e42zTQ7yDgP7yIJtABCI5rbGd/BNIjrzhunhHYCpLq45hpv9LLY+my7YZyCRadGVrMmnnXjrCVWjDLvPCstOZejk3Xhkc12Ct90lEOy8RwgEdn4Lt723L7stnXBVoDgItbiAjIpNdSVrsOEvAZobcJmU5gJQk00bgUa5RKDJGEpny012bJ2TDhVU3f2tbCiPY0WVhEQNZlNlqGBAKBraNOk6Ogey/Vz7gHeO9m5mV6c7Etj5MDVFDihYFBNnbXRT0+2PqjhQ4IUgDXQh5UJ4NR4vwazsJdOnHXICh369MiHSoOwM4lr7fBlW73YONJ2M8MA6YO7lIXiOjrtpE1j1Q58vKReQi/fS5cv3kJ4WK1gD3caQEbli3s0fKZ6Uzpxtj+dPlpLxwZoLz42krqoqLFNsdkO4lId5N302NIk9oXrvuyDEEJh+8bE5fQO43IqVu4N29VAjgCw/ujrS+n1+Vp0qt7U4rUGo5YyoONYBoAx5oN0T7aKhUzBaEaoWwrBZc1GAcq5X7Z3G6caxsqapyaljMz3nT5D4mm2cCfOPZFOvfzx9ACla8NYmi5dLE6r73fhEYix99KLoPS1AqwWsISinddTxq3s7K6EbfX96hgtwIqY6L4VVlnrrXOFMItvt4kwwUVBn+sJVt9X2XIftcexrEZRXVMAlyszX+a7HhXzsf0PegOyQMiPhwEr9qCyTNDhoHFoZariyC8Uq05XoZt9D1lidZx7JCDP37+Pm9o6jgqKbBHpcg5rUABVOPB+jKNjG7IpuwRb1q6Wdxk/9zhbIpKcm8StojBwOVYYRq5Hk/TxmkhCikLsfL5p37xDh2odc//6o+HZjwCXQsXXQHj9iBnjQ3gbV2Azmfzlnq/ZXZgk1hpJpSHbYtULZF5ojjdFwzH5/nFSJvyAy8/fPUue7BBUIUzKwiiWk6iWxX3l4nHxtL7U5istiyZUcEkMgkBpbV+A0XwFTU416JqVLxzooN9aikhPh6Cqg4FrwRVEODufy0mxjqJuIx0/uOkaCmUlkwuhXGuAm2ZsXKojqZUS7Ud5zXlNuQpHBmHvbYvipfE+3Z0H+iir0om00aQRETv7SJA0dpGDj98dsIwXcawm42rMCs18GbfSqoxBAkGC1jwuweskDt8DsBpdJGMybdKMNzEzmlLbZWFRKTx7BLO7woVoA8QaJryxmn4Wks8+rAw7IxubCkJF6NGZzpqDp3kFOe/OrwCl60+LifZtufVIiVuZdGt1DDefCpDfDFJHqOoMM0Iq4lrM1SbzZFsUsn+o5N2dbqJ137YunRq3Q6siEnqJ1GfZb+ZH+TeT4fNGjdYqfwtg5ZJXAhZN+FhTjbAIWDsCFhcywHichCjx4gQJyQCWdQXztEomEJyojk+ViHrPDn2zcBFiUdX5vRdXVj/KSS9WWHc9W10YRcThuDDiMiAZBATz4FRkZM6REGr/s6jqrYaM2eMe4347iB35q8SDSBmyRxlU9Q7bsztvgGQHCk8oWNFTjQoafLDH9ex4qr+Vairh3wmFM6/d7EnI+zrmQaZJPBBWrK1GYyb98ddX0jfm6FZtOxPyyexp5adVeJy2FaxB3c2jYxOswfVMbXev2VHbhpkWbkUJtKnlHExFLegR4lUmmy+Rm3Pm6DFcnn1R77ELy/CZH/8HMd+rWHg2a+2wN1ZcZlEW2+DiUfGr7BHKMtVHO7hVv+9bBtnJF4JWQdzmUXo3YBXFOh+1Oni2mCKhuByjjGBARolxZaspuzAykcl50eXv0OdjtQNq++8VIGTA2ke36N+n0ldkagVYmYTRHl8PIZTZpCH/c9ULQbULt7T7dIt5W6TrwTIEDWNPhh4i77NYhKGgK0cLIAUTuE1pCHleAZb7g7/ZylZFpLlO7znz8PiOrOFWgQnvmxhXE7ehY6ckcM10TBDD+rV/9W9Cn+pEc+pEPccoxDTEpRE6pyFp3mPx95HCd3q2TjFPatk1MNnJ6CdSx0Img5mCm1uUAdrFRdLN5trqOJkGKIwZmw72VKj9MZ5lUDlX3nwU5aRSQF5BeWNV5mdsftE2BFZnuvOl1xEKjm8WaM6R9Oi8MHOmUFSI4NcG7zVwtexSiqA+OUaOB+QCP4uQ6eHZTz+oJl1i73zrrbxohyndQw5KF0VeDequzmOOLm+kcf42ihXZaRmYMWIP/SfTxQeD6a2VsdQYPIVGz3EBr2jOxsKULbNFG49dhIxrQzdW1vysHBG9hLnr3C9LDXab2MEeibz1RKvsvavpA8evpSfHXqMW9hXuiPIU9scKbUDgk64fd5kXRLuFZcBf4oWap9o2gZ6dDcgJTPjqCq4frSsAy2cGrB4Ai7pwAiJDjlzmvjuwInShdUVnV11i3cw7ujLgxJqwMCog3o8A7xXMpasKHN4zJBPbjoeTQAVaBYTXsDF5y/JAEjCg+IRlFXF8xtQ/9ghqfDB6Avk+P+setAtx1cLbIG94yPgjpO+0xPFfu34zrTD2a9zDsp2SpYAj/C35FM0B41+m5KugqKn5apBfAGsUd+G21lVFvlDzC+XGEk3Mj91iYTC5gWW8ZVZkdtgOMXCPQaD4wDht39kHUQg31qyAZalHLSwAiy0wCCAN8HsvwCVg2cjR8lpWEOnitZNuvx1YXDTOEtGjkoNGt0J5DyZfJ9fSEcnMgqJAll1uHbjF4j0AIpjEKGQdbJJdXJkdWERd1J3cifqIUV4+njuMTzhOnB8tqFBGsxQPoVNwyRYRMSHh0jMp3QvKAq+J1b61dTh98rWN9M25OvErrpcYmCWsLMvTDQnGGNY6e1/aeh/FThVIflu3qsmjduA2d8f9OwHJ48H8XDT6G6PqhWzBO1QjPzoxmU7Q8NJcww3ias/91H+ZVhiPZdarDNAeAHibdRQxreKqb4Uo2mR4Tn9wbWb5U5xZ7/49PlasrjZgU8+u6oZWLL+QZiFM244XRxcC8lhWgNVO0shFdf17yQLUAgvLpABbmYdQa12LrePkY1a09gowAoSz9CvPvOeqdjmVMp3PmS05HypdYQzEGrDrQkQcY+1rGdZxEW8jU7qQl8aedrGI7l27ntYos2Srnihuq3UU3RoyrT3kE2ssv1bjfRCwBLQexqDXc+LG30I5CaOhstK8dobDJOc16wxaEIFBttjA3hiVLl74tdt79o8yyKU/0yzoHgTEAEKrYSA/uPwdaZBF27dyhUKfF9MLh+6lY333KHZJQ7HdORYjfXl619PAoRqLtzfNrfxoOnzsZ9goBPXJlq/RtK4HLV6iAI4CBmoezdyOlGiJCmZowF2UG+oG+LoAt6aURgRQH8XR9u5upvuvvJF6Lt0ncG+VZsZHnyaBWrYFx0YaAIxb0XKAuA2gs3PsVKo9ey4tzgymby3BxqK6gRUhOu/cSLULF9LQ27fTzKaChvdG6+kKAe1hPrPTO5F2x07QPfVs2qWi9vYX/yLVt++k+kwvcYbOdKXjXPqbjSfTheEX063+o2ir1JRj0nSRKchMvI3NoX/X84X5nykoIRz01YY0L9oPW6eOAK3hWpzoeJCeH/96en7iL9Jw54UQXDudJJDuoRjELsiWWiyG8HUzV5pHUtm5D9t7dCpt1bhp6mfulRrsMpTl9TWLmO6i8SZcKoA/zK77VM5exSW0jXa+AQ2eQhiRi6Urd0AKKefIltR2GuHZZTHY8IHrrjBeEwT3CKxrmUY1CN7bCokHuDFPfRynT/ABrIWzKCEjAcP8mbD0M0LEwvc3LSy+U7etO5Zev5ZwyE3dohmANrEgXr11J11By19i3tcZly03mcdiXM0j6qC/ksSBJVwO61aLRkCKBcMct85nvb9ePrsNoDQErwA4Y1iSThhj17zwFE0edX2ojOjeySCia66f9fo44PQMJIo+gz1amlqkfMjeVP3QxPtxCSJ7g3xRx9rpA3h6GRiFgakz3VaWwKoSa0Mbc9B4L9zNNrYL8CouY5FcRDReE21mRKzqvVyRJEoL82pF/TCR4zP+zR8zEoWyFDIrC67qEc1ZDzwUoipJikPYY5quPFVgVYZ2dmfTJ15dSa/cZhy7SUqmU/Uqgkz3qfX+ugGTJVqim18zAsFjDW1aTIl1Y3Flg+p2rmaNHjt2jFYT96NflzUrxyifdePWjdTPvZw/fTJaaDS4p+Pf93LqO/l4egAYa3AGCQXQjhJyleciaw2tO3nXXQXoZiB41OuBIahAvO31UZZb9rEVy6iATGUp7YNVjk1FCOTARbG+MnUwFKIAoMCeAmLVuYtbsrq+imruNJZbaV16GCAtCyuDapYb7S7L/Tttryjj53rYQ1bOz1Ff/h/yBgWVPe5eWsLiun/zejALXfMCVi4OUAF1zhnNIJzjcvl+nJu8BoM97N/wAO0SZLfjQ7RaMYatl8uCBsS5NoipmdQsiG3DXOr4wK9d5TBaLGqhWFLkb5zDl/4S7QkauJLuzK+mO/cWEXCJvjjz6Wz33fTfvzydpvfeSPXdN1hL32bf3EDoYTJKOLa76ubH2ScfpzPpy1F0tZYoakmNK3k9URdvz4DeCj8jjHdz9WxjMSK5Gmq46yAL3P7Kt4LJNMV1DLEJDH4riB1gPXQyilbUUIbosULNtIkTJ1Lfk0+mtREaFdbG093N3vSL//b301D/ZBpHWM4uX0nPd8+lx6h+3UO5oEcuAAAgAElEQVTttzplaO6hRdTGZ6k+/VhaGZhM69PH0hDtDnZuX06Lf/mJNAUxgkLR6UHf4+krfcfTG4eeS1cGTuM6G0WIC/SZIRNk0diRTgRiXGo3wjjoEzHClUYbUiPuUwulzuT0sGDHoQx8YOzr6UMTf04/ou8Eym13jnFUUCbMze8RsOBga/xuQ7owCXOB+dvGndPgWlcYx3urHQFY81QsWO+mLBAnWsFiWtdFxDUPMvYUF0+jXPuA1pTmOvTXipqbSxPhOmT8WWZpg3tY5zON8MvnauMqFWaqbyHItT6D3ceiqyGce1mQg1gE69QWM262oSWHhj1K4749hJW5OuaE9LAx9rAQd2gP0qC5XzeanBZyNy6iBVhEG7i9tgBCrekNpNc6fzeW0pCQISMRhWuESuA1QHANUoQxyyg/x+dcS9OAdV1hx/k32XTrFlsFqLa4Pyn21kKzsrsxEt1a2fLPgCUTcpCeU09yn+chKtTpR9UZmflaWX93wLI0UgyhKC1gRYp/biMfMeOqHxqCPpQXlWTNJbX2yFFiDT4CsGKBBniV1/BUPAKgHgVYvBd9AkI5d+6ZZ5SF5haA9Y2V9JXbeBP6xqIW4AouI5mCJvd2gdqLzN0iWrKAtcWc7TA2Ud6qxHMVjrr/pqGwq3BYLFlA0C24Dk1+hYr2Lzz1ZJB71pn7obNPpcPPv0Q+Vi1tanWr+DBOek+6BGlv8D8zYGVhkK2dDFoZKKrq6xVg7bv5shJY5UxVgNX6fABYscLapq29EkxlOVbTFyyCyh1YQirtrs0D09z2i3PjccMKLApMDmFauSRfp3K61zg09/SAJOQF2ptYHmwHa7pDeRdWm4a/bsIcn4pcLsMtgUc5Rh0J5L4vqYbvb5tH6r0WXaNHGckx1knv0AXp+bZHAKxn/v11PoUGjHtKtBwBSGbWbqb/+uX3J/LQCQzjQ8bkX2URvvbWO6l35Vb68OP1dPLQA6pw/w1C59uc6DKa8DwCHOG6XU+re6cAsA+lob6P0SH1FMKCBnZ0QO0EoLq3ydSn5fce1aV1P5osqSyocYENXHFrN0mIvHY7NW4/SAMWvyTo0M0FG5iM2Bib0giHhIQm9cQ2YBlNPPdC6j17Pq3iS9+m/H0TQdZZP51+/fe/mW6vj1Fu5mQa695NP3QIofX130pDN7+Q+pp0cUWDHpw5Bp33TNoemkqddFzdwp+u++bmZ/4Mi3IFi4RqBf3H0utHX07XR46n+73UYmNkKF7APbMBgX7daJIiauY/2RhQMyeqI+sLzi6wHgRhmOq6zGLhCXFo4GrlCNxRLNXncQd+38Sn0mj360FvzoBV2IlBHPkeLCyThsirsUKD2u085X5AgqA7r+AavEejvttLNXKxqClIGaYNxn3Viu1YUz2M9xFKAo3z3oC1vXQtoRQ0EdDZnalA1z2GgGdxAWNpzVduaMv5wFRoCGYmPAdoKVHVtunZpAsOIFomcXAMK/goPZTMucGpnLrHaFZIRXEJEzIWowGdQorr30DL0pK0w+oeQkwLTEHusSNbg2ttMpYbWncRyHGcs9ppekDvIK3fCeRvLNHAEG1uiCTYHXKCBrHkJ60ULmONQ64KbHZZ5XhWUjBWFUK2JWwyYAkMWlgjVMN/CoA5R+ypFwtZa0mXy98FsELWUmQ2W1Q8ZQkWwDJ2nIlDugmzO9mW8tnvWiysAlYWko6u0JWFFYqO66YAlcJJgf4IwNpPMq0kmDcbZjDnZO9KpfQtbWpM0kYTwCKG9dW7xFj7YTAOQXjhmqSnN7DIe5EbqwTu53HzjYybAA0JiBmzKoL2q8qmglFii5bW5PRUunbtWgCaZaTsOXaDBOsXnnyClGWVN6zfsan05N/7sbTWCxVey9c4ZMSpmTMUkHj8ZwCszKlQUB+03tpdg2EGFQsrrKkSEwtBHiZSAbk2gPO9CphauY4FEFsxI4+l56PtUZVSy6DVZmGVYz8MWHo4KoJKlb+l4pHlTbbgIh/OHMHgN2QCh4K707JMxB/nTUJeoBQYrjtjVHtajVWopMSwDJ/tcx8FMLxTrIFd1oyeEL0U4XTxGKVi/Cr7VvKYcnRrZLTWcf6371JRRR83t4HWONu1DvOpll44Ph4MJ7XvJp1PbyFc7ixTNXr7fppMb6YPnl5IPc2v0eDvflpYushC0VoygX86rczD5Nn5AGylx9O9ReI0aNbdg738jWZtBuoX7kchRML+aXf+BtYO9c8Qgn1cbx/stu5VNGyE6645MCxMtVwnKHeyFMXVRPdYuNQvmzmSRt7/QtqeBmzqwwSWJ9K331pNn/rrS7gHz0ITfjrd57pGutfTxwfvp9oX/106v/6ddAi2VX2a8jmd+MQHcL0dO5m28Z8jErFOUnr1c18DAGnnPPVkujR2Ml0dpSo1nV47qO3WJYiatYTQc9jcOF2Ale+rRUZPGE1k7ikKTSIEgdAALHAzuwnjixZThW2HoB+lwvazg6+lj2JhjXW9isAiV4E8KfMW2gVOyJoAPMYkCt6ipTBO5jSEYGf8dgGsJqwyLaz1NYgDkDCktyOvAWBYdXOdNHAk9oM7VYG8MLcEDR2hgYttitc6cZsOfdpSSmPhZjaW1SK0piBqETOiBxMCdA0BIWjpStPiasRNAt5o2DX6RnXo30LAzi0vQl2mMK9AzRo4SnBnENdDn1RmjmUCsf50HJtYfcYhu2C8raXbrLsti3sy9y7wbcasC9dZJ+simIishVXuU2ZgD2SGOmMAZSTIG1Zr2DS2hiCfnJ6NVLVlA8dat8SdJhDIU7gYe+3Sy+JdJ4jf0K2re00XROSqlDJaalVBuvF3XIKN1fQ0rV5OcxH9JvYGLliRIjMA+wpL0BjWwy7BGnErG/BZZNfcs4iR+gzAErwErAjsmeKPKy27+jJA6SpkTMPCytpqBi/GyLGOzwpy+y7BEFDtFpZr7z0srH1XmUqD7ivWGSkdHcRmw8LUS8J6am4fgda+lL58Bzfn6AxzJNg7YvzNArYCFnvcJOB++pA5b+6NXE8yu5Sdu1zZH7cg3pGrV6/GPvc5c3g23bxxLZ3APfgYeWhrEIia49MwBX8gNam1CBuf68pEMOfeMj8PA1bFVAsoCFB479dHufqi8egjvvOwwK8Aq92l19IRyv1UFpMWcTRwVJ5FPKtypYVfseUSDBnSAq8SX/Q7xTBuAZnfKqSH6lorC6sCwZaD9CHyR/t97Ft8+d2WC5lzGnXwEWkfyoO4ziLIAJku5t1kHMs9zd+6lZZpGWJFDbSXsJLM94q5Lv7L7PLM+WwCn3qmCcXbxLTCOgPAOq3pqXuQ467MLURhhB0trDN/sLBn/LuHTYd+nI4M1dKwTdugmdpifQXra5No0bZWCwA23b2Wxja+nD44eSE9Xn8j9a5dQCm8m0YBOasQ9PbR3jqdTm/cHk7fwL+92kWOBy7GTYT7IIuz7+q19DyVml9++vvSEBVal7/8l6l543YaZ5N1Sh6IgeF+FLy4HvZIeBWZNRxCx2egOk2wRYtcx4W3MEDbhhd/LL15dyNduHInXby2RgWHM6k2jdU0OpW6IFz0EME7RIzoxINX0+zNV9KzA2rr2AdD42mzlyKhwg9laGZf/lBanjmV/uzNufTltwjvj51J1y32SZHGHj7fFQJLjdPJAngDgCxbVaolRAxQcofKhdddrCyu3HYUgpVAFYQE70cWJTdXx8Ux1FhKz/V+I/29yU9hDX4ZAYaZDalDoRwIFUygohz71v8HwGowhmvEHWQL3kORubVYSw+2mBNcgmo226vr6TDU41HmoIY/uVN/MnOley3oMdLdw6JCqLPw1hGKdo0l+phWuEcrURj38UKDLmvemOw8AVzL2Tnlz1v6unENS9iYQkgdIs4xNdCfhhHG0uKVz95uQ3IAgsg5vwEYXQBpm25u5jxozIxZHxuHnolpBNffFCy02UPTaQy/+wCfl8lo/KwTRWnX8j98r4lwe+vBQnqDtuJvL9KDh1b3vXZoBrAmsAB7IEDoXl4PQkauQRhxwjbAyvlEOrRgSAJY5yFQnGKC6uwdNVnjZN8zYBnHMmZXAKvTxSFg6TtW9jqeDgjAXwFT1OozNqEF5d8lTGhRyRpU6bRdjUBlnCtonvkzLYWnAq0i9NoFVh754sKKnwQslQgXbE5KF2iiU7R5WDvH0+99dZEYVgEsTmnBX69VC8suypIulhFE5kxpMW1iiXoJgf1FKLpPtLIOzc6kJajMPhWehw7PpDu4nGaYpyemaYPDMdfownzohQ+nLhKI1208WvLFpLiHy9xHm4X1nwpYVX6Rh30Y8NrHrrJCMvuvDK7gUn2Pn2VH5vwq9sVDgJU/dxCwqqr32ZVXERr2j13FxryOSPBtu0YtvXy9+VkBVsSTHrLG4vtVfLMN1EPGua/jWXIM8wqJo1o6Oo4da16rCEXS+5NfgKJy653LNI+FNCEdXRepVlaxtHKpuRCAcZ3R8oTvN7CmdpA/KunROYH1JEGjsUJFDqtjDI3UOk79wZ09acl9bHyZPXGj1JyDZBxuF/NXHJzebtg+aJQNyAq1vaU03XE1Hd65nE50EV9Y+nY6MtlIs8PdJP2x1We/P22On073OM7yJi0lcL/10aZglJ9nb7+dPkpjwKnaaFq8dDnt3rmSulYRklgJvSasWhgTV1QnLq0IzhqTYJJ7EJoRpFNLQ1iu90yk63uz6dOX6akCQDbrJ4lvTNN9FXfdOEH3iZHUDfuvD+biBC27G6+9ks5vz6WnJyBz4MbZHUcrxD3UNzoGW66RHnTPp8M/8GL6y/vb6ddpTNcYOk8wn1wV7nunSYM6rJHcETMT7CUBqMlqXQWmyLCULGK+lBvbAKWahfs9ACvnJglyglUAkaY4u7cXQTO4vpSe6fpG+vvTn04T3V9E9uDCIk4mWSNr0HmLPNrCwhrSp/8eFtYGjIp1e2EBWLeXd0m+7ANoKIMj1R025DQxgzoCqduabibzqfVyooZgw7UGCRHhusn6IDuCRoWAH9eilaWrRgsmgvvlfiP/icU8hfV78vTjsbTfvHghLdLqANUn9XKeo6y5KSyxYftsseKjPjqWSw/CLYpx4qIcZk0u4bb79P0FKjeQrAj4GM/p5e/jjNu5ocF0hL9P4Abu4/oG0AbqaGd9WlkAgpZYN3Ex0cciv7soSpu4B1+F6fSJt64E7XqATXaI9TjMMaJZI0C3yfV4zZ3E9RQxjnpmdSkkdbNQzQIL7Uksssdg3RnDUpkaNJeM10dZWH3mYRXSRVhYjwKsCHjyrCwsqzdYlVyQEpQY/0gVYJ9ELmLErsx51FUoWLF/whKrACu7BNtJF1nx8XkQtdoFZgi/sC4Vhi5WXdzBmMgEFNZNcxfA+oqAhUtUC4tTBsVc1x3asLUaN1F8dEtLyhmGCLNqzzBdeC4urjv3dsodp3sBOFuuC1L+PoybeGVtOeKpT89Sa5GbmMcDMHz+mTRy7imUJ+OVnM5Gmig+raat/z8CVtVGpB0Mch7XwUcmppTdWSyq/IlCNIv3cnpAWJcPAVZ4jN4FWIXwUFlo4YJrO6+ysLirI2beBjb7KTAHAcvvH3AtlsM9yvoUkIL3K2AFNrnWKhmUCSLekbimFaTiZdwqUj9klbOPNthn8yQhL965l3O79ChpdIRF4jjmsYz5dz3oTqZAruXmGsS0DJnofZFUtkJFm+2B4VrHuU/MhQjOvsWymEMxywFWbYqa5hkX1GFsAXVZP34Xbo9Bqkwfa1xLL44tpY8/NZw61m8h3DrSt29ABR6jQSDfW4VUsUnPoN6te2l07u10HDLD094QJn4nbqo9sp5FV7W2wkfO7QmkAQUoCMS8GsqBbbXORl+g+eA370ynNxePpOW+c2mDmmOC1NDUWBoYpRL1ocHUNb+bxjn04oVvp+Nk+I+jSQ/Y2p341C4N6rYpTgoNKe0N9acmzeI+Q+zsO1iD12m5sdI9xFAZx2AhSMnnt27iQNmLkmMkFR00Nx0ri9P3nQYXMOPQwz3AIqefFYFknttYlMayumQ5wVpQSbatveA1hPVxrvlG+qmZT6Tp9AU2NpYPLrXuVj6MA1E2RbxwMY6RbgsRxZ+DNShZAMAQpBjbTca4gTKwtMqTQskLSz1ovSR6EhmYgx9MMwxcv/ZmwvWLpeU6WgdRFdqRCOqawq+1yHnm2CQrkhMix02pmn3cWh1B+g4k15qppxPnnk7PvvhSVDm/dOlN2hrMpfm3v50GVxbSjOxBE7B1HSFkB2rUyPPeAJxI4eUG+rm/ETPfmbev0ITxG9zTPD9bcXp2eyU9NdKTjgJW08QzerH+t/nuCqAmU1NrqoEQb7qJuO5+FtFRqNWHAccRLUSO/aW7D9KXbryTHuii5BqO14eItXWkOdwNi1oupsLF+s+WY0UdzonkujNQhFhLs7a4R6OclF2J9TiEa6yPY/SxP3rxSNRxDVpAoo+cKy4fVqAsSOZdJlR497JrEK0RIGIwTfOrXgVyAdeFouLomIe7z0vy90y4COAqxAvJU0E7jPnRKq0sLQGukjiFiRbLuQjg8GtVVkDR+LWGfOo1MH5hjAFTuUl7muXux9Ov/sXFdL1JtZS+4aixaNXwDgUVwikqiEdMi3walKCJmakocLqB1RWs0HCJZdasv5tIPIC1PUeM01JNJhCbC2c/p2dOP5aGuO81lNi+x57AyvpoWsSVvy5gMWcdWtKYpa6eimxQyfYQ2ZWJEfsmC/rYsW1CPoYilJH84bDOCjgdIDg84nsHoT9vU79jw9M1ALtXt2UBKfdt1b23on97ykxTJxVewGeMrAbi31v5TiFbMshX5aFC7dAbIaIE2SGbRFE7M36OD/i//HMIsDzfBzzCFSi2vYaxWH09vpWtuBjCsmYc14jLV3UHW58oVqHMQj8P4Ny7SRrK1bdTt7l6ugmLrNQalLKuVSV7WBlkHU2txiZj129OIutO+vtad73WcfpP7obIDahywng1V6Vyh9QRQH1odCyztAb9vJ+BrbOR+tlg41vz6VksrJ96nL45nbdQxEj+QxBtYtFcunM17QyoldOTaXU+jTF5s1QK77t4L01QMqaXZM89FmatBPKj223cPNfADfahTUtvtPaYDLQuWxEgV9cAmNfnmtCaJ9J6/SjHp/nbZGc6fnI4zRwaTqOcZ5Cin5c/v5wGVugfRJJsJ6A5istvrw9RMwJgURqHhkGpfmwmvbHUSF+4s5m+DQlhc2Scbq1qAZIo2HyljqLT1RkFbbOZn32w7v+c6ha+2LJqo0+nbkuOkwELrZtj9WLhEArMAKVLBI1fq5Gm6BGXG8Rdcm7rQvrJ6d+nbfkXkEXktyHIw9GRpfk+YFUrySZ/ChFfLX4bgGWVC85rh2HyZeyJtYmlu0LtnEWUl/l5XF8AVrNzENox5XrQzI29NfA3NxD4FpRd5maM6Zh71G93WM6+zLwvG69iXrYQiLlKvjqGbkNMeN1Bxn7cG92UZiLecBIK8vufPh/1Az/3yd9Pa1cuplk+M4wF3QvJwArMfQKOya5qi3ZLRTD2Az5DaOjk3EKm2E3XAJQ/vUn31EHYoLgcTqG0PE46Qif3vEBrgiUJIpA4uo8ch/ZOcizXsOl1ORzcTy+gYj7dFu5P28sfptvpNEDwxrVL1CIkr4TFdxjtfYJjLmBWLArCEmgkj+SdHsIg6j+E716qO0nUTOS418o5jmAJTTGHOBmicIWNi8WaOkAleA0AVBYQaQcsMcUxMNE4AEt/sQSMsLIYj6C4Z/dfjHeQKZQSroUCWPGaLa2Idanv6h6M+cmKRaza+N57AZabL7ukQmOJQEIlhrMy0m01BmOIeB0ubw6m78wNps+9cg8L50ha4ytbXHsfsSpjbvOLy6Hw9gFAypTr5FQ9fu50unkH64kR1d1TxXAqwDK/qJ/qvQr4FWIhxkAP4ea9fe2ddAzSxkkaWzaZpz1i1cdf+sG00D2Yls1zZNy6cBt2kGLySMAScFuCVOlZuboOgtbDMaz/VMDy+1L2I05l7ifsVl2fVV0f/7aJ+1oKeewjhLZxV0GuAsjqtZqLuEaO5XH8WcC3lJGKXrbQii6jElCSezPCtN1rW2HukPnV4FRAx2g5Nxabrh4BnAWwQvQUxTkDVkjL+Gj7OAuqym+tSd1/3l99t0G9whvp/q3byH6JFKbI5MTj8IRbHclahbgFjWdFWglAZWfuLZupduC7OPNHC9m7UPZJlsS5zbiD6cIREUVJy0wOmpmOwBgiP2h6k4W4eTH99DPEIDZepR4lZWJo592ze5U9BSriI+i0ZQbJsT2702n9Rm96+y+vplGQZ5LFuU1QvQdQiGCeAxKBHc5LO258eWkLgNobrqUabcH7TpLkOgzqQjOPrH1C65bNUWB3Idk6zZwHEXYWp9Pca5zr1lSaHHiSMjEDiXAN8ShibEM9uJiopYe2fotmdK8zKbdY6Fu14aBEW18rat2FTFJyKKoEKoOGefqyiy+/aspXYFVNvkzGCCgCkmqmJqYOQivvmmcCSE7uNnEzfNkIKkCrV0HIsQaYqCebb6afnPxdXK0ZsHawfJzInBT5PQBWtBdhPKUdF8Bag+Voi5F1SlsvUj/w3oM9mqYZqB4CxHRjUaIJ//Dy6kYw7UjlDrffIuOqcjZFgHsRF94aN7gpbdwKJ/zsRqma9FkQVlDzC8bq1PD7mKND0MrHkNort66lGjGfYzD2xpi5USwgY1kdurx0WXEejYoh3IFD3KZZWwaSXeRrCOcrXNOf3byTlomzmQt0glqFneT4WHxhlzp4HbiBdwBSc8miOWCwniByIOwjr2d8jBgKQMZG97m2MEdpJeobMnl36YJssPgowHFiQiG4jTVp3A3rjrWSiQLOUZ6nyFcMrQ7AtV4gzz6AaoZ7OcmxR7n+ASysOsnAPZRk6hWwcEH385SAURO4sKgsSSU7vWZZKoCps/IXh4XF8QWsQroQaFQiW1ZWuPwKcLXFsvJGtg6j1e4zu1CKuYqEF70fq6gsxkrM6KqqXDRF7Ph7wTD3XM2KBFzYPO1LPkO36rfvD6W3v06ib9ehKBK7QZyrU+DQKkIYdQDgsv9sHSJT8PCxWdYbcVnGTwLGw4DltQlYzp1xLF9PkF5y5+ZVxrgzPXX4KOkVKFQoLed++KfSElT6FfbFlknYAGMp4/puC+shwKoaJublWkgORfhnAyVro/klj8XfxcKqhL33NXfvPoSSK+mZZ56Nwq9vvf1WmqLz8wSpOAs0Nbx3/046Ti7aKOGJFchJjpv1EbutixmxHzsE+7NgRbkr9p5rW5CPe5CtzHhVDUYrsI2/lfvMiGLM6N0uzVxVRqtoH8xzI9QYiXyO+Ln6bgvlKrjIh69umtcALNdsieM3ZdziOel13Vucgby7BRSYJlwJZbjApZ2szmYNwwaMQ4shWO1CFpyl0uYbe7WOs396n3uwIoCsDGnZnoNES4SHifQdbEbyK8PKqkUSIy4BDlCnssVhYkInN79DP50vpg+c2UxHxqE1bt2P4PgO9PaeXVxzy2jfC+tMjKSOqTReOxoJwdtUudhBaJl0ZhmkPfOrFIogxtRTj6dOrKUdCCB2M9U3vm0n3dAOHFx3NcF07LNttPk7JL6+druR3ponxrY1gTA6xE1TtoZPb+HD3CSOtROCAXcFGnZUkmbzrVsZgL0ssi9YbmZwOi1zTKt42+KhW7eVQWTr5WHJBTgpq/LshX81MLYAWGgrxq5YQCwrfOy91NrbTCeasPUuUFXjKBR/KN0GyO0HFMQAfb427GPSntgAsEZ/Kx3b/SILFJcgIGxOUACWz6LZlNVT3IBK6fIUsABjY38SLTZgW64SH1xbhzZKUb0FKe13rcYxRAwClwqfrQEudxeWYeRR6w2hvsoCWGI8dAE2cTUeGp1GccAOpnp2HctkHnP9PotNimv4rKMKLeAAcUFNSLeRi26YNTCmuxF32QwB9z7WlBR+HTdRnikYfwbpbQs/lo4emiEBF5cjMYzVpQXkLoIWEFg0roTL9mtQZ18lT6eH9vHUJcGtyvVxvk0WsunnQYdnqFQ61GJ3TOSNsmDZGunkPmWcPo3Q+PGf+In0lVe+kL71yhdxv7CuEKTD+Mh/8sUPQLzYSt945wbzNBxEoWA2qbubfsBxZXxGHzMLwsoQRFlClUqDuHFO8slJ1u9olAdEqFCp3WK3NayADFr2nMqA5WbuAajqKAAClm1JKlaOLT2CQyDO8B3HKCysisYexWX9TnHNhnWV/54ZgrIITf3we5I2lCSxSjNhyFhsS7hkVGqnVgdSRaCcV+5nk9JTvQzuJuv5xuTR9BvvLKal+Yl0//XldKg2RcokdeG0sKXiWyFE3dPqHEHAQOiwl+qU+7AQgV0HYs089FAYVwqGFtYG8cUxrOYt5sed/vgk3hK+tonrduCJ96eR88+nW3gQOohL1rHswrPR7s7zbh0XlZoCPFnxeNepW8D1rr/wecFDqy/iLOyPyCPzuAXsqgTdOKxDVlk65TO+bcWUeVyd4+OUzWdcv/X660Hdn4bK79r/2pe/kg7DirSx6PXr19MysR+7Yk+Tn7gEEeHixYt4Kp7GgzSTvvWtb+ExIR0H5e8pck6/+tWvssbqaWZ2No7p2HnNUVkkrKYMMrmahoi879qLNVDGo/KuCVRRucfPC+QB5q6jPDphfenSLRXac0wgn6N9aFvnM6xTSCPhXnZeVOitXMEe3SauuXz/boBXB4pzHyeyJlCXrX2oKVlnXa8wdsqU5R0yFJ/+0xUsVskMHE1mFy9bAFIf2uUAvw/w/hBaqoI1KlaryUYgTKbUZhqBUdi1R05VB718yLEaYeNZlduN04OAqC8tpgnA7fHDowi/gTQO465uoB4B5oDafVRcmF9upMuwuC5hDSyhMW3QssByOztYDAqKOpUAjJXg3aWthAmvlmWB5cbN0a4OYTvI56kTXNIAACAASURBVCHK83lbDdhzyfJSXQouVPEByhUdYpCP9q2l9x2rcT0jsNVwgzHB29zf3b6R9Aufo4tr3yEYcAhYgKYbhN8mHtPFPXeaP8L1VoDlwo/yQbxWZYjCk8JVmjCr8d+1159ONu6nx++/neZefyMtnv9oWh1HUyRQ7Dz3eG1qFwjgISb9qfU30k8P/046vvN5xpDrQiXPiXglEn8AsDhAFcMKwCoxLCLRFl7Qwlpfpe26tQShtgtYS1hYd+cVIv1ou7gssEh3uddL90gAZLwajMMG51qSbCFYMr5aSib3KvxsuBcrTlKE1HAFt75mgG0Tl+K2yYNo1DWE1Tib+wjHm+VGx23bLqGCgbILqptgCIBTmnRb/JQN1rDjqJW83VP829DSQWjZybaJa3TiscfSV6l+cGFxnhYZdEpWQBVrTzdmhx2DGUMtqqx1epkIQY5ttYqgaPMdCT2y8SaOoOGyzi5eeBMlqjeN007+Z1/6EEShlfR1Kmk0IOREbKEUJnVfOPwaQpkrmNe5bUTqKFJ1lK9J3pvWNQhAjVDDrxfQ8jZ7cAlqYUlakkLfY9yKa+hhnWph+bvM1xaNtFDbIzHYGoMtF6Bv8Cy09ni/ArEAL8G5xLAi0Vx3oa9ZcIdQ8TUAq2hdWZzt/15p4OHbVSGBUOJ+xhq/NzadPkHVlNdpJLnxFtbNpY000jtGmgNzX5ihVTsRiSCWX9L1tYgW3Qe3P9q6BFPs3Vq+cyaIO385HYN2Kpx3ZHSQJPP59MTUIRiDA+k+HoP6uSfT+LMvpfk9RBv1FGuQb6JnU8sNkm+2tQ7+joBVkS5sKmmCs8ezxYyHq0PSGSIHNApityFdFZeqzu+rArtl3UrI0hXGvK3hJejDVagb1mahHtPzCAB6tnQR3qf47Ajr3aTqI0eOpK997WvkiRJ3Z1xHYUCfIB3gG699M8Beq20EkLd3Wr7ObCnmxF3ns4BWud5KAQ8gbwPhfcszD2krLqgnLMAqE8ryvWUZ8L0AllyLsgpZB5Y802WqEssDq3yFe1yCoLG9soynBVmPpS013io7a9SWxIlIDOsv1vfqXPAQXx6kmG332mLqZZGO4Igfh9njhrW8e6+AAFNoCdNuFzCzJYQUbnsnreKiua+Ga40z6NPbWGprjgYbt5fvjiCwGGIEOODGhWr+mZluYDZiIApLC68iHBtM2hobbUvGoFqiFRiouODijy0WoJDzYQwuCk667ZpoYgKKGfaKE2vUGW+IgjXEdXp5DmGlTQKsw3DcBhAYU0TDT0zQNpzr2MZ1+KmLN9O3Nsg566CqNYF8N09DQDE2wCIKZh+P7BpS+SwWlqDFM7aJmqaFI7nu0UZvevLu19OZa19NS7fn0sWP/KN0bfIEVqMkDnJ5cJVq/gZgAT5PkR/2M4O/lU4CWD0CFvfshArZj3YJSrbI1pV5Cgpt84wDsLCw1klWEbDW8JVZlmlxjcrfC+Qc4RJ8sIAJjltlEwH6lSuXqdVGHUU1c6jukj1WHD8ERB/gKoNLN8QmMcfYfIzw5jrXxzqRNeaCFsxqWI7mXKzR0HAXzWkSIXacsTuuFcUG6re5YYRcODbj5GbPVfFzOZYehOs2423FhFXuy7YSDdbSzfmFNEV8cRi3yX+8dCFdM9Bcp5MtTzeOzd+igjvAMUgC8soyrmauR+1eC0uLzn+x0YLtZ0ySCVNIoMl24g79CEmpHz97Ol1YuJO+iYC0Cny/wj4sZj2RORE5cutCUyfpkWmhyHrcV7dV7Bn8WcZzhoUyiWegH9CyN1aP+8ACuLjMIj+NxSOrSraggFqzaWUQLXiGT4TpFrTCsZ9jVAdiVqXSRQaryj1YwKnErXJlFMGtkC/2TarMGmyXsu8CrEq4sa5cX4zBBi7yLzFWv6mLOR1Lu381l/rnyNmrkZTt9yU+6Ka0grrBQ+5PAeyYzxMnHBwhviUJC+LFQV087ynXkJ+1ertCcQWhtYusOTQ7le5TUu003ZefphjuzXkc1kdPpskPfn/aGLSbMwUPcAtHsd8QrnG0DNKV4vJ3BCxdbNV1CabtsSV/1trS+vIzKl1+Jp7MSxR1DsLLPmBtoVR2meAcFocNEIu1VoS+1lktCBrsTb7fwBskENlIVGAT1FSSHSNBz1JWPvI+yvcb18g8tK7V1e77AVhZ4T4497zh9fi9ymrUqtIdXT1c9/F1j59zTIMBXcgdrX5Y+98oAKmwFjGz4FQuh2s6jqOHxg4MujJzFZs+463cYxO36Cqxrl1KP22w921TJAFjbXW91vHEH9zdez+088eufDONvfNN4ifraYT4UR2tpRuB0Ic2pyCwFIqBaLuubjKQmwjkzY56utlJLOTE+XT70Kl0d2QmLVNwc5vg2hqCtsFGHuBOpUxvW23BmAX+8Gjyh0vOUjJRHLawhXLbkLzoImdBEIiRUikskx/MLQc9vx9DEdU8fS9rksbfgt0VQsZntkWzoMmb0dhaL9dRJ1l6gHuWKq3mQtALNhPHwLqYxxWySZXthjEEaiTahsJ9LnBF/UUvXTkj5OhWlZxtQV8mYwgX46nFm+mjW99JI4tX0ldvr6W3z/90ujPxBEmWaE8AQO8W2jX1FAWsAY75xMaF9OO9f5jO7v0NgPqAgLIRIelqGbCyluyiy4svW1gmqUk79mfew5o0f22LZ7awMK1RIvD4AVjd6QYW1k2qx86R3D0+TuI0UvfzsPg22fSbFAVOFBfdQTnpmxiP2McSfXFyrx7JKJ4ey5UN4mLLHXptiWJpL2MkIaeCNOPnWS2UeNpJx1FkptmEQwyWBoNjZ2xFt6gbvalrQI3QzVXqiQmAghk5qmmZBd1FsH9i+ki6ifLz1zevkZZAOSDWpxbTCsQL53WPOEoXa2wb8kieC+YEZSTo6Coe3gDyOxKOAfdu2YWs52me//DcmXRmYhQCzo30bZhKW1yzLUPiOhUGxTlo/NFzGcvqZV8QFmWudFIbx8NFyPMIyt4M/qsh7P8h3IIWYdf114trtIaVlZmB9iC0F5i12yyCq/IXiymMok5/DqVP0Inpz8HT+ECOE/rBHQGpGn/VM44Z5aMYr6iLLw0eCzK3ndNa5+Zti1OlsDhpIVCy2yfjWLbWIxuN+dgimHyxZzD9IXP4tZ4BUjAm0r0/fCNN0CSyh/0ebY9V+pjfbkB50/XIwYawDJbRkpUXJhJbrHaVmoLhynS+wtVaWUNZYEbzTBPSbZmOgjmMFbOK52Uat/SzJ49F94G1/vE0/eEfTtuHTqZFwLGGpZzzALMFWbkCI3anXIhn/n+mUz/qUeJWbX8SUDKD0fWeXWwVey+7xYorrAjzgouxR7M15vczSWKrVCX33o1f9kLhV3nJ8akMcC3WYiixWU6Fiy7mJ1ugAUSVi01lnPUZEagynl5+1WE7lHuVu5ZVJGR4HCuiZHZmrmyRv5OBNrty1YW22XfRvDXfUSFv7INbNVS56oX/ZRq8QBZ1Acv1Vy7BnBuY7yvGriiQcfT4XXDLPRQ6rZqEpb1y5266ffGt8PYtTN6sdfx3v/zXe9NXXk0f2LqZzlBeaWCFEkto0rrqBBVZGmu4+gzqdWFh2Q+qi4vxxnbQblahgC/2T6UHgzNpcRjAoi7f1aOn09XJ42meIHmTTa3rbRdrQjr0joAlNz6iGdl9E0upBVZtyJ5vr83ffnChtWsK1bf8fPjp25ZqFJ4OoNpf1P45kkJ9DRJEthxkruzRurmfBbVoDx+qc0gykPqciaXZcxPPcDLFVs8xQH8mR6cHIBxYeZB+qP9++umj0K2h5/351c70aheVPygI3IHQ8jw9GwivyOGhUCqMwbMb30k/2vPH6an0V7iU0DBcWF53uIQqwHI88qRHCjqCfp8lyAUAWDv0v9oGpNZw3whY6xtb9v3DJdidLi12pEsLnQAWlm/feBqjGvY3bl5Jl9DWOiYOIQdJDRiejDYdq2sIGwSMoKSGpw/fjSVg6ZJwMWvZuDgFCRUV89G6ZXPxfTfmANc/yrWM8Lkaa6HL4DzvDSJEmwbny4aV5j2EJdcTGliUcY37lC69iLvNd4bJ97nP5/7jratpFSElFT/annC8IYR+f1Q74P45pt1LdVRsApz2siJVPBKaTWCOfcGs1S1evLmaPn5kOv3YsWmuZyV9fm4+XZS4IevMXm8Gu2OGyzoN+JMtCBCZDA/6EaYKDMmZI1h5lNUa691Kx4c6qRHZCCLGoCQEgsGdKNgWvDVNpEerLDybOb6qFyGqt1umyc7Dsged99BXuGhf3Se6obSguLZcl03lLLMEtbiAwRLHkoZo7lqGoQ6r+QcFOhOJKpMkR+eyWMoCpbSPYG1JZrkKKen3me9XQNk1qq8cultPt//w9TSyiXdilKRelydJ1KZq1YmjWJ7JducDurjQlHpZ7xJszM1aI6appRBnc++HoqNFkONaCksB3BjWJkSdEUIDXdA+O/n5fScO699Ki7vEbD7yI2kPivu81V5sehpxPe8/j1EodwJ5BVWxrmRTvhdg5eupQKP9+vxZqr2Wj/G4sKgiPprd266RqOHI0+uvHu1kjeq4fk8GX1W3z8/mPKwMcD61qEzHCOJRGzB6vnBBFmSsxk6Qrx7V39pLLbWOUQhDleXn+7nSSHYfVhXeNRZ6WYt1QhKeLze/zfPk36KBanVd6lSVNRsAnsfQyjtRkrqKhcYFVqCcE5jztcrDzWCYxz/nPCqLJWdMs89vvPkmleKvpsX6QK3jj3/7N/eeRBvsX7yR7r3z7XT/4qXUidndH51kDY4zcN1qTMYv7LNTTbhqqv9pCpvICEOPTbSBdv7myOPplRMvprff91K6OzkRmppfsxp25B+y+WxS5w6s3GzvBVjVRLTDWBU4fZdpWz5cXWNu41FpcA5LBqzWMa1NqEbgsPGDGmLQs9U2nKAgo2SrKv7P38Lt6DPKRBXLjkWqi0sXZI+Uf6y2I2tX009Qb/G5cXz+15rpC0un0sXuE1DGDZYzlOSU1AQ5hPwu1mcvkvSspIvuT6X3734WIUdRSaqMRCJoaNtZvsSm/lsBi3EOwCINoQVYghclmHAJvkNZprfnU7q7ooUGPfzIsXDfvnLzelqB0NA1MJHGEEL67dcR4LsAahfsm35qLLppQ2ssrQViCYbAzBvOVtvmJ8U1IsF7ESBDnGaIhWeB3w6S6bpZCH0s7Dr++2MElWcnqVCBFt2HcLH68zYBZYOxVV5KE0Gm5RJiGUbjbcb4m7h/r+DGmyamcnpmNnVSG7ADoDGGpSi24kqTRW89tB2ur8mYr7KOV3guQ5WVAbkDOA4Q23sBq+pHTx1Nh7ieddb85whyX6JtybaAatsQXaNWMxETvC+1z7CyIFWomMgSFDu0sEx6j0oZuCK7cQ+SQvG4cVu7MMMaHQCsbeaoNSUc6/6pMa47WA9WEbHnzyHICYMksneT49hp/gNWYIBUBEu1tkQ4vB6ashEPLGsj3Iamp/v53E8rWIauG7VWW/3wNI6wY0wKQS8w7KKAbsF4VNAY93U/hi7E5xZhqV4k5eDTzZX0ZZb6Iu6/2hqW7vXOdPWPXktHu6bT7MQRYsccE+Rt4lHpHx2JxOFV5nIIq12mp4C8DQgar9zEzddgjn1kwMq3V9Hb/dnkcRNHG/YZY2RnRiEf3L2RztB1edjwA/M28dz3pwFKsuEwIoXB8laCdI7pBWjoDSmiqhK2AViVgDwgCfZ/aVk57vFi0VQCu6p7WF17BXBhYPD5Soj76kNhX4FA9RrsuWL5tVx4Wjn+K+MQuVpFWu2fo7Lm9kG+5cKLnNmslDwMuNVn8vvGqvKerR7tn6/cn7mFSgYpCTIygrUsKytQL4hWX7YwszzcP08MRgYsdR8BTq9YYFN1nZWFtQ9YWX5kwNL9vs13VEAtrDuNEnQZ0Lpy726t48onf3Fvk6Dd7a98heAW1g+upLo5RPIqHFz3jNoYN2nrCNtYh7bPAKvFBoXWygAOsloHPtqt3sn0FzMvpC89/5PpyqmzLGSLZ1rzWqsstzDPzQ0Vwvtugb8NtHLspM0SK0ATwjHP1f4kmCcTwj2+Ee9nplCROv5e/bntOPmtvMl3rTysme59FaRQVsj+22VXOy69pVFluC05Zz2UVxJbETYv995LPzlDVXpYk5+91Zc+s/F0ut51OKo51LCmOgEp7F4+vxBB7QHiHWfWL6Qf3vpsen73VcoO3SoatJcdamMbYOVF0bKwWonDvGd7GuJXWwCWdQRXiF9JbV8BsKS1X3rQmd6Blnyd+FYTy+c8RX8PjU+mN5bn0tdXltIWsZyu/hEMNxeZXYsVnPZyovU6cYVQXL0eT2+6g0IutE3dpkpD2JFaUlaeYMH3QEu1okUvwFxHOJqSfQjr9enDhwnY45JDu4tYE2OYXYweM5dsyb9zDR4TQkcDa3+H7+7JnsLi/eY7V3FjdsIwnE0jWJJq6a6yncjtyEwn58+AvHbsFoKzyXXS6ALG5HJ6Gtr9x0/MUHUDdhLXscAG+Suq278NkG8bSwiKD/cFYEXjRnWHsp4iqXgPS5yFIGDpupWYYsmqDajs65Q33+MpKWMWQDqKq8y41hDwW8dysknjLjHbO4znhcZyug3JZxxwe3q4Lz2PJfYYLW9quMRcJoK/SzcASIEcxW99j02KS3FXpoqADtDq0taV7LXEqtGlA+2wAbvuFvd3CetmlX0+xhCdApDGdIsDWJI+TLXYAXTnGKObjONrjO3n+Pwt9rz5bR3UqBxfx2p6Yy69/clvpScoXTZtlQuYjx0MwjqKQM8AMVDOu4GXoq51x3yaECxrUIBdwdWne6xlzcWezmvKeXPeo3kmc940yRhr49ThI2n+zrV0fGI4TUDaWlwmpnPm6TTxwssUDhglpiYjUrDKVk+uCJJlUvUISRApNLkP1cFHBosDMqRYfyETigUxTwqEhJDqvcri6WZco2M261zBvu/mLNZGrOOyprVouP/tkiflZ/VEVKBa9YATsIxjFW25uO6ylVNZSBVIOF7Vz9W5w/tRrJ2W5VgsmgO9ssK6zWAY98nPWpFFQmZXv3NTrLEK+MJhVVl6Ao0Stc1dmUsxFSuq/D1snXhvH7CyGzG7A+M6BUOv21CUyg5f0YOico+mXOu4+vP/496Nv/os2frmDeGu4VrruPCk9K6x+GrQSXcZkF781O6XLeIF969cR7PEB8tC6eHVduVuoB42gFUVUMfTF068nD75+MfSbeinG+ZJmeTG57f0kaoxy93lwrYN6JXV8t0AqxrUduDyvYepqq1M7HbAigV50MKKeFexXFpt3R1U415eL5t4iw2ndTBgjasghaBFq+Ei0AexiszQ3uNzehvrfLefhpSnd2+mnz3aSCdXvpEuUd/wQv2D6bO7z6aVoRniOw9gwEATxi1qrlZ/JwHG9fsM7EI6vn0rfd/S19IPj66glT8gNoBgCjaNMSLp9nlLhd0YgGXcqp10wYjqzjKGFZUuKMdEGZ01XIIrlGRawCV44T4tY7aGSPxEcMAoPA8L8gha6y7C8iIC8usLSyRow7pC8KkJ99vxOGeDxSNYXi46R1PhwDiFZqlWaXknFJKxmclw6y3fvEF8cCvNECcbQbOewLp5bvZwmgb83ATB5HNNccyG7qesqrYWfiQcohw1WVsQp6OFwQ7HaWKx9aN1z8E8+xI5LKsQQ2Z2BgB5FSO0dzar4rrKJdFT5M9etWCodXR29lB6gh5OY1Qf6SbR3R4A5uR9jgDmVebVkls6JKMrssZNjEJ2Ccc1hlPR/l6QSRTYAJFd5I2ehaVlhxwWRJPk+T2EuWWialhYvYBDN/7kELCsp20qcDwAEBY5lnlaR4lpfgQQeokxO+t79N0KBqFPFKVdwNC4WjijwwXGtcJCVJ1zjWiBiVHh0tdFikujSVHobzJPn+fe3ySOdh8BOcjamcVSnmF9URwm+pQpphaZlBsc++b/S9ybB2mWpXd5J/c9szJr39feu6enu2d6ume6ZzQSPZIQSAhblhEYKXCAMV4C84fDxoGDMIR3RxCBgcCW7RARLIGFAYVskAQaIZi9p6f3vaprr8ysrMys3Pf087znnC9vZmdrhs3+er75Kr/l3nPPPeddf+/v5aJniJis4ZVZiG1xdTdTOzpPx99vXE/3/ulVcn6XaB1ylNpG1j4NHPWErYWx2HmFELEAAcNoIiG7UdgqLdkuckv4vM+yRK5KIQv1KgdUDmEAkq9cwqA6QR3jYWCXK6zndcioj73wUloZPUlDTxV0Vlq1oN11GSUNcbuK9c51ZUKhvQprxxBuLfSyvuvvKzJOpeTDNV/b1euBrIo+5SFQqyqUFuiioQ0rS0VTiRhKrPMQv3EbKHcsvxGAIfiIvVO9uOYYczlArtGqIA7HaDRkr9eV81e7ZWC9vnpNTeUVYKpAsQr+kkartrrPntOO95c9qBoCjT1iDisUWJnv2DIZIVoVVoyv+XeAPzIllLtLGReOCk/xBR3Lc91t//Dnf2p7GM6ubcIf/cfHqKWh9glY7xIW8fBD59Oppz8VTBMazwqBNdgClkBuHISIUtLUFbifVmYWSI7hnOudEbZZ6D6YfvvE0+lrj2ABPfU5Ys7yOZk/IM4tgoWNK8Oyjm9l8q2LtvnavDEtbV5ufu0AWr9TlVY4mW7uuBMND6uhsGpozc+jNkB9y/+FC8u/7aQg7LKbyZQe6AIhp6Ovfh0ePirTn3shfYBAXySnQz49MnHtXA9bJhpCnlr6IH3p6Fx6fIA2GgvjaWKuK31raSz99jwAASC4HQsT1BGNp5WFa+n8yYM0AqRAWHg7Am1snQLLq99OP3qiC+YQFIrWtM3wQuJm4R7z84kKixtunhzPSQ9rsSosXu/Po7AICb6vwlqDqWAKjjfQlw9jOR9lgQyAmFyncHMCsfzt25NpVui9nWLNk+FJqkxyMtYath1Yq4u0EwElxHdUomEW9y0U1T365IALS0cHYB4hHDRE8v35YyfSA4PDTK7t7GXhz312MoLJ+Hy2NCO+7ftapnwW9VrMg56WOZBliIgHEMgDcMy9g9f2jSla0QCvPsEi0IvTV3B9LXHeJbumMn22qOhhE59g4V9CAJ6ErqtH/iVBL2ySbpg/xkkwfY1c3s3waEWo1nohyToLCKgVlxWYAAwf5TKIQpK81pCYYW+BImuccwm00fowip9OBZt6Hva54rnBb8Av8XT9mQOxq7Veky1n1tIoobBLzMVTaLDnuaZjGJADwVOJdW9jqujWXBQWVuSGoSfDg45ZgmZbvKB8lwCl3EApvspPXuPU12VQt8FpACosYLdmTRWLIrdQPKILKmq9y3zP5f3zfsgc0onmOnK/M939O6+m7Xfm04ljl1IfjU8X9DKphVI0QUbAU85R1rTlK0ZrhPKbZ5IVn9zU/gprp2aoygCFrgrr4NAAnhZGHMbiacBgru9Z5MzBZ7+c2s49mua7WKcRT1OB+5o9kbaiXP5FFVYGJNTczU7Yy/dq/VUOn3nK7NVVpVIVWlNpVGUcAeFyXK9VD6ueS4UVckj6ImUZYzB37FyY+6thyiguboEwMIIaVE6BLAwvaeeRI0cFsLXrk/xH7OuSQ6shwxrajDHpiRXgSTPM2AwpqpCyAlJYFVCKSqccP44nF2VRfHHNRWlVg8BQZIQUKyBE94bviSof2ljtbvvaf/Pnt5evvEufoqvp9KcfhPPreJq8doNCtGO03zgQpJYbwIwVmuuAEAx/eYA+C0wU9gjpXiTpR996M028Q7+s3rH01sFH03tP/0j64LFn0wdY78NAUjcIQdm+3cZg9texLbkCWM8mJiPWWZHIap8CkMgCOltJKqO40eW1zvuOhxW4oxaaTilf5UtGChaLK5vJrWcHHoyPHKo0CboJ999GOkz89DD1OY9Tbf/4K7+ZXp+aT+PP/XCaevGH0+tCsBE4fVvzACaop1inDgcv7HM94+krD7VD+vgGoa9D5Io20puwDf9jqtv78DyfPHshnT1hvcQASenhNExVdLBGsNF6N2bSxZWPUttHX01tc+8Hqecac2ZvGBPhLTiyK7oganZ5WN5rGziirFZFCVI7s2hosCis6cWulsL6cBrIKGGb8+RTjiGehjhFj9xBjGl17Gj6rStXqImjYJJwTlf/gcgi9Zr3AdpcN6zWpBvFBPkt2grcm5nKdUUKN+onDuBJdWs80Mjv08Oj6bOHjhIaQ5DSWXpB6HvkggQdAI+O7sc5AaxCtNTBduvRnt17DmhHstNZhPecnH0o0nMnaUnBZ7/8wbupZ+QIihdrngW/orLiaaPHVTyudso1TiLQnz96In364OF0mJNuLs+i1AjJ2qpE0bBOCxQQb98hlzWuIBBAQZ7RIvpohVFCFtm7itXC3iQnx9IZHsJ7kLcwQsbUjwAsWkaxrAKcSCirbVu5Mxd2Q6ZWn7oyinB9BVyxJXmuyXRLObRiMRw2WX/WMI5x/Idwax5njp+w4y5G1CANVjslWtYGNdFv7WSASWzgiLIk57RKOcJljJHv4eW8Z9IaBoX7KC9xm0ELtkXlInlRC+Rz/DsLWve1vc/0bMPmd5mhsDpIaGm49C2zVma605v/yz9KYyvkO0dovHnuTHgsPSpko5SWYkiDxfndTEZleri/wdQeuSxbsOQ9HY/KSxdGUC1qzXVBK9GJFsAOqEvb8Ayh6E+BPOzCopzh2fvI06n7kWfpynCCtYH1vkdhaalkJ66CKbKHleMD3/+xX2hvFtYO58q1L2w/h9cyrDzyu+HxEI0yrGm5SWu95PNZ0hECuYTLQonxbIbcNBBWMcw2hHhL5oxxXJWJysvfqLwqm0QYd8yfNVyOw2Jkx1eVYus1wtofv3aPV70zb4zhSn+flXEO+VelFSu/Mfam8pL/L3tN+Xpy65QsswMLUGrwWh5WDRl6T1ReRkEiyqIxKNONnectRFcJUpC/jcn3f/71668qDwAAIABJREFUv7K9TCV179zd9IUvPpXWtbRBmvXgUm2DzLEx352Z9XT18mUqj2+lRx8+ky5SoW3StpsQoPHjm+NQqcwTargyk27T5ffVp3863XrsiTQ+SAsQNkWfgXgFEJvEhJoeQoQwLGDUcwwGaheXIRMteTcTJJBsJEs6LHwL1l7Xd1hSFa9XQkjxSb4R6rno0IpyEiOk9WgIUms+hwQDahXgkU3jn4yrF3i+7QsG2M3D1OCcJvxw/PaH6fiNt9IDeEmHZ24HXPl18hvv4z3eOH4u9b70Qprsnk3HB2FyaLufjgF/74Ck9ZmLlwiFUPzHtbYvj6brV99OXbAmtPeepBmmdUZY9NR89VNX1EGIq3MbQWb7Bn7TLaEqOa+26/8o9Uy/FnU+W8CJDXMIlW89qq7VYjH+I7GmxMTeWEKA6+Sw5BKUoT34BIG3zy0Q4lnqoe3LRro+zz3jeysow9PcH+ukhrgRFodHB1vCgQkvZJx78SpV6O9ibKz7XggE8wSlGDU2noIpQ969tz7gFjb1H9JKfrwewsjP9I+mFzGGhglr3YcM2box944b243vJnFzVis1x7MzRZiNAOFWIiLWRf4F0AShy0GMjHNnzqd3GfOv3LpOQe5wOqTyE/6K5zMJ+73G9hkU7GNs4MepAzrB8HuIJASJK9ci+MAGoo5jmcjCOILmHt7z+3f5LcXK8qmtryLcLQS3YWDkg1xzWeAGc7lFwwjr/mEqDa2twWNZYUwr5G037AowDICDcPo6RLkbhA6tYdzASFi3GFtFYw7K5KiJc3MvgQbEy7G+0FvB8fWuwG2m45xYb/gUHgx+arAARJ6VnyBGEwUIaYJD3eE6pjE+FijN2MZT7qYIWkEp0tdk9hYKz6BLhJGqRezeqYK9ILhqOwpJr7cpNB+Zp0bym7fgA6WOcYUQNfnEHvKJNlPvpIHjpshHm38VT3mdkHIf980A5hoCqBvFvazlzx62/5lzqaANIzjGk0NGygdL0racf3OFjHeU+ZvlPj9F0bAs+kso47Zj59LwZ34kzR84yXXKj5DnMRJSKnIVrwpFgyeWptGBLIQDvVaM5KZi2oGq+3nODYVcKa85NFYRbnlHmoNdD2VVelhlkzrmvJdxdUmXxT5TUYfQ1vyL+5YFdOTvSo4oto2K1mXmWquPyPXnz1qhNw1+fmvbIw2XGqJUmVUP0DFEhqlELCq4w0Xs/DjfRbTunMvREw6O/G/klPMYc44rQ9Z3xlDkT3hOO8qwqajju+FN5f0Tysm7ER5pCRuW17oGaviwgjv83sjWZnfba9/72e3Nm3QVHoeV4fQj6T6udy8Ly2LdbRZFp1Y+lubE3XtofeiYDtKKIeo0gKh2jaU3yYe8vTqa7rTRibf/GK3ph9K90QE2DFZk8MBr1SEWVBCSNIqmY9yG4HzEAAN9R9gDAX4YIXkCa3wCoWEMfRWEyFzJPQYerQHSiIXYmGYXumg/lVa7CotnsFOIglIzihLSyxLb7JdIbiPTQ6EPkmcbW55IF+aupZ86NpgeADixPXkrLfC8+da7NJpcTN97+420TW+vtZND6exPPQeEf4N2KtfS2cM0fqTR1BPHH04naBXeLx23VDazWOvXr6aj9Njqg+Joaf02IAiQcDB19PQzr9Pvp+n7IM34bBUvoId5fgCl1jv3NuHFWyDUECgGeoz+VGRJXRNuoMrQjpcrEszaouhVhL4MhUWsfwUvahmFs6Ow1kNh3SJK67Wf4DCn2eQylIh6s/8M2RY8Ez7Ei+48cog2Lm3pvYm76aOp6TRvy3aIiNewmtdjIVoKgEfgotYv4Z70Mrfd0cySsRjmIhfxKGi3F44dhd2cUBnMJxaEd0Z7FkFvHFPh6TUYMi6C00WvobGAdb6J5W5ubglvdZl4/uPnH6CVzEj6+sxE+qcwerexxo4AF+9GWUmrdQS6mgc53ykU1hDj67OOzM0XKMas8Te9ZsYoU/gawneFVu0HHnk8XSfs/Z3vvkEN0RzGjN4XyjTCJSWxXOLuJvAVuF2cqw9S5jDIEN/LKKzVqrAIPVaFtYmyUmHZ7HDdcOD3U1jcC9kw2lT80cch18wYDTQnrFfWHh24CdXz2VqPcHxzV5RLEBLssJDb22gui9+opswZS9wbqe0IueaQrKHXsiFbrXH0tEJAIQf68UDbP1xK8//so3R2CaLhdcJ+5Kt6yHFrVG6jnLfxrHpktGCQ0RnaWjcHWyxnFfuSnaPZtebMfmeFpechDZyhSvJs5O7mYGR5/NwFgC5dgDfokTR0KI1+9kfS+vEHAX543kZIkPPvp7Aq6KIqpr2IuabCyi1LqneWlVYTVt7SJY1QYITtlXtct+QKayjtxXk7Z+MxyfhCYXsnoVGNs6qwqgdTw3wVedva8mU/qNQmJu+0JF5WCrZ+yvBzFcqgqFO+pydWARo1ItJMq0TAqdzzCNXtgfubA/VRFWlEwYqyqWjI8A4NwMf7Nb+Vc5A781oUo+sIY7M+/G1k0xyDYwmQSC1IznIl16DlPea5h9aIS1z57sPbnWsX0tTVAchKH2UR6Q2x4PE6tqS7Iem7jVewsYF1O48HgteUQDDNUHxhN95fvt2Z7l/8AnH/AbrYIrzknTNryADAzDCSaNKBJWkIcCeG6nADa28SXCWGlB0GQn2STXBIhglikRPS0vPZgqSGbsSSnKxpwyi4i5nfCTF0iGRUIbFTNyHg3cZrss6kHahvFwnobhsIbsF5CMXrNOM9MDScuuemU/f8JASoFPti7R9jwx8w5Mlv7+N5HuxnskDzvfxbX0uvvvpWukkh5PGvfDaNjzCRlAN1oYSePXo2/fiDTxMTmocNHbYQwksT47c5z4F0kFDUVscc4Tm6K28eIsQxlj688p108ZGxNAM1+DB1Lj2E1Q6R2F6+8QG5lduEC+dyF149mGo1Nm0gb7ToQK0aFZbuM7slABd6T5LfwtK+DI/gCmhBO1CHhzW+isLqTOMrKGt+fpyFcIJ5PEAOxsyFoa6AF7SKlZlPmC82uScLPG+z0T4gh3mbMPEyc28oKmqBeMIZAft7pkBaZyyixhZERXI7jjLW5yH7fBBvQ09yk9ClcWmttdo1N5MgB94oFmm2hLVgUVrIokU8tQPkyh66cCE4/d6/fT29Ooside1QE/g4oa9jNoWkNcUY61AOuoDZB3DFGrCMImvlyfT+ZJ4gd7dOqGmVmrS+M+fSHPfBa3j73XfStXc+ZE71sOx+netidtCHWfBbLNtHnmUDRKDvyI6iwloXDIHC2uSaN2gzEh6WTBBCwH8AhWUwwBIQhb/ciuGFcXxh39mIVzgUqLKAC8AHemsBeS+fm2TvlOXdELwbJSDQORGuooqwayNEVfMK0ehPRcN96yBsPTBLmPuffJiOsN8PLHNNfLzi3NGlewNPvY1r7ERZdZInc8fZUkMjSqUabN4qWIyOOe5h0Db9AAqrC6Fpl2p5G4cwLpfuTaVLJ0/hbdElHPaMRfJYR/Gwts8/DtuOeSwmzEuPerQMutjrYVXQxV6FVb3LH8TDilopQ9c1ZFbyV6I5VRyiBj2eoJFtO6YDbtngGV4d7rycf/5epeL3DTP6b8l/VV5Ro6XxxtdzLgzAUUEZxvGDymun2Njoir+TR9D3Pa9FyVmx7OQGm4qk3vMAIUXONrRHrKn8z/yeY3as7lPz1LVweifcmL3Gqsz8zW6FlUOIAcoKWb+TExRBWh2OvKdqSFH9sXPMeuyB5fnutvFXTm5vrB+Ay4181YLFmAh2witCYTdRSu0bA1jex9Bjh9O33yTXBe37yTPHUs+J0+nO8BmYmw+m6zRPXJJyBEtI9aQQi9BbsCmLtov9En2hAk3CpxtC4bW1hMaz0NTnBDCAP2MhI6Q9xqZFm9HXR4h5kDHFJFa0VlDulCuun+VJF0DPDVPwYOl3s5Fth9K1PQMLBLmk9qsskKl0ZQbgwQyFnffm06doh/F7X/yR9NF7t9NDDz+bpmGG7aUidGbiCnRVV1FKl9MwuZ1f/dar6TeufJA6HjyTVg+yQbnMI8zVj114CJj00WCkXsVbvHWZ83QMpzMnnksDFJDenXkFpFg/yugimw+LfvkynYXhCHtvJi18eCX1TN1MQ8v0DaNx48g54vanuU6iK5msMnZhU121FFXLy3JRsDnAEBD7RhlFDgsOQa5jEV6mJfIP9xa60ruTG2l8tS9NwC24hGI7wGY4zUYb1dOwLw2Q6yzYcn5D9dMb3WxN7nM/tRrJxayxKWUZuEeeYclN6Z1nky5gRc5zHDAehMX4TbBMYyHzvQc5z6PU5pzEIxnws5LkFdEl40U0ItSettDXZm4cS6NsA4F59OK5dIHnFgLsJuHp2YkJvDc2Nei0wUNj6RBh1iFDx2wwjRbXgMJcpKeFs3ooskfkgLDFjgh3/lNItNvWAsu0+8J56gjJFyjgEQIyTC8DtHmPdX+NwkVZBQxdip40F2CfJ/NNWtVjeHOrMLQ7JmvHVrgROCWpbYB1+AMqLBVN8PY5Z0GIi1CK4mGBGaIDMyozarF0XDLlSqBUbR2pt+UF6pFFujb0lgpaL10l12BTKGEiFVYlh61hHu+8bSH0kDZBm/YDeVx9cyptv34vnURG9GO8qhjnUSTdo2MEW5AZKCoRgu0ARdpZHyEErb8Lj50UA7nLDpSYsPZN9nxpehLKM+i9IrVTeAa1vhFYpgHCSJBoGGP2AIaBHaa3ye+M4tHOEk0YffRzqevBZ9K9gTHmw3pQBq+yihqovGcUkrn2aQcl2Az1VeEdAroZAty754ow3hsm1EsIRGor3JPnOfJMlgppwKH45UeUqLYCKaR1qopvDMU/QsTg/Q/eD4Uj+W0PQJwJ1rl7Qal5/vz5qI9UMR0m8mFxb+UaVEkcIUIg56Cfm8967LHH4t+hcJjPsYOH0vUbAKIgkx0VIUuo3HH6Hcl3a34svB9EQFXiFXxRlflupYQJ1eIt3A1M2S2wsuKqx82ea0GIh8FUQrW1oDhQhrm0pRqvkFp0t91+5RD5LDBUsKsbVrE3bnSQpaajE6jw6vxYukW7+8vr59KdvseAqFMTgXW8Ks0KidzJjjEaa9mAT4WixhRAkQvhgtwlA9wIExGBKzHOzbJ4/D5xLAMEYf12Wr9j6M7WyawvQ3oSzES4KVBRBXHi0gtj0WReNgriGda5wA5DIQgjckPb5ITW167jJdyjDukGKLOJNDF1Pc7bgye5cWs+PU8o9Kd/6MfIy2kJ0LgQ12OdA/ajsDpWZtL29E3aoWynaVBk/92v/3p6C9DIGg0EO8lPmLzuET2FRyolURcGfb/MDrz3e1/4CrUjp+jqexUBMJXuTgymadDq9yY4//zN1A+6sn9JyDcchyDARownt8+l4493p6MPIbSw2HN/oyyAW48cCSiw9pLHMt6NApEAPyssQ4IIXBSWeawFchDTeFbvTeG10oBvGqqpZWltCFUc5loPccB+6aJKmDXasXsXObVM9zlxqsxTcCoVvc8KSOH2KGCRZIT59ITu4vFMIdRngfpajGvn2Q4W9RgL8wiCbgRhfJr1M4QAU2FkAtFMQeNr1LfwmRuyk1xSO+trDpDGAp5rJ9c5aHt7ufgMfTku3vMIwsrNX1o35+ijZqpwB7Yh3PXkVVyhzxCyFu524klvSSZKgXvvpQfSAtfkOFw/Ua4gSo7ndTqnyrJ9HybtHptUIhBMjLvi1lDIA4SCt0YIC+LZW7i8isIS2t5RFNYmHlaEBA0HET5b3cfD+rjCQjfZ78bFjcKSySK6D2slFWMtkJvGKgJ5qCJwH5kvcb8Ivuf/wuOIuHKYfNEyp4HQbLVjj/ycobhs2W/TvmcIhvalD9g7X7+WTi+NpMObXKdEyxxymfuqh7VMOK4XhS+bhawTgi5kyjeUOBDcgAA2YBf3/Bohy6zLYPZXDCOYgjbL+dijsKSzsoDY5Lv5VbtTjwjamb6bLp0+QQNSGHmOPpDGCAtOUuy+Tc4ue6HefD2Q3QpLxZ1X2O4wXxM4sEtp5aDVrkcV3s03KyAhEMeh9MK9zb+OUHkxsfVouZYV1o3KqrYIqbD1qgji2MjKGSIZImeHQEaqgHIBM3JUJGaE6Ah1s3aXADUNsI+snxJN6HFVPnINzsB4fuoUMgjlOUg0yYJuFZVKqyo8b7heXyXM9bfD8jMWz1vvqja9dKxRi6v4KREHw9Pq+abir45Ec55ajSVDfDlTOR8cCr+CbtQR/h3tjfJ9yihiHJoZCofHXyaLIaOCsG4t9ICe4+uQo2qzAIMNTGtiWk5cTB/OPZS+N/0AdRoPpjla3DM1oRxc/FISWTOzSidQu/RaNe8xAwnIBsHZzXVcrCG9ri6sZhWRVD3SyVjvosIC8pEZyhXV1na5AUWNcfcDqqG15GssA72zfB4VWARMrNnBGhvsW0/jd15mUj+iZmeBjTKTZmm5OzsP6ovrvQcMf/v6eHruxIX0H//cz5OMJ0keiVOsIXUmQnQQITN1+S1YJ7D0CS29e2Up/eVf+QbW+PHgl9sg70UXExil6dcVKD6+B3nwMJjm450H0i/83O8FGXiPRfIRrAynoal5FEFJTQGWaKeIq8MHgH9PpLnxK2n6yjtp/O33U/8Km/HMYrp4AYUKkCNkrqAUtUV9VIVVABcRnykKSwouS5FW8Z5UWPbCWiWPtbhESAcuwSuztBkhTEklGIqZUNfCfXgMN5J8JIMco9vuzgH3z2Gl2GrR2kTrXisiPyNhq4sv6qtsThsqurBW7GBouAMFb3sLk/IKcVtkS2kk6GFAKh3RkYYKeOQeQNmLCE6zMGqUcSomLHgOHPkQ83quX3MUvucaYW5W8MwNISm8c2GeuUuvRWHHM6xsjZmCSCWH2GtfNSz2Nizb/gceSLNA7ldsM890tqNgNzScGKPehkJaofHe2++kKx98GGVRK3jTClm76HaABuw6fjB+s8paWaW+S+h6Owprq3hYKitzWKuEBFf1nPbksPYqrJhnC271QHWqfDV8Huz5ohK9Qd6njIzNOiqDYjx2LtHQYyteRuQc8kNr17xVZfKuIadqXaskOuSlvAtj/neup4O3O9KhBbzYtsGom+tQMdsxmjDvPCi2AcJFoVRRWhJQdxnWxxg6wJxu4iEMEqa1LMExzZPT6dMDUqHqTcsVGQrL8GSGNbfzfnBOuv5FjyLkx0A89kvBxXWOscZmJf08cCZ1PfpcWrnwOHk0GPYFRXj3XQaGq4sBpiwxzN2q0Wx6UiEzdyuxrDMae67MWwU91OiA82ZEwBUX54qQczb2XNN6SR3ZfYy9EeupgCki/FpCZLlYOhulKpMrH14Gid2bDgFqOXOGxqRcvwfwNwPkAvW6HEsoJshi617xNSu2nHPyc71U99SKJLrcD+e4stbI+L6AwoscsoaBe4z70CPZ5Z5HMMnzCHRwKRlohgKrhx65rX00Vt7peZ6D+zMsi+xtGILOx8rE0pZZxKf1O5538lh3263vnqFe2MoLPXoK/jbH0p2Vh9Kd9ccQakfJJ90BlfQKAuY2CxV4aseD6f2Vx9M3UVx3up9Mi9vDUciolWnxZxchlQgCaMFF6wwJI4sA0itygAiSzLeeN2Gcu+w991+Oe6uSVKAZqNEDKszwziZ5JY/dxVjsCqxgjZBPbEaPyI2HFufG1DfT7bd+nRs1S5fijnRNwt6p2TRIq3ibKXbC/HCCjfaf//H/IJ2i35ItmAWIKJTtfyWC7AhewD/7a38zLXxwJZLZH0xRx3QbhUyn42X4Fdu7WESOj9xXOyzwUjMpKNY3F9Njj55Kf+JP/THq2WawKKfT1J3xdOL4o7RCOAuqcgXraZliOHI+FHP1I+T6mKOjx3vTyPLttP3h300jC68haOxPDMO9vYWqg1ULx8J8NtbrznKVspjlKLOvF6ESFdYquavl+/Ah8h7GaJrAm5tYx8vbHoKcmAJM49P0t2rH2hvm36PeB2LtlvkEkjMEoTcmW1TOb6aqyp5X2JGxoHb+rcLI1lPzs5KIDSMkK5T4TuikOCrnybklDxxM7gGtzudRCJqHCSaVoPRSOMunl4VEjsFr8DiirKwUTCG6gmImv2f+x7BjJ8cTar1B2GUVtouhCxdTx0FAMZFjyH2k7KtlO51QgFEXFtsn8jLT5FJepofRFOEa190a+TzBDJ2HIYxGcREMpE0LlFuiEOHYg+4ibSBgl8lhreJd2d9N5RRwdCZ709cI5QkLVMGImtVA0HBSOXm9IsHy/OQcjUK5/q2ij4/ye+Y+DR/Wv+NG5XsXBpDgHK19g/KB3NJCA8knp5z3iChDB15l7/32NPGNK6n79nI6Cm9g3wo5K1t0Br+iHhaGqb2oyF31YrXH3DFuQ4LRO4rjWZKh/SBNk8WvIkLvk38KoR4hSvJ5wc8nU7lcpdZsal0jPCEhGMCokDxXpdYpihdA05nD9JXCEDNc2ztwILWTw1p68ot4uMcjxmPoV4h1G95/lM3ouTEIw9lh7O5RVnkFf/yxhpFSBe9eAbwrpOic7vm5n+eCeksjSkG0ky+fY1ml9ZjOlU0rFdgVjr6AJ79E+sW/b9Fe/sjhI9GHTlDFUWrf9PSXyHv7m37C4t0oRkN7hw4fCsJhPa8RaLJUehl5m/d0a8M2xlsVTFWkwXcogfGeRwshqcL1mI1w8ifNYfP9/bzTChypiinGqTFcYO0t5cf7XXfHuttufPucW46NAWR180iaWPl0em/+uXS38xk45kZoyzGRjrZR1d7znXRpACG6PQ8i6VCa3HomfeOjU1D6nEmdFz4TiL4ggYQstcvaLNzW7kgOZ9dPNznahXi7XKhq1SJwYo+hjCI8z2gAO5GLyJ6Zq12Ov2j7LRwUYRCema1NWOzB/xeb1wtF2XSspn/y3V9NK9e/lT63QbEhtUH3qAm6jiC5g1Kao5nkKEWiXSiuP/Of/ElofQ6SNAd+T3HzBAWow4AlTsNUPj91By8IqiJCQV/7m38fcAIcaVjj797fSB9BnnZLIIohBxSnXkNHOxoBISGMd3NrAZjvVvo9f/jfQjFA3krc+YXPPpsOjp5J33v1o3T05EOESgYiNLYBn1NbG+UDwOdHR/A8KOLuv/3bafAeVFl6kIQFdY+z1eZKDykUAjoK9US7R/8LhJCM+iinFZTVMkVL69RfrcwzTgAY95eBPC9R9ElIZ7ZNDwshqlCzwR4CpAtreIiFIgOC5UPek0A8RXI8nzp7t76Z/x2vjZ0aX68KrPF+5kUr5kTolqK06v3nqFETVI7pdUclVNxULtc6EIypoIAqCit31c0J3GxFZ6EdXniID5WNCKbcuysLCXM+fEkqG5GJIwfS8KVLICGPUxtlv6biSZpf5RBBEaOyKglgr9dYe1wLn7/9xuvpey9/F4ALXiyx2E1aiIyeUPHlpqFBRhbds0E4Uly8ise+hmGygXcVa1ZFxbLOCktFpPeaFVYOATpXGkFumaqEpEfDxNursPK2CoVVLX0vutYWxs3yXioQZBUxv4eysvZNAS6opEuDFUUwgGe8CRpz6tWbqecGkHI88xGKzocBVhmmj+7pnGcJRdCB57SlwgK0EnxuAkRQWHpYehMqyR7kQnRC4KFwnqIZ54YoUemeGLQUSnY+8PLXKTtQWUWTP8KB0jvZa22TvLBVbr3Mz/NPfiqNX75KjhijC6XWdf6xtPTEi6ntMHllY5W27wmDSAJv12he0OZgmxx9sZ2K8sorfPfjX0ZhVUOqKoG6TtutRa2htgKkCEQh82WuSc/Hv1cEbPC5Xo1huBarBu8JlY8wJPfTbgUVQawxEMzyxXPzeP67IgjdAxprex91DnZCfBgRrOlP+p7nlqjZccWyaoE2dn6xn3Lab45b4dhwP/P9UGHZ9DKAGuUR3uLUQRTW154kKkKBJd7KXNtD6c3pz6Rr6ctpGmbxFZBHgNfxbkSwvZdOtL2Vxgbvk4+A7WISws6l02n72HPpa4SZllgsi4AcDnLWc1iVNqrbsqiUASxbCIfFZghCS1rYayvkFImRvLG0SNu1VCM0lQsMXWh+1rtJkV6E3dhsWFoeQ+h6uJbazhEK4GZ0LaR//A/+Uhq5/mb6Ignexyic7WKR3OD8sxRV3iCGewuGjjMkJP/on/xjeBkQp7LAlw1nwQK9MgkJ6pXr5LY+ShPvvZaeefRS6oAPb/4K7B8095thEyximQ+fP5ZOEEayrGQLd719hUJUQ6qwQwgvvvRp8iEkon/xl381ffqpL3Ccz6aJm3PpxJlH0ixgiD6EWB+bcHJ5BhDGOp6srdsn0/W3rqe2m/84vXhmGgonlCAWeFbs5c5VheXN1fVvKKxN23pgoFooHArLmiyBF+Sw5pe2ySshLPCI77fRB4u804YhW40ChNYmVtk2nYdHUfr95nC0vL1POQoXj38uhdWwOXO+MW5zJhX2YlqggFBzoSyqjssNQXYUljmYvQpLhGFLYRmGiTBm9sbN0WSSYhSVSKS4FtcYn1uvIuT36BH6a51JW8T11yi0tZOAjTqz96jyM2Tn5s8tyXO4yg1VmMxZL6JUlwlvfe+7r6TLVy6nOdZHL2CAnoMwoSA6N6T0p35IBN0291t0oHD2XIdlZYjKq3pbRWKHclLwV+AEY/YesBmidkdPK3JYezysorDCmnaOI3xa/M3YdzkM6DvOrcpYf8q6LPW4NZG2pemHqmuDesNbb19OndQ+HF9ESU2v0kduCIaW3PLFAJhhanqGp86REdY8Fj5F8e2AiWzg6PgEPUTfI+auH0NP1guFss9ZDCSL1vthywlD1rlXIXO8FUpnLMgOhWW3YeZ4FWtfYIatYPrJ0z14GsJjG3tijMnI0XXqgbTx2OdTx6mHQA7aDgnFGN5oWDBxzS45QVxRbF0ssP3CgE2h+q9CYVUIeD2uSN66lfOOwDhH+Gv0BLzd0GCgBG0+KmOF8PcsyHM40gh30e68AAAgAElEQVRKZrwIxGuYanmD7nyn1DoVoVHDdhFB1irY88ge2A55b3OfN7/aDP9VJVVp2vYeswnQqJ99knGwFwATOayCwKxjU5l2T4x2t33qufbtU0doZkgsenvgPBxdX0iPffnfZ8MdZsM6YYSkRLrjUXSQSJb6ZgwhMAY9zgZFpe/fvJ66HnoyrcPa3E7S8wwu+zBWgoHz+/xwGkU4i7lqHkMuMcMyCuuIq7J4rbMIq0OzzTg9m9gup11oWdl6t7SgHAAACBkL2sgbdEH3Y22WMWZJEaO1IxcZaEDCceuXv5Pmv/nVdHjyo3SQnFIbrnUn4bX7gBxsUT8N1PjAFz6Vnvk9X4kwZr9NC+nr9cGdBfI6W+kgCfozeEmzb30buP+HuN7300NPPZKOXXo6/dbbtyJ/dW5gJZ2FjXsN2PjCJEi/a1fZlG1p/qEL6b1N2iLQGLJn9BDe22HaZhxJG8DXB3oPp0OnLyEcbfsAGe3cJJsW7j0W392bk+mr33k/3b21kj574L30o+c+TAd7Z8y6xyIViJLjy0qe2INxzeFhGfZXqKKwVgl16s0jD6KJoyHCFVuNrLanqVWKu9fxsNIIXjJWNIfSwjZ0K/FxD7V3GxPTaRDlrherlWry3GLL+qgeVF1kez2s0EPh8VQlm5tX5Jq5UntRvlPDVCoGvW/H4yPKHCIsmH/XHp569q5almohUW4NLJIWioDsXXVacKqSUal7TITCktBZrX/QVL2XLrDeB1Acepp6XAjVYAeI2AmPHBrM6YhmwCdPvjDldVCEwYwZzAQr6e///b+Xrt64lg6BohUduEaOM7j/6PK4TY2YrDHbXIt1WKsI3g0h6CisKPnwPKIkw8NyI2RjQeCHRCw5JGhkIiMqwwIIKyC/Ok7D6z6q91u9rWrRx5LRrEMZLrOvpSCL5pm6cBg3AyirZUgA7r5zI7XNrOBZUd5Bw88BBj7AQL0X5s1CPDLWRctYDgylNnvnWaCMpyVjS5+9r/SwnBdkQS8KS9Z7lZXel33Qpu5ikMGAo+IawMiL0CoKapvUgmHBaJlBiUi364/zLDO/3bLc48keBml3AnSiIKlZDIYVitLHnv/RtEXkYh5mnW3zY+ZJIpLDWEtIbhMgmTRR5jb3e+xF/0nu3QwFNhVc8/fV+P4kod08rnQG+32vVW5RvK8aCmsBD0rea+8YI9+nYbb/Je05lXIy583q+XzVE2utmXL+jAkoVqbrpuGJViWyn1KqJ2x5Tiqf8vSzel31GHW91jUa3mHsvmpg5deWwur74cfgWiBnhNBbw+xb7wTueOzR9LnP/3h66ukXIzgzTZjPOrJBBEs3VENbt2foTjwPxBSaGBlfh8dkvyQfY1+nVQAK3bRZ70xT7MIZvLSlSLwLsIBVgjh+Nxt0RfRP7DJjIoUHLfJVWhdwxfE9ocU2GxMMcgbQxBt/l9wOUm0Vota2Jx+inT2oN1ic79y8FjT0hwlrPnz4WHr2/Jm0/vrrqXf2Tnr0AkpilLwNha/TN8bTGsW8i8vz6cbGbDr/Q59NJx9+hFjvmfTqtfn0d77+Vjp18UL6fS98Op27+0H63t/6RYoUoWg6cyJ46+4PPZR+6VtXUMAb6cWjbemRge302ndfTzMAOI46PyO96Xtrc+mBL342ffG5Z6g5YX7gOTt04DA1JPchoF1OU7PQEuHGjxwaTRcfe4jjt6WrH02m3/jm++kKHYoPbPenZzu/nn7fxcvpYCfJVBdKJNiL6/19FNbagkgsFBbe7koUEdtfBwAG93ZmrTfd2xyB6Xw0GhQaWzfprkDQoumULYMeVWugk3osFlVhyGnW2OB79/rHQ4J5kwdGtBXiU/Hk2H3khKpQLYotch9NhWXUToUVii4n8VVotd4rKy3DiI39KPCmeFdBrhyKKyMCV7i+VTtYE77qo9C1C+NshjXY1c86iqJaBJws2xF6rt5JmKPhvVeTOAR1DS9GXkv7vlinQvR577U3X09f//bXoyj90NmjhNVtZcIFwSBjo0NDf6voG0ODcgnKAR2vwtZVSE5wBba4HwK2rsLKIcNQWFI8hQORr9L3neocVd2ttPYKF6H8gpL0glQcxvd6AFj1EZvcvEfJwJsfpY67AByIaHTTlXoEr7yXxSf4KVi7jYI7B+zLRcsgaMkON1Wwz/cRFtS46ApyY67JgmsJlEEROk/Vw9K7uwd6rZvw+7ptdvTARIpa3C2oBsPUMDiY+jCavNd2lY5oMK17DnCOs7SD3xRMhCJb6z2QRh5/PrU99FSaGzzAfNpvriqsnFGNSAyIx9yIuSaEd9ZPU4C2QmSy/ewjqPcqnAh67KsC8/b109ZxGpRzn6Q0/W5WGFnAV2FeBf7e1wh/7lVN+4Y6a7i8GJUND+wHUVjVWKynaoIsfqdr+SSF1QyXVu+tflf7bUc5q7BAMI8f6G7r/IknMWiM9wPn5bUDod/RxkKCyudB4sI//TO/wAaCTw7F0oF72gsiSmqUZWLdbbawBkk6jLXYJzyZhanbPQn75ywKa455XCqIpWiOyAK3YHCRsFwXCq5bjiyFJrfGGg1zQeaNVm5cgUvvHuEE+MNgkThJXmDzt/5e6r55NU3cn00fjPWlN45B7MniXgb514tXcJjwwEUquY4TZjh16gTt6Tf4HfVlFDlfvn4lPfvSSxSHDqZf/tu/nD574RLeDq3bP/9E+s033knffG8qvT87koYuvRCKZeDa2+kl6qEeGV6DsWM5TWIp34Pl4Ytf/EkKZ/vSd994Kw0u301zU7ewkrEkgXE/dXgofQlqq5XV2WiJvs4GGz1xPo2cOg+CDMYIUCXBsRb5JvPwwIWZyxkYPV5+72767u0laqNW08NYkD9+8Ep64dQdNhchkR7dJ0VvDgF8Pw8rKywsaDws4/trWM62CllGIM0CZ59rowyBUgSLLDdNsrN310RhBcGxHhCLmnFskdTdgrm9k1BFv5X7GXWwk6OqgrGxVwL44jMMsx3rVG+p5rCywtKD2rE0zV+Fion2GSbN9Zwz+CZCOAGr362wIoy4R2F1GLuMMgkNn6gmo6YKCx0B2nX4KMCKQ2mBOVzUwuSYAzYHjCJPhRhjDEVRFECE3azlyV5MtRMip1SsUCv8M+VM7C7m3JUMvB9P4TuvfjO9CUfn8EmY64eJKJjDwnPfFtpOFEIvy1qrTIJbclgqoOphFW5CC4dVYqGUAkiRx15DghH6i1zejsIKJ7EVQy5Cz7GGCrfdPcqA32wQVutvwxsivzl/HRaTa1OpB1b/AZhQumZB9qnIIBLolpjYKzOE6TVEjRtpABnFgUO38WwPaDt5LK6ll33tXJpf2eA5aP6K85tjseOyI5lj366KQnbC9fICgi76kP8n9Gej2E5Qt5YsdOO9zRMlCVQqtFz9nP8S7WlWybPJObkGRVzHiUfSAAb2ArWSa5Y7xBzkXLmLNnqaYZq3SYUVDSybysp/Z8OjqQz0sKpQrl7JfmGtDJX/+KMVNmsc1y7Yex97jYpQDI6/4Z1U4b53jP5t5cPex/7ez47C2m8M9dprvdR+HlZVWi0PqqyrT7qm6JJQZEcrKlPSAnVu/W3+d0YJhhdW5iyv41zy0nV7uLut46efYR2wMFhwbSboscbbqCkCu5A2sbD+sz/zF1LP0adCkcFgy+bBPhKHj2yw22sfSqiPTbVoSxIWq0GSFUJKndTObG1rOeF6wJbRtTENe4Tx7K509Q4ooT4oV7V67a5KWEaWeOmB1m+8m7avvpzS1LvpKOS7RynIvUcN0cOH6AA8eT3dJsT33/3tXwIUIhHmwfQQyvVxkq/nCF/2QKXTDh3RBjEUF3InSXACN4QPARM89XQ6+bt+OP2Pv/S/AxM9lV579bU0d4RaDgqi1/povd0LS1s3jN9E6kfevZoG3oQDcBOOxFPDafkoa16UJOiw40MUiI5PpYMKd1u7c+zjpw+nP/izP5kOHRxKKzc/Sks3rqYtSFRVWr2UBAyOHaDAEoWOZ7gF8hDtRWiCOSbmP3P9Dp4YrThQMB1s0IO0HDnXd4+g3WVkI8WaCAnj2jkQk+PPUtbEGhXVZihVS9C4N9bqKnO1toZQRibZ8WCNhSC11vIaLPxbw2kJwMwqXY+547wvVRELymp6UZ0GjFw4tn8QfgssfpNajs5Z+mBxsHYUX/SJVjgW1z3w3Tk+GUI7PDCdk+KW7CiqnCdxE7gGm4jhQAmGZ2PxcKni50sqrNyMLwvlID1TYMcxch1PFRUKbjsai+xbNldFuK8TyG47SKlt4NAydVjEbBgsiJClNOLv2sfIcKOeS4SLIhSYz5Vr4DKC0WeWN1lp7W6TIO7FrJB5G0IsHGeenNa33nglfTh+LXUdQ7CP9AVLfRsh7aBmUmlYP2V4Wx4+W6ZH0W9+mtPNDDFFARXlGQqrslnE3LgmMmjJh5ewg83Jyray4ufwLvhA7uUQIIqN6bV0712ahU6spEGAFf2sn176XpFSzcTwseo0GDhmGZPS1PDtknkFwnqdsHz0Do4GRZX1i9ZiOQ9IF5QiRqesMcyXnpSgC6HekwAvVgOtaEg1w5xdSQGQ8Vr00CH61QgRyLQq6THhP/GJvdznC4R1zR1Lx2SuvY2ykYFnv5iWj1A+QlQjA3aU+iXEFNh+gWH5feVhCNCwVnYk/m5vIEPDK4CgroGmp+H3oySgqKws5PNaqR0l4pixP9yqJYdbhHTsZw2iPR5RhLYV3Arw8NBCnYTiz/8sZ1TOGQkoyq0qnf0Ua1xl41pbfmHs2Tyu1pxIQ/YJj6pEKheh89mcmzqGvR7Yvso+oOw752oq5PA0I0+nqMPoONzf3fblv/ZPtl956+W0CGfeNq44JjkE093pATbzv/2Zz6eDR86n/+1Xv51ugxjsOnsxdaNEaIgRnHiuhy1CT1r/EQ9nw9sGu5/QhzUY9mbqZ7OPtq2kFy8dT0+fHkuzoO82B8fSr736AYW4/ek+cKk+oL4yXByBv+/xwc10bvtmevwQCnBpKl27N4eAHUvX4eT7iZd+JCrnp2an0o0bNyI8+Njo8XT7VZQLQIo5WOZX7tPmhPhmN6ivdQTGVhcCe4yeQyzwK9zq808+AQJmkbj5aPrN6yvpnYWxdHfrGO1CKJ0ldHkCYd/3xkdp8Mo16IrYJKD/Vg8upaUemC4I7XRTiHuKeo/j1AZ1g2Q5CMvCz/7hP0TOD7eVhdNFAn+QHN0oDRnnb3yY1iZup/u021gn0by2MheMHf3E+CUk3bSPD6jALXsHKUBRIEPUScwvfZTOwXYxMHyPOCN1LAIHWrh2AQY5XBCSzIUlQrAorDWEzeoaTQQNCco2bqiX5/I6RMUgHZc7UVhdI3HuQMSHZbND39J0zWOzijRaYB6Z3w2s3DbuKwkFUnDmiSQpNSy243nlsFn52/BVWfQuu9AF8beKoCg593d5NxdgZq+q1mRFvy0LUvWwipIKhkoRYBxfAIB8g4ZMZU9ph6uth2LWjgMwH+D1rwpfz0VMRZgrXAT4KMBy0704r4pSRRDKqsT4zRvF3zlcV5GaRYS0hF6mOlKNWWAplNmwdqaD0sBbAqb95vUP0gfjN4KSaWtYxGD2WLYAYogajIYBwW5hWFJPT63v+4Y+Y5KyQPFtc8GhwF0IWWEF6Kh1jbE4Yo1ETi6g6xleHfebP/sxSudv4lV9eDd1TKFUILMdJFbZQ3SkGw+9Q5ikudNIkGaFXUEtvjquJT7vxSjopVO1674HAMuKCD8VFicJhB9KZsCQXyCEPeZ2GhkaSXdBzkZ3b9eCwzMHu1O7EZ7+Nqz+rq9ea+64mGlaGZkn3mb/PnGe7t3TFL9yj5eRA1v0mht85vMYmA9CGYVx4N4K19fokVNrnjLfw6qePi5AG4osdMJuheWsVkqkKsvr3ml6D83vfcxrCyxTHkHTw9irGwIoVOarKoDYOVUxhf7TE8ljank8DcW195jx+10KK38jPJqGwoq/v6/C2vGKgq6h/L55nKYs2W8sv9Mc1LrAnJfN96HzyEB324G/8O72svH0UP+ZfdpC3WMIqBPULd14/a10dxLlg5Cz+WL76aOp6+HzqZPun8ui9rTGzQPE2hBppwfm3YA9gYLM+1DabLMhDxGC6yW/00ODwy0UwT2sJ0NRy/Oz6fBodyDlDlOTNAJq7tHRLsIR95AnG+kapLvr8ITdvXU3/f4f+93UvtCwjwU7RQz83p2p9MKnnkvPPPwk4W58KYqNDuHAdC3eSO1Tc+nmK6/iKKzCwA1X3gvPpf/nlW+mn/u5nwX1twLNy4F0GeLZ76K03rpLeAiE0a1rEM4SXmy7cisdwqM4fgjlgWW3fBAAyUnSEiC+FifupJ//yZ9MDx89lpZIHA+y+WYBNbz2LmHMzsE0MnoUWhXCI52EPSkBODZEuALl3rkCGASaiwGAK8szd9Mk9EJtE3BsY5ULL48Ox7hFbE8KTRfS2YdSOn8GAkDmTWTlLo9kX4VFSE/QBRyB61RZY3eEZ4UeQ2F1QCDbD5UOcHYIi1e7adCIr1Td7+aGqBZl5IsUUiH6rPFCAMvsAGJyEz64VUKGbeQnOgAfiOjsRqKYd6oCIof9VFKl3s7NzntZbfCpAITqOYTfVb2YzFCQOeD0LnQfckgw4kUuXj5f06s070GNUxe1QH3UAbWP2g5HomWUnGgxUX4RbtRBCz8uhIAbLIzKopByyDHnhnJIsrRTcByR40KBFsBHDN7vlLmJa9FYi42f65tUWrEX+HtNIxDFYx+vTjyr2aV5+ByvwDYyAx/nEuFZFAkgoG3qtNZFv6K0BEUYWgvvLgApWVFpBauY9bjr3+Fd8RlwggBPRF2iCgXh7zP7LVrqWrK5QWvnfdYD4b/Fa3cBSAFA2iBPRbF7Nwk1Q2nB7sF9lXs+WGcU3F5jmPnZE1dhGhLspY5NRdUNcGIQIMQiC6/LKEKZ82XWiuApAeW1g24PIcIZwFMqWJVxtJUIL8VrzCFW180W4fE29m9fadcxhcIKBQzg6+KxI9HF3N+ss5gWoTkbevJzqfuBJ+kDdiAAYxHacs0FYMXGkuHflxW4W3jna/sXU1h7lVVVCs2QYP1O08Oqym6/8N0nKazduZ2ssKpn1FRarYv8Af/xL6qwNMpEcMb91rArisu/m8XoEcIuTEc/yJD2oiudo+5bQ2Ds/qfXt7e4uR1SGSndDGsgHNZZpL3edJi+F64REpImpI8NaLO6UWL/xyjeE/Hkb2Kl5XqObgUDLRk6J+DfG/8wXTjUnU4+cBTCVVoDgvTrw+PpoajyvbfeSIsQy64s4EUALe+EqHYUcMTpM6ejyrqXYxtikZh0lsVtziPYj60sx8JckoZocik9deLB9LkHniDXsp4ePnM+tS1SS7UEBP1NhMLLr0OvNIBnRRz9+afTL//2r6U//u/9Ar2qbtL24zZezINpZplQGSCEZ577QpohnNe9sJy+/g+/mm5cnUyDR86mt69O0diwmyT9HTYp7bpPHkv/6X/4J2C/YHxSHwGbfw2P7Niph1FU9Lk6RG0IbBUjNO5rQ+EagLlz924AF7oIqT54iAZ09+6kFYoB777zQRo7+al0G0TWbYAjT5xB4HLv3778ehrun0w/+Ry5AUh320GYhUVdNltsu0iqMPEND2sTBSVCcB0reZXaK3RtDo8Su5/bGMQzhp2kGyod0JwbIsOiD1Jz+WRPK2+gHCJQGApa8Jwym0fy2j4/hL22SHhvIJCs2dlSeQGk6VBA+3sEjuUJdsvQANKBkLnADRceWWGD9gS5QDneLMCCrKAzNFuYMoFIa4/gqdsipLTJ2hiAAYCqSFCfKHiJPqO+yvyIR9duLx6R1mLsJv+vqN+wKHMeKDMT6K1k5VyLk4NwNgp4c6FsLU4O/akCK+zYsRGztsr3gr8D7ehceVj+uea8CGW3My35mXWAGHDOp/sgb2cIl0+u3AfBOQdQCWOGNQNrVgA0rGtqMTfUg0VYUKengEMcj6fz+qtyLmEUnSMLsDvNQQWTP6HKRfbPZRgiJii6Jb/ZDwKwJyMpsnJTAMn4IigqZEFW7+ZegoXCuY2iZsLO5qRBCPYOYSwQ9hsZPYhiputAyWFZDiBKsIdQnHmwPuuHbC7Ib+dQbJamRpfp4BPN3KJxfEOCrkOUVZvFxtwHe0LdIY/sPJrrHmEMZ+BvnMVwkm1nDmXbf+nJNPrkF2DeAFTEfYsuEMojGS/snO09LfkUV0Nd31lx5I3Q9Lqqh9XMH+0Vys3vN72X5r+b4TpV6N7Pao1V8/yRAy4eVPP3TYUVA5ZRqITydnlzNWTY3N57rq9+1FQydQztTcBJWHc7B1IW5DCl84ahXFofRRi0GIH7KeO9Hm3Ts2te+97f1uvvPobC6v5v3yIIu5hGZ67T3XQuPboN6IDw1B0ADL9Jk7/ZM5dg3CaERDuBQGZFgthCNzYgeRoLebdIhHZYAIQLD9EXbOfj9C65ncY6qeFqB3ZKXmbJzY8F+8DZ0+nTl87hcbCQqQ5eY5MOkMuxUvsOce1ZUG3mwa7eGg9QxjBFvPZE2qRgpZcEsQSv4xCg3iDENkXidpHaIbCt6SQ5oX/nK787PX2Uavfr19PcByilN94NRN44Y76FJXsNy/Z/+K/+dLrzzvvpnbcup89+7sl0BWqkbbyOIazzAcASgyzsEWCyQxDZvk97+9/46rdpLb/A2K6lc5fOpn/3j/w8MXkkCht6EMH/rW+/mk6ffYTQ4Dk2GH2IVsZBS7E52SS3UYzLgD+GoWAaO0zIZHOawuDJtGAyHq/xg/kD6a/+jW/jmdABd3g7/ZtfvkBL+4X0a7/xK+mZC93pZ1+EeHj9aszbFrm6utCzlahktHA4I70MqYikWScUKGFs1GChuBApJNkHyOvQZrzrEOGSTKm1HiGfPat5vwUd7kOA1d0dIVCyEFM4Z/Ugd5/hwXaFIt5v8L8RNtw0iSb1jgzd1nZFfowQov8WkejCD6CFDOOG5fBsWAsBwCEsLdqsy4R6Dzx1wqQxHJB6obxIterDlVxNng9h1HlflVxahCr02BSGggVy3imAC2RD4jeNKVBg6mWFUGKNq5Ss/wolVsJtmaOuPAsQIjZ8KObsqembRDjKguDaObYIF9tbWGu4RQ3eEvNknmqLEocl8sgrGHIzKPz7IHDvgWSdWicPepDSD8LI0cFKpSo4RI8wwpZ2IYiblkOFkW2SyoxiXToT9BPqOIjnMSBwgglbIbw+z7MfJOrqfRTGAuCGoMeygDifQ6JiAQ82D7QdhKHosD9UyMXDCmHFHFhf2YlBOICXtYHMOEifPGmbQkkIdpE3jxCy/RuGAE70qjSEw3Mey4Bl8w9IdWnHke9cpuuKVjBSeQH0ktB4BDTi9YkpQo8AWOjTN8Sefpzec+N37gSAa85cLoX5Jz/3u9IcjSXlN7SwNcK4wgvt9qChUXJazZXfDInvfj+vpr25mKq0Pr57dr+zX6iu6WHV/VwVVlPhuDLDNikLtI6hRihayiZuyy6rM++A8t7e1/q75vv7Ff7Kq7w3ZFnH2/yt+0kuyPperQ/zPLs8LOVECV02x5cjlGXXNq6jaSTUY0dI8IX/+pe2b3xwOf3uxx5Mf/Tzj6QxvJPJy7fSr3715fQ14Novg9qTemUET+cI7Rd6qbs4cvwQSqY9nToO2gxy2Pb2ZbwiFlYn9Ty68Pzb/7SiFmCUmIbaZeEOFdsI0umb5IKwLh/FUzl9Ejg8bvocUO970CX1UHzY3TeUJlBAH96dSddYrOOExJZIVnfgZXRiIQ6TmxrBslokBzDDplp2QbPAD2ABHkMIDcrODoBDxuMNrP5VEjjrpavv8PZy+pN/8N9IncTVX335rfQTX/l8un1rIt2Z2AQYAZiCyf/qV7/GJtPqs53FdHrk4QfST/30T/EZ30GpdbERltiEB0FGvfvWO9CknEwjY/QC49raOM8a9Vs9bKqPPrqWhtk4I+RSNlDk/QBO+mh7f+/G++TGoOgBBPE3v3Y1za+PRSuTJ88OpweP0liRWrGbtBh5aGQ6vXDwfTbm3bifehl5wTTCGpXpQkWhVYx7podWuQRXSSyu4V3No7DWuri+rsMg5AagDrIAMZygjz32xrizs5CFe34gYAVaCAwonkR5yV6fiC8FVgjxjDq0aNSCSfswBc2Rlpl5ueKtBMAhcjB58WbijpzLkck/VGWE+bJl73dElcVmLqiibA1br5at9JrDibxJKKqcpHZPqK48bmvzOr/xK5GCWTkFfLwUcgbopYRlm6HBYJmP8KF5MFlDMnN7FMgXT6Sr8tkVD0JvJdJVzJ/ceiowxxftJMzD8fcaCsNwuYCMZUiRZX9fZ+7i6XdsJRMKK3vB0fOR63fdW2yq4gT/i7GIkqeAvJOJ7fQeuqxRUHLKyTQ/fW+GFjh3gyQ1Nx+US9NCaYpyQTpuqLDkdYskWWitnO/gT699hUXUBeVSHwpriWs/QO5QQIVjipyDxAEW1RMNsYdVv6AHxrfKfFryu4SykpbJe9gCiri+5OZzbgSo2IaDc47AVThNOFqexk1ChZ2M7bNPPJGuX7sOjyGkrnj9K+2H0qnPv5RWDp9KK0DtbUIY0BxzYMyNxcnhiO4yU8qqLte2S2mY92q8Xz/7QRXWfqG6mMtYh9Wjy3tq93vZu9qrsErSdNeejRTlJyms1povxkbWDh87134KSw+rqbD2eoU745VRvRTTC8QqIcFmo8nY1cX7+p0U6X5eadNY6Do62N32i3/jz27foVPw5r3V9Mj5c+kdBOpm10B68cUfTZcunce7uEKrjK+lIfj2/o+/9X+n777yvfSpRx9Op4GVfv3lb6XTD11Kpx8+C6JvmAiGTSawvAhDRbEjC38Yp2vl1etp5c1b6Tjdc1flv0KRdSNkRRGtsjG6tKApZF1i41gIbJX8NDds5uBoer+vLb1KuGSCBS+ww420RSi8stUAACAASURBVC6p88hQGjlCWLLQ6ET/HavnBVuIvsJS7rAuzK6rhEG6KfA9gkd32GLOZUKchJp+4Sd+NC3cnE13xzfSl176/Vh+NOIbppmifcbw4vqxfNcRGJ1AkSUtsHFgp4SpRTCLeJJ1WUvc1g4uni6s5HbMkw1CXivAdrux/iIUpuUKxL6PBPSKhVIgGzfxGAUKdKLgt4HJW5g9C+z8AOHEkdlX0uY3/yJ1WXcxBhQWsnwUheWra7x4WMEXyoZVYW2iNK1tkZ5pBa94Cc9sBVTgcifKCpaLeSjNtxibtFYqub2PvQrLrRN5hoJMDH0Q8PGa18iFuW4mPS1DtxaHumB95GaMJbxoSKbkxgL1E9+omyi/1oVtoj+UAF9a14Lzw/BsMkowzue2jqnIIih3aDV/k/WW3kFtTOhGEaVYN0wzb9BCGhcF5Bgj7xWhv5rPyoIm8lvlvRBm/EbgRmvTF2HtZ7FpQxGpwLPSNfIkR5wKtxsCXq9Jz04y001iuFFc6/3lArrI/cjpZtgsaJREcvK+1yQ4IwyBmPuM5sswe0K31pRxDBtORlNMlT5zqfezxvFk51mPVjIYdiiBD997P02OjwdQRLJgkYRy961RriHiMdZ7ELMq+IpFzblXObYKawCKK1lT2gEi9VPbJt9dDS3PA9jxt4N8NsT1yJC/yjWvcA2LKKMVxmOLIc+d72Xm34t2E4T/zJH3cF2S6MpdeI+oThfF2Cszs+m5Tz+ZJm7dDsW4htyYo47x3Od/NK1TTrI2JhFxNkyk9tLDMicqaKPVDLWx+LNy2YFVx3qxJOdfQmHlbVGMpfLaVFj1s+x5lBvpvY1xlfKQPR5WWJrNcX+Cwtrr3cT1VNRtGVcd316FFWA6lY+5xXK+Zo6r/i4PIxuE0cOrALhi3xTkYt3TVXk3f9ucm3r8vUqr2SwyFNbv+y9+BjHWgYdCSgohbWL09MUn0qETl3DDD6ejY1hD8x/Q1G4z/Ud/+r8n1NCVHgOm/aWnn0rfePu99KvvX0+bx4bSj/+eF/CwViOMZ4dfWS26WYGDC2vp4jQX9PV30jEAZh3Gps00GF93MbHwtZzdUHMQsa6QQ+rCYrWbLXlgQljEyvFYXkXYvE+oZPsom+EIDesPdKcDR8bYHP30xpHkkQp3bvUqIbEZ4OT3FlbSBIt6jVqTLtB365NQSkFR1M2if/jhc4TxoOYBCPHkuYsUPNOLZvBcOnHuKc7LRgRpuD15E4+ODQuQYhGvauQkMFo2/Ao1ZN7IRTbiGG3k53g19NBPfuU+4Um7NSs+V1DMA4RLJAC1hbaQ5d7CpCAEPdqH0515nvBGNxtc5ute24vT5kJP9TihwM1v/K+0c/iIhUYhpR6NDBmlr1HUO0XhJ08bOGLF6mBsc38sK1hSWeFZzachlNUY9XC0KCA0tME82o8oPI3wnOpDIZnd+N07IucZdsN161LNOa7w+dxlsdBDU+RNV14V8tXDaSmkyiIQOrgoq5JPKsDdfJLI1eTfNxd7M7xQj9lK3FchUS6kHi+OUPRjq513+bsVVMkXFF/0nwr1CsLI+a2Sgyhhr/h68caiZqxs1uyl5c8qKKMK8fqben11U8ffZS5almXE/HY/6mfNEE0zD7F3rgK8wQXW7rEBRmB8huN0WKfh0HznnbfivUXLMTAo/Y6h3SinCD7FnK9AgwU6UeUXXQRY+wcwZlWei9KbobBkruiTpYa9tszan+c4B1Rk/Naw4LTUZIBk7lDnZ7F1LEbJTqVfwoOK/lgKYnN4foY3OMr+ttbzFtygUkKZM/3UxYtwg97L/HmMdBbD9OgjT6WRRz9DPdYJ9i31XxaIc12WSGxrVKqtG55GXVPNEFR9b6/x1lx/9Z7lcPBuMEfzbu3khMueCcW4s5YjXlAN0Fi3cZbGs+mN7SiQKuz9dkfDENvPg6nvuZICfZkvZB8/c2fkEYCoSrYoorC2ynux5wriMqA99TvlenYroKq0yxyUY9SzNa8lflengNc6f7523SaH9eJLz253Dw+kblB/Kz1Q+JD07ewf4UfArqH2scHwSP9meoZeQedHT6WxYQowYQW+P3svPfLCC+kP/rk/l26hqHqHCRGgUPoI6bXD4ScH2CCL+Bys4C9Q6zTwvSvpDBrIduqGC3OCN7c30DvpJxyolTlJiCI60SKI21ywWOsrQl4JDc5AhdT1mUup6+nz6S6wcWPuvRB1imxYYeEvMhHLCOFbeE1vvfZhWqU5Y6+1JIRABJRsMi7ZENrxnLaoeRoEjXgWFouvvPhSOnP0IXJUz9I3Cq8IpdBHKEM0HEHztEKx4zbIPze+sV055KT7rwLMRWc78dz9GGWMYFMB+djimnDQIrSybF7H0JWQbDZRP2NZpZq/nTyNbU1sj4H9iGLbTKfa76TVl38x9S2+wd/MVwguY/LBOZAViJtdlAVWsP/epO5tJaGc4ERcgqnAUOACXQSXqE5dx1VRF+UFYOgHCzzH4Fq5sRjvHgvO9wLuHet3x1rcaxHlze3IdiOFdrZA/lf9nbUjrUdVWOaxSpirJSzc4C0vbOcYe4/r2FSsdXMWzFm+3rBWK4gkv+b3d19TTgjtjDFwLYYmDUEGACN7Wwr2LnJs1TKtOa1IWxWlFu1RDJsBTKn5sJ1QUhZYVZk1FU8VphE29Xr2UVj12psC9ZPCN3sF8a77G1Y3xhdRgldf/V7QIa2Qg5ydnS7KTUAVykNL2xxRNNljEaGw9NxEY6q0VFjDNme04ByDtR9vSGSg6NZ5+6IBmhplf48wb30YAHdpf90NB+EkOWhTqRp1gt43OL7eXS00zShHQSPIIWTCKDV1k+SuZxij+dAz8EF2MB5Dmn0cf5GoQs+xc+nwE8+mNdoGLRPd2LLUJrgKVVSiPnN9XfNR57qu8fq6n8LaTzAbVShidtdx98t91TVXz9HKSYWO+lensOpAdimw8N7yHm5ea/WGmvtbcMtehRVdqPdRWJI/7FU6dU/sjMO9uXfX7tl/jb3XzN0FsCMKh1FYf/bipW3rh9qG6bECWGB1EO4/elTN4xGs4iHMSQyLcrA5YT/5j2vXxgE/ILCXIEolD9WB53H2sYsRDjxEpXtvJ6wY6JBuclODCP4R0HvHxxfTvX/wjXSaGqcuF7pS38VobN0WAPxn+MJku2L+KmAFQ2+apoZ5okUAa0yE4l2ooBZOjKStB46n+0dG0jS5tHt2uMWL2qYCcxDOs2Wojm68DZszmd1+YvLPP/VAOnNyJA2jfbsh5pWOP/oJ6cFRV9WFgL8N08QCwn7rwPEoaO5iU5wFAHDuGHyAbNgO4OIj1pngYbmhDhwkDOIewPtr55iRX2GM7UxulxyM0hqxUbYIIwITS4uQy3ZwrZso8I9u3wPxRDNCE/hWEkXdEbkHlNsKHmJ3+wq1XuPpke430tHe23iqNrZkUp2EbJKFMJTWaoM5XcWbWkdZUcVF+xdooLYpUCV3tYiishbLMFCbsGHmMgh6XXQRHpDc1XCMSiwTvGZ/yc2T/8+/BHQUp6N8msMnVY9kJVVCc1GzE+K49RrfK4K/KiS7yLaEtv/wfoTCMUrGb6snU4dSvJUqRFqemocOJVyafJY9EQrMDVo9lv3yBEWJxZVy/Bw+K8IsXrNNWs9V2eKj2Ji1Gtx+fqN4VR4n57RqHqwYA4Il4jpE2+Ux1fxTywsrn+1VWBG/2/PIrBD5umvIpDkfTW9rr4Xv76KDrWs6ygQo1kdhfOsbX8c5IkrBWrt37y4Rcb2sUqaiERMcyaxVjR1WmiANoyPmpMZGxtIYYfp52oBs4tUMgBoctHMz8z9DyHGKnPEwHtYoc3YASPs9FNYGimucQn/LDjaJCOjJqbDMh2wiG9zzTr8geiM2Xazbo0Q0FtlLk7N0DjdMiMd1mLzZFG03hocJe5tD7D+Yjn36+dR+7uG0MABYjL2sYRmtZ/SALQ7/l1BYTYBEa12oCDVQGo+WwVGkdP1uDVHHmnN9Vin+r0lh1fPEq/fRfauj1FBcdR9m7yYbdHJY7qewctg9P6qHVRWWcrEq7soQX79b56O5NvO/c9pgR5uV80cIOs9RVVidxwgJfuu//LltmUqiPsMTMlCb4anE1n0iSO1AbNzXnldbuObLoneGqNYnv7SgtWWPKk7cj0CW3z1qQALKrBeBMIZ+aPvyOOEtrB0GYT2EiWprj7T61dx6KAF4Y4kuYJVNI+Atpt0ipGcx0TZxawW8uZdFjj/J3x/h8U+MUJx4AKZoPKE2rMCBRUIZ1FEtTfF7hOIPvfCp9ENffjJNTVMMDNefbQ02UQrmW1ZJSLsxum35TbHtFIWTl8mDXcfy62dsZwg1PHX6ZFq8cSsdhelDzsW56dm0TA6iR6UH3+HAYSr8AaJ0DkpLZSGrLhh8arQP2eRcx+A2XAD9aKhzdnYh/fY3Xk1vXaaAFMXqzTCYoZWq6upj3tfZvINs/tNjK+kPfPlQOnkIYwGvVyraYCGGqFelty59Fs30lrcJJ3agPOGAJODC9qZxnsXCGAMrCCJDjxsgMs2B5ZBdRBAj7Bo5IMagF2D7B8OZi3qVLsZY1PkRRcnFe/H7YV3zjFwP79tzJxYW310lF6FFWz+L5od8p8XSHgfMTQhDH1TvKjwp/65eSkbcZU0Y2jCfI0IZJX+jp1Rqnwz5hGIuIY8szBWqXKv5zfh9zul4TEskYijlusKWb5iAdVvW0GG2GDUScny+FhzncGGB0PudgiKs3lMNDTaNy8xwXeDILf2YIcF7jdCAkJc3m+PLNkHe3Dsbe3d+I39ltzcR70Vox3/khPk6EYi3336T/BnhZNbKLOtVJbZGaDDqLB1AKCz2f4BlCAmK4pPeixk/Aj/jWA/rYIQ+a9HfCoASFGnmgO6yV+6imEYIEw5xH0/iFU0SOt8gPH5nmpAg+y/nWyxsVhEGnjOWhn7LmiALFFYv5z6IFyWp7g1qIa3Fk43/0vkLgJSuk2OHDJdhzsGZeeKpz6fui4+nZVIaGyhO+2Kpm9WBnwSY2C+UVucv7mXxLGpuqH7m8TqVj8V6ax6neb/KVvoYMLcFU99HYYUwb+y7es6mNxN7NUoOdntN+44jNsGOwgqF9AlrJIq497hE1cNqhaSL4guFs+dRFXTT06rphjq2/cAe9TDR1ieUVTZGQ1aqsH79L/0pQsVAYAEQqDFNktq8LtqDa3kj/dqw4nuF+VJDtWRCVuvczqLcKElsLQQ0KT/Yh/AkvLBBO5LYeqwgY922FN+iqLcn4sjcWsAQCrJ5O7aC/jMU5uKM4n5rrYS68p8KSsCCAnGDMJnyopMil7C++J5FosuG2uzvw0XJ1h4t2syPhKUgJdEslt4i1jYw3Wiexrn4nkJzBUSjJJkD/D0sTZSNKJmHJcY4AOx8BFjwAGPo4tlJJX+g36wZMfzHYLw2w5YS+7bZpNJYOjU26xxXJWSy2nDnKkpDASfGYR3kiN6NuRFzLub5bDEfbI7U5UguJxHqMDD30a67KJvp4FLbRlG1AYahmA3FhPUqXB2PUkDjGufyuW63ZHjhgg5LL5h7M4cCWmSetaq15hS264RuRFBmFB8M89zzQSzgIZBYkpVmoF0WGlmJFGKoIrRj8XCOg5Qc2IJbRKYttodBUYpu83waBCbYg2vPTeWaCQsuC8zaS6fpMdl62/VR+/JUQbwqPL7psfGX7bw9huOL4kU9Fxe4NFMlD+e16gmscL0qrVCyQs2j3jBT2gizjhi8nxUkYN1+WSm4jrNiyGCI4jmquAIglMNMkdAv4IsqFNWzgihqDmtHeeQzxIaVnaNY57Ghy7mqJVpDm00htZ8g3O+9On97hYmktHFfQpllL+2jKx9GA0A9rPvSJuHJWD+moRoKLmqhc2NFvZ6wqqOWjU7Eh45EC6IR8q/9h46m8cl7aYj1pPF13zA/uSo9LFRYOm6vOfNa3IMF9tL8ImFEw9kaQRzTkoBQWO4d3ycaswXoqBMAyAHW3DBrdAIP6z71XcqfB1BYd4C2W6elnLlPXWTf2Qepx3o+rR8+DekAgK7wskI1BDXTfkr8B1VY+ykQG98aZWjO916l8q9KYbXOUZSFG8C9tt/4976X93Q2VkJVfR+Fle3JxnxFNEZjFS9YJ6N4YzvRkZ1cVo0y7BcarJ2VY07Cbv24UVXRvx9TWP/X//xnAkQTTNfB1eMGMscT1U8BqZXvqx2PwBqPReiFug2DcZI+FmsXn1koSckPEHPqrQAb9HQPgLDDqnGvs4mXKCQOpJwxbHjH1mS2llRVoETUkiBo2SAKHmln1q14VUhqEakIOE4vDPBChANYIexW2K/Wn0rOcJJwYI5h6Ku/u79lqXWQQPK8wnm7aZ9gIbHW4waIPJFV64GkkkLI+hWsccAT1gDpmawS4phbnQ8Fu7aoIGVDGafXSkFhZ0iufaeA2TLeXmKhoSotcsZa7cFjcUp7KG7tZcNqtQz6b/sG8c1erM4u4pIdzFcP4zpAng6TEnSTRaMI1I2ZkJeyOkiAZL+msGq5xvB6FM72GYuiT4KLvrIxl1AgKySqkdJeENbnIeZ8k419M03S/sJRDWIE6JE4N4Z/uoqwlaw0FkuED7JH472IDVi8F+dSoS+QxDkxP+AClfx0wwVeLK5QVM4Hh8gtyvPi9Dh6/C2OvLIx4rr4LPINfq+c227DVQDksKX2isi8zHEXVi5CI9BxjZxPIBEjL9ZOIfdwmsFr7w7DjPXiGkBwh6dQ1mYUsZZNVAWMrW7ifhdlmz8vnlZ4VBVFiIHF1Tr2KDhWPIZdlZnVq+LPYZadXJuf5UNmtGFtWZ89wlxztVcQ1r+zXZE9wygj2Meb2k+RCdZREBT9G/fnxs3r0J1dR/D3pHlAR/Zcck+q0HIHWBUWTfVKHkuy5DbvC+vyCMTCw6zdm3RE6GatnTiJoqD0Y4359Qjj96ahNUNhMTeHKDReZR/cxZDaZk9MTgFwMsrC98LbC0iWF8/1qFjNN9PEtJ29OMT3DAFaLiMJ9hohwAfOXwzU5SrvDRMivL+EMD1wNJ3+wktp48g58s/k1GWLD4UlyrOGqusdzq8/qMKq893MBXarEIvR8a/bw9rPcPl+Hla9vlBA/xwKq66paoC5r90zgWhlr8aeDtn7cQ8r1mQYuPnpY7d36prfoZTafTeynbivh/Urf/XPsn8UepEOzJ6J9gI3WIHrj0yK5hOuZbgi311jQQvRdpN4AW5ULduA8rJxo9q95CVWEaC9LJo6gMmJSRKoB8JLM869Kx/BMRS4LghRdvbW0ZLWihdGHpX/Ws22tC95jhr+cVFGvJN8lt+LsE1s+BwHDQtaYWks3glVETve8JhMzOYGaWG1GzqMecnhin4t5WKNutPDgsAj0BtQ2PsIr8Hi1fK5nzlXCsmwzOpiidAUjB8obOuN/C+8BFFbYS0VWK9CJRu3AYn24THrgnEOnHc9EK93ncVkIHbTV7PZ/turx8tbQzEPMecnz55lPAAyAM0sYUl7HyMk6z3nHJvRME7YdPYm8gbJSdX62BuGyspMHY63jILMOZ1MreR39TLqpslKSAewYZEWiy+UWUj6nHzOcXbzbnpYzlHukruV+23E3yHObdXunKPQOwvBqudVgYVgKYqv5c35m3JtdVy+yiaeP6oV+6x1jBWVsMdyPc4jaG1nrjdq51dDVDlEiJGCsRX5JZWPHbf5PGbGNWsOuygV77XrWc/CNe18GH4Lpc+9UUHmfBfrnJypc6YHYVlF3Jui9MP6LPfF73osFU2UTvBdi3b9fg9/a2C4biIMTGjfcJ3HidYyzKPr4I3XX0uHzBPNz4HYJfRNEbu1WVlh8Yz1zHEIz7VHntZOxVvpFI0wUbUgZuHdBPT0wCOP4dmD+KUExajD3al7REkgAeDaRjFYvbrrEEknlNg8NGl2yjbisk5UZ9VaMNebzmYxkaK8gfettzzEPRCRe3X8FqkJQu5QoY1BMH0XNhlD9G3M+yKTfemzX0rtFPQvDIzBjDPAOFyTRnHcq7vzTUZi6vJuKhy7DOz3+JhyC2W1YzA0Q4j7HiCWeD52kxuw6WdkA2cnJFg2xM4+LIg9v9bszFt+VspJyjk00FwrpbC+ek1V+TUNnda/zSOH0qjyLEcUMuoZQJr5Xmcy1nYe+Y5RuaOsmh5aVfJN+dGah5BveY9b5iCjTojLur5d98coHP67v/jnt12sCigFi+6am8lwiRugWp1BOmn7j6j9QLAZDmMSuhASCswIl4XCyHFxhZUX1VVQOh7Li3Vz6OEoHLRutSDj4ouQ97WJvXcDOilurIP0MfLh72sOxQtyI/peLeq09XbNoeT6ALI7nC9yBKGETPjnJny1ZiVuvPmdopyjrqphtUrpEorJ8SlQnFhDlozf2pM5yDy9ueZGtgU2xM3MNk1dRI655j70DvWWAiwQXmIOWTTrXUKJ6B06tqKwsmWcFWadt9qALTxHPZcgX+Vo5gRlG+A6FZYyty/hOerdWGlkoasWk5vB++c1aa3G4jO/IUsFcxuGhkqkeCCulVCOxcgJOLdeha/RkiN7XLk+rSDsijlfw2rRLNHZ0QJzngMdmP9dw26tvEB4QSWmHfMQGi82YPTxMmGPgJ5D+E1M3k3PPfdcOnnyZCv+XWPndcNU62+v4AkDo3gs9d63Y7TpcftwT8S8c93exyjSLdfpq/sn2DFU1pHH7Maz7kt370E/Fp5XhlT32JCyzGmEJ3n4G0OijjHg5kVYOR+2h1HGZmBJpoyKKcgTGHvNdex4JgiPHaIGqae0S1/XmAyjLAssf+f6NRS6QPjeFiBTjO/O7VtpanwiOtzeuzsZhssy0ZJYwup8FpYhwQBieFrOJWTdoV2EcaIPYNYsCmuL+sLT5y7EerHQWdviJqw1B2B1Hx0E8q48sAccCmaZwaxiGKqcXGfifi2cjnWtgCr5LL0i4e6G4oeYpzGKgqfgIL1Hrvnw6OF06sjJdO3G7QA/aTjYPf3ow0+loSc+k+Yh2rb9SFj6erwyXoThmndmJsjN3nD1WONv90TZu/GF8qjKqH7H10Iz3PJw/79WWE0gRFMBVI+mpSDCeMsGWYxbI7oqTuV37MNsZOawbJ6HLG9U9u45ZAJF2wE+ybZn1AbuVe31WHU/1/Nlr819UBScYyrjiTn17zCOFGDl3pTX9tvksK688mvIqWzhryPYjF2rsGzZXO+X7ytPe7FsgsBQocj3F6jZMJQWMG750hTgeBnWIGWFQRjOZmrhuTg52dp10fh3UPgY7NIiDQoclSLgDVx7lYnnX2Xj+G/9v0HCCXpf5kYy7UohLHVIkbcQuJGP70Sbu4jQVWnOFwpL70YYOA/ZpAUfqHzrxUaiPuZD6z7fRH/XVSDNDjAUqt/hfAqqeWC1nmsAlJUKXcvbYzhveWFnxR7K2LAn31GByzhQx63C8mZFUpvfeF5zi2FdOn8KmkhO5/xRD8IwGAq0nDUEiuIOdvP6vQBW5Pu+YohTTwUJYm5rlbYP1mOFdxm7VYWUPRrnIsf8UeDhYRYLrSitWNB7F3ssdH+TQ3BZQOTFaZFqFdBxDjdD2RTV6w5FYYxcj8o4uWHjsP5dMypIGQ5y+M7jDwKdFiiyoCfgk5KFBQAzlhP8zM/8DFBreqFxTypaaW+4rDn+pvdYBVOM3xyYVEqSzRZFFuEN5jOOq5L1iovy0uIJJe3c+XuseiMNbm5pWnP8P1ummUU9VkfsV+dEBaHCqIrT8efoRa7/qgpRhRngDhURx4uu3ZZFAC7wup5++mlykYR5jQqUe1rzDTHfsQ4BLqE0FkDwud+nUFK34LecJye5ZkkH873EMWSBV4CEByQBcoQEWYMceyn2JRRJTzxODnwj3bh9BxLc0XTm4gOBorzPPelCYU+BiB2GCPsgUPYBdO0G4b2P7oynHtCFkyAG9f71nKM43l5d3MOg8SqevamyVaisnF/iNOmIXiBjnMBzGwYJeBK2mZt3bgfprkCtDdIHvSfOpaOfexGaJjysXj2svNezM1DEay2Gd52Wd8vyz+vMpPqex74KK27l/38eVhAxl/VZjbIwdE0ZsPZaQJOskYtM2gE0uJZ9xNVW5dHysHYUljW6OUeMYVyiR5F/LGH6auTVvdYKJZZj5rq/LBt2vKxcrL1XiYoVyLIzBh3DDg/r5uu/FWVvUrXUi7VvjY8IOZVN0R0MzLnzo5emMnKjDFLpXgWYwlWAQfaszBBloV2FaVjr/r5cgAtSKphc5W8+SuqUzOGmwtQL6baltrkGPu+V6FQlQThDbe/5Q0aGwirWQgh2wgrWbvGf49fL092InEcsQn/A90ELth7FWmj1QeIag/5HweoNKZZlTGIRVApO583QT4TqDK/xVXNzEa50xjiPgjdAD/xteMZxOU+9hElyyCsKpJzVUGQuChVXuHyeL6zifOM0COoNV2EpbMaI63sereoZaK3yAsj1NY7LS/Y8sWA4yzTFlv00LzQHEAJMgaEw0gO0nIBH7Z8UoyrKqSrCGpNubg5/oy0jHU4NqdUFnEO2u73o7IPmR5bbORdTn76V2TI4fyyZkqtRiejF896TT34q/fW/9ktRSrCK8SRopov5/UnY9GVbqOPcV8iUud1ZADuWZ/O92CylaWPdOPF5EXL1Wl233ru4N428UxRdl/c0esITjXmqeadwkuJ4tY4vHz+PYt2mkH5W0IdhOYbSaYnd/NVospnXXNPcjXsWXnk2IFwHrqFZckDvvP1OCNplQoezKCq9VBWdaEDDsGvsKSsm9fD0rrJXnb1dDRnZLboJ6z36+GPkROkiTN+0jr7hdPDEKYzLA+n9K5fTiTNn0/TcYrTNGSWM2oni6SVZPDE9D2CI8ZLHfRfuz2AMkZvScD1rWu9qg++aB+9i3NZubpJX79ND5SlhwOVrN5E/NGylG/htkIO9vCcBdHcPfd96R9JxCK03jp5IW3QhkaluIAAAIABJREFU7iRUHRlV27tU4wPjyqLiMLTC+cwGVqgv2RtQnlWQ7n1teudhwxcjNy+N/fOJu9dV/qsVnKwGWzUavVflRoaXU7wd3wqDT3lQPaBy4F1jahiU9bw52ZPXR41YhCcZ+2z3I8iUi4LLx80cHVmpZaPd1ENEsMo4985RrNmSp6rAqOb8VM+/mduKc/EUVd8MIYaRNE4Dx9uvobBcENZmlEdWNllhVSuuF2tWHjetPg/kd9TMehYKhxrGWwvSyhzDbFniCOR6zHyTshcgG7QZmh5i235fgbqOu2kvqyzksnXgRhkkab5MbdQS6CDDb8bgBwkxqIz83QysFiqBLsItghr8bRbcOTSXw2bZwMhJb8I6JY7v7QirV08iZtR/5yr7TJSqAEcZlfmp7rJhlQgh6tVw40TaVQRaFWRxnUVY11BUDfv02DeoLKwsxHIOSeGncMsrsoynWFE5LJTntmmxVEG/TF2ZnpPWvxay728gfMJD4alHqIBSeQu6iMUSxLkifxRftaVHCRtUwdmwjlwD9RHXpCeo9RVzm7dgc9NWa6++HwuxxL2bnk9VjJWwtrWGGJfnVHFLRrsqgAar+cKFi+kv/8W/SM6G+jrnhHt++vSp9GM/9mPFMqsWWh5tc0NXq7J1IY3Pm+8J5mkq0aY3VsMldZydeFQ1HBr5W+5R8P658IoQy9dbmgqGEqr5sv3BAM18S5haHqcBLGmBNiyMKIn/fLFlTWtw6fkVhZXzgNmAcvy3x++k8dvQMvGddXITAoi0EFwrGoRVEJvnjLVSQBGiLyXMEl5+5sw5PCxC85xzg8atfcMwX2C0XaG10Imz5wFCQBSNYhkllNchdB2GmduTM1h2Q+nck5+m5Q2NTGm7cm/8dlrA01uGeUM4B8HsUGD2ePWaN6BJ6+K84GVBCw6DPgR4Aejo2KkzwSkq00YP5SRboHunoGI797nnUz8523aIELrsP6fkEaEcvdhcpAKycr2koWxlg3emdY8Z634Kq7mOPMx6gFiyl9A01qrAba6nvf/OEZCyz4si9TsZ7NRYvw0FFcfwfOW31Q9srtMw4JuWi5fr7t7HG9sbfYjjNzysvHdymDbWlYTNGuKRK9/Jb3+Scq97r1nD1vS+muNuzU9ZbzueGPWpkwe62+68mhVWK3dTXDZ/uEth4Q3ofehRSDWkF6TXFZa9HkYRylnx5akKxJSJuvAWshLL3XOzgvQCWuguhXVxYb0Ac06+GkKrsPAauw+EilZBEfIu5jiv1pjw5RAyMcthDcRCinucJzeguubYhOnWm1oErR5kZTfwmLHZG8ojW2cZmLFCexFRkR5jiRCFBcPDMmKY3+NzQzKONYRtnDcv6Pp0LgMyHPIMC9OwoBamiy0s8+LlcfwcXss5qVoH5D3KENFcS+U9tLFhgEr4rfdJi9zQYwhO/nP2V0rIV7RYhKu8Zl1w/ufhImemFxMb2Dedt1x3Vaviw6Dg6YLNXmyG0ud2eY1Hsebi3HoXBYhT80oxFyqbxk+qZxQLmf88tmFPkY8CK0RVeh4BK3/lr/zVKLno1YuGWuxHvvRieuklCFBLdKAeq26aKmz23aS7R57/KibpXiHVDCnG18Iwqq8F8OO8mP/ac9/jfisY/S/CKXnu81qsz3z6LgrG61gjzF7WSlxPY9LyXLUcs9aVhFBrCFN7dW2SD3L/et9rrtn6u6WlhTQ1ORk959wbom83XEMiBLX8zSkFfZLoYdaEqF0MiON4OKwqwoeAexjv4KHjKKw+PKDr6SQovkU6FvTjSR3A6GzDe5uDSeM2veDW6ct2/jPPpLVh2OM5V481nXh6V996M763BRmBMZU1airX2Gfq405Qm73kvQ4SVbiP4TVOe5FLj3wazw6GduZngHM8/tin8KR60s3ZWbhOHwzGf+WMhk4Y3IKnmCy9xBUjReau3Ut6VS73UMvF2woDI+/P+ti7FgLxGgJnx1BrevX7Lav6nrslFFsxMFrnaKib6nXEGinn2auwPrY+91FYIUPKTsvnLCuuHrMx0ChoL0sxvhVQzgLK4z55vtwhouayd+aozlVTYYcxXpTb3j24V9HFPEYURUmUj+tvuii6bRt/47eow2KhIdSEbHdgrUb7ApeglrTelBaIQAaRQQgN6zOUSyKyjGWHsPNvfmdIwT0YGlSghhZdiaPWOhUnwBCUrAtBlRSJ6p2Es5OlEozfGs/Wk8FL8Dux0c0tFStTgS2EPCDtxVrVuqhWfdPTaS0izumxKlqw3qdA5LkRQ4lkCyYmrJBgeu4Mcc7hqqzoM/IqfqfwDqGRLZDszmXr0Fe/66O6yYaOcs+nnHS275KKWgVtLtH1EteB17mEd2k40RBgvSZh5SE4Y44R6MLruVcWgnrvnBPzVgGocHGW+dR6tjeTc9vKl1CgHVGyuKbcIiLyCt7/IK3NYwlPla/lWrksXkWwZevJK891RZHLKeErv1i9QectCFgRINby1MVaQ8FVmQc4x/o65tT7n5kxUOpY7ovUBsqm8N1X3ky//U//WYBhLGfYxHL/I3/oD6Tnnv0MfZgogDaMG4Im50aD8FehK2LUvFTci3yXBeJYfOyjpTji3jH/bs4I2WaB0QIilWuMzeu1aIVyvKzYM7O8hocGj4AKQyTRSZnjBMiiGF1xvnKPas401jLfbIFeSqgoczXmcVfPLQQJx2parS0Bq1ER9z4bGL52gWaswiQLjyxsffj+NMwR7777TiAX7U0lik8Jb/TA6dJDWZbA2db1fHQcr5bKe0AvdPmizvD4uUtpYOxQug4A5Mip0+QW19MAYblhgBfrfO8mpRXzM5Di4g0de/SR1HuW4nxDlSw36dxuX74S9FBd/QAsBvrS7E16x9EvDl6X4AIdEQhDOFGy3auTE+mZ57+UPvXsD9NIcoRz3qXbEEhJSiyWuScDeHX/b3Nn+mvXWZ3xbfv6jh4zOQ6BQgYShkSgDgg6gNp+qqBV1U8VKtCUAO0/VGgELQIJCYm2qtoKkRKEgIqkENqogQZIYmcwdgYndq7v5OH2+T3PWvts3xhIUIp6nJt77jl7ePf7rnc9a16LugbCoxZAhQwARj2/nhv69j6WEMQauyq+rk8VfUyha3pO+u9hGvUscR4UTjQw+XwAHbytomGhWdOKjrGvpnyfUzDrKGLzlQaPYsz5LD9uJo2wVxaYXiEHfMFOCmT4TTuZ8IG4EMa1L/7jcy1oswnagDdb8/Yr57DZ562IjsRR1xn3KAoG7hr6GdWrzYCpP1oPU0Br/luFBHgG76lSkMYxF9076tzBdeG3ns+fqDTTif+6z4CFrwmwcaXtioaD4REdhPMfwNqF9sJxkmS9KclX0gDIMYKQvSkcFt1mjoSgdwSfI8cqYsnIDDNiVXQtF7CESZF7oWvBuG2+0N/YU5Hu4lMicGIm7XAdwM2bS/zGyaLaYP5d5hhLphoHv1v9TCJvHMiZ1/zmOB+LjDWRri5RNty4E4bRz4IEauys3JaE55UEwnV0jX5mgKQZmv1r2nAu76Pz0YYQCNAm2AT21RGmTW4OFUZ0XYOZgMj16XRdF9e1Ka/SCSAAbTgHqRTx8pvqPo4WtBaWRM0thf6fUZQVAAhRMK/cG78X3wFChG+7hJADIZRTU/de0XpHw0JiJYcLZz/Aojk1Ts/CWtt83MJCa5quloFZlqjKiXTahG9gKHMqK5MITREtwSuqarJbidT3ff1bw4PqKk10HFXFCa2++y8+PLztLbcM2wZv714zc8p2sTkaXBaUb8SYHOzCugvYbSXgj6glHsomc6mxdK6Z6dlaaWjHzKXAwnRQUqv3tsYDMNuqgPDm5yyTHkCm8xbxd1rrDDDHj9KiQK4yMpyiUdMEQRAG9NCYX4ynpOgRzCxCTCDJ85rAnmh+zaACynzXqRMP/eeDFsK25E+m8AHC2LqSwoXsrolJD6zFfQeHGxUV+NLqCxKq1M9LFV0OXnvDcLW0LuoILqqP1SadGWSSWxRAkZP42OMqpq2+XADedbfdOhx+y83DadE/QSMLuu4zJ04oTF0NVPerewL0pyCNUzpn7YVnBDjDcJ2qw59Xyac5aU7Pyhe3rjzKM6p7evNtdwzvft/vD79yy+0a7IJ9auekmdFUEvZJqoH9Lnom7wvN9z65Opb1syBAS1AGPtMknxPo0RG67mItWtkiaAuhTtO2CcCRk2gFCZN4BA+b0zooplYQcORrcj17rcKLCmBmLC1fl5A1+ub9SaUhFB2E/vBnlXDMKEqQiZUmN2tLRVB3x43q+z5u/H0FtHJKRO1VKNUBUlo3tF/7A4qmoOekd7CNYiVz+bcJcHVQFwdZ+TCfxETeeYdEx4a+wzP1/UlFCT754L3bbHiYKYCFhkWEDxvMpiydwEKSJOiOroROi+lxwznyPrShlxR44YVGvaYoLH1vCjkbsNqcdDlgIZ1orCOQTQELcyOFMQNYMJAGLD5vMHkZYKFhoJUhGZeZsoFqJ2C1yul5LiJoJrkTsCiilCS52IZHwELDgkja5qrvIYkR+CaABZAYwABnS2FI3WlC2IDlsGlrcTC2RKfZl+dclBAFUjeAAuNK5BZaZkKv6RQb7ZVNGXWd9WqGy/NRzQIz4arAKn5DRYTJvIKJiHtQ8xCNDYBkfilFxavn1P4fjtNvaIQxI2XOq9o82nabUls6JKLTJZQYi80C8kMoErSP63WY1h9rwYL7ch5+S5gdwr7iEMTr9g//+M//Ojz26PFEZYr25uSpvfvujyjUWQnM0kgxE67rWe2HkcDh62sKmd/zEgIQxFK2CbpTqG4lUjtkXb4OLAtsMtaGsfI5c9L+2x5vm7LnAaZa324EyXOyNvxwvK9NYE0JNVyrNVGCd8ZXUEoh58ovMkMKdPW8oO1YsGEz6FoJa08FmRZiHL7O/GH6NfjH3MwzxImfkmotVF/A3CZTHkIMDOLp48fVmfuYzTNEkl6A1hF+dC38NhtUjpHQdeTojTLPqdyShjInYELDorHjC4oAnFM5JWqE7hZNLcnvOC/QOP7kMUepnjp9drjhbbcPR+9867CKsAXNw+C0Dj9+9EeKAlUTRtGhKsBJwzo2PHdC9UE18BWENYKX0AaVM7aiskwnFIn45re/Y/iN3/5dmfdkcZHtdI8EqRX514lQJEqXtTwpkyN973otOqcUULZPxgKeUhREGzeocgd+ZgSxTc31mrRKzKG8B6jQtIhM1O4UePWeRZpNvucGLgWArgLUsFwAfGh6hNN77hNx478veVFYsYBKmwsNTI0H4fr1E0HEZZQMVGVetOCfYLc+t4WlvvaM0Ga8dKq1TVuwTLGrhbQWQOE1+D4NjkZfhh/rQCg4Vqv2qaGBwi9I/xn5ch2bZ87zM+fw8Q7Gs68RwHr8gS9vI13YyarNzWTjm0qoOl1HpcFQ6ocK6kyu1cCY3xapGoGEp4tjDmTAhBdTbd1MrECjNZ3RJGgGkag0p6bUsS7EarW6GLCe1uCDao0EatWbZZw59k1g1pbiO+Oets2XVsUkTDWlUUIAKGpBrRFAPN7cVSdvh4Yl0X6UVNr0aLsswQicW6quRwao8SzFMHphYCZdCcGwJ+Js8LJpocLxveDMycjow5DYBCz8WvXgckRhaY6juQ6QMiPrYIE0d2xTWAdfYPagLxdSerQv/GzRxNJ+JD/W+KRxtR/OVGgmh9YRLTZaiwQbQLOiglqTbNs1DB+mHW1Y70tbhNmzfnwXCX9mJmwt0T2UpO0zLip2YBbclgT9uc99YXj8+JOWlHnGOYmvf/mxP1fFA82LgHtRpi8HlpgjN01GSqWKi8GjollZx04u9xohJVsIw9xaZkRMnbpXAC300EBiczH9pJgctCkEMdGpGaMBiz1FaDrJ7zpEWkpHfALoXTqIE2cJ8fLlKiw8QJ8k9Db7WWgoaZp78nknsI9FAPx99opNkX18+QdGukcoqgADzNZtfWBOz6hKxYMPfnd48bR65lFhBneAng2GLeJVsMO2TX0LVHKRDrYh1Fo5rAavh69WlXYJQbrvhsAJfnb06OtlqltRI0YVghaYfP/RR4e3K2fuxttvU4k16JQ0GM2XxvzIIz9IEAkajLS608+cGE4rWfiikpnxax3qNj707FLwxDkFX7wg0+Mtd7xzuOqGNwxvuu2taqB6WM8imtTNl1TeDG13S+8x8zkPskzp7IV+tbkNrYVINebDhQg0dwRprUgAsdBJGThSXTRGaxoCMl8P4YACvpzvqFCE/bhHMGpv0rFdM0XQioVagI17sMb2EVZEIKCGTlvSRCtmlwNN/rIl32wn7hdAJGHnAZH4oDggV2k66GuFRpqWeRfrAig5YlAdbJrXdSPo6HvWR3vT+ZycYksCWn+Et+RXcinM4cnlwjxOupP3BsqKnhWliPfQMAIDNNB03RaMrTOHlYf17X/dRlpH9XeFZgSE2pCWviWJc7E9Ut9Rg0nUrDR0a1iowohdhJ+zABvUkdPCdoJsa1iWPEuTikSLupeQa3xYDSoIKuRewdjsbMdWbkToSsBMQNTGBiWjPTXICtTGXkeT1W2JYOeCtRbgWxTj9UbuRatrUEDTC1RBHJaKkWgAGiSkknbTRiaM1/cqAjHz1UKHSRHxxPfx9biiBhokmyukE5MCvrP8NarK06jDMNREbPLe1RJgPhARof1ioH5hHsCU4dBkJCL5KwGpSmXgmgAW84bZsPOuODXmJ0yIiSobpTbmvP4e59RzsiPootapzcLQGuCHxt6aCWsNYPU9Osw24BmBhJ2ziaBEzUfaAQiw/ubTn1HH2aetKeGvmtPafFwa1iEVJia6zN1ybZLg+astiOYKZoHloTUk57+Vv8w0WoDFc/n8Wsum37YWNHlFOIl5O4m1FX2h32gsrDHPzefkGF5S0IMK5QX4YGiASZlFmD1ohF3OvRcUNm4TFfSFAIEWhZBWVTzcIJJjOY/AE70sDJZFogHOc2oQJfAGoS5MGP8vv4m+hYnj32orCJ/vl/XkwQcfHP5dvkIq3SxL68G/hJZG3ttuGq/KPMczLCknak7mtZWrrhv2X3O9QOTicNV11wnUpAmpnuB+Aduczn9hS6CjnMoz4jc3AyyHVbgWehDT25Dv0W4FGCACh+hyTdr16eefUXUWVWZRKgeBF9T4pPPwltpr71FU8IZ8Z0+pg/Id7/md4bZfVXsRjQutZ160Qg3RZUUi05H5EqWZnC8asLEPCybsvJ/4eR35hgkrSkJ88rUP2SetYcd6obWUVQndGM0ZjQwBnGNYa2inrRi2LiBIm+fHt2hNu5Qq812dh6ZNEsxGCYP0BmQ/EyTCfmCtE5YeM9sFASP72YFsFflrmkXhacAzT8PflYCzNjvP9rAhr0m6BPEku7s9C/MED28NqOIF1CxjWNKczotm92tNsShAuzTUbeHNfio95JaCb1x9x8nHUVi4Jb+NB5UCZZZV/LQVDO69d+nc/K5Hv/0v28vaVJzkUi4MBEmwIv+oqQfa4cPCJIjNEknSUUZoQpRcAjVLw8IkCG9m4h1dZy0p6mlLp7w3MwL8HG2UKhs8GP4nACumF/nIXKUhVBMn5WsLWM2MXivAMmEX8DHxo1OfxdkBWO4EixZakhYVOkxAPOUEsFpb8QZhzvjeIk7U7dZcAQJyVmaAZQu87wtTjm8iJkMIpteFzzEJshkS5ZkxMdvtY4Kh+XlKa94JVgZwmzriLzTol1TfWhPXNsPme0w2JJDrntAJ69/aWkcijuAMA9fDomXhR92lnBq8jJ/69N+p/p1a0WBeEGDMa+Pc/ZE/UzNO0Q6CBSHUaEdmEAEszIdmFuT82GfE5gAQ4l+0BFgSMc9LjlpHN7UQ1nTcu7sBa3NDhaPRUDRG0kDIjSJFAzpeNGCRFK+8Rcnau5RT1A7nMAOYSNdIrMRrrABl02cMrU03w+z5CfNie14JsDoIJEDnclYShBqwOndsQ35pGIn3LRora4T1BBpDKGN8+uPMmdM2131PncdpDbSuYB0YEXSIZ4ygi8PX3zjceuc7hqdUJxBNa0k5WXQbWFZou2tdqgfcG2691R0hiPYEVAhCWxdYvaTK7phyz4uPvLR61qWw0O7OyXJj+kAIEx3sV43QpfldKgf1oso7CQDlHzsl0/U1t9w2vPcP/3h4iWsjCFOpHYG7OiJQmSkRcKVtwNTNVcRKo155r0C/PJ8ZamspteAx5wYwfK54FlV/jG+0Qoo6Y8Gg3gb19EIT6QCjrt8Zbdm72jRonybmeSoGTcDCynsJha29QDTndZsGQVedQWj083WgRQZuvgJ/nzyH/W6AmG9f9+c91q8aT6c0NM+2GbDMpyR6IwA7fsGCVYoY83dHgHdk+B6sC7oqwO28T+gRbQzrAFY9jRueRDqFUyo8ZUnR4ZhTR+bnd/34m/+0zWbiBqOGhY3RfoEwMAZOt9sFgE2DWROBeHOAev4sEYJcnIKZmG7aRuxFYrPph5u2VJuHx9eSskEAVCLIEnQRZpISQC4ACnGYSV8ZsGDMXRLqlWpY0boSFdga2Oh7eiUaFvRJOw2N04nKSO4o1EyIJZl2oMfUFsAK40TDQoNiDmOiUp6BzBa+PxvKSXdh1A1YrZFMAYzPWsOCcJxnUYnTMCDOT6FcNhgEVUVfCROvcHuI5Kz8Da0FGbBKq2C9mM9VVXRvzcLSfqjJr/ZXwnT5tBn86OfT8YyRRGcnmuv5z0vqhZEnUnNS90/nXwZYMIJKYkSQQRunoC+M7p7PfHZ44qmnbF4AsBZ03F0f+aABawEJRGuDSZAx4UPhfok+0vhl78EEEXNtaZ+UGINBWMvIxsc90GDBuNsXaCZTLwMWJkaFua3JwsBGRbPCGQ8QG7BIEtf1AGysGZQ5a1DvPRGNJ40hvYnRoiwmV6WRmvMGzKbVHkePaaphce5YUsoMJZFZjr7U7xGwFJgQDQvAyv14don1pb1jMub99vDYj38ok90PXd19TdXWeS7KPCHQCq6Hw0duHG5/x68NL8gUKP1nWD507XD1EfXOU6AMWuC6NKTd8mWhQexxzmWqzqDx/0TrCS/ZRyNINU49LxMkEcwkhO9XAMd++aSW8G/IrHj8sR8NTzzxqLQKBYtp3c6iyel+7/7A+4dNzTeeV0CUoCDMeaNLosxfrUE5IhggYLeUZtvmUhh5h4NDUlFvEliVNjp0ScCcFz8jEbkVOmPLhgGNzwMJiq5MwFoHY1lI8t9dGSZ+PGhEAQMBH0tVER66e7eBFbDRsbsJjDPdVtKzhkI1m+z/wi54qQbCbkAwbdAAXCJY9v0ht5jE3QLIj5tAIwfjYcuiAG4FRAB40LkDTXR4m/05B8GtfbQUUHd3i7LM2GzNMwDOpdmNlgvSp/R9V3gxpurv5/ZKw3rka3+/7ZIv2rwwomZaduLiO6BqswZHPkkG3CaHmLcYlPs5FVOJBlBRHZgh6ng76yZSpJ3/1AnUg6BTAFhci7BSh2frXiAzUkFHweW5TEK+bpsR8z5ST6pSRINrh3q/90mTF4ydhbF0WveC6XuzFth4gnlvm3JeAQzNgzYSddG4n00zABIEb3CYPS/vXekC4kRqRhyyH6Pm0w7ctKmgTA3RgTBpgN/mViR+CKOk7B5ba1tmbJYKc1+k0D7WSaBi2paoNXY0LMaNHd3lmUrz6qCLAFUCPHif9AJtNDniWyqfalfT+Uy5oARY8GrG25oTc2DBRM+5KjPSsphP32cvUaj61+eifbZPy1KlBRJ2vpiVxregVjZ//TefVkPRJ2LeAbB0GD6sfaoph8QrN5E3J+tGfg1mudb+LBC0BFnSMvb4pinzCYuk5I9U5GiBCEFKnbzb1wuulOAD/QBu3kOkbEgbQCgUrRCRZrozDWWe+b4T66d0x4JRDLc1Yb5roOk1b+HAlSLKr5bPkl4AE3FibAXw2L+gY0kTsZnFPjx8UqnzyfMYVBkX1hFpOinvFHpogYvjvvrVrwq4HnGkI/5QtME1aVtz8me9+c5ftWnwAhUmaPGhgIs5l0jCF1um1gJjKzaModwESOkEeMxJC7V3Bb4MfyPIg2PFyLfxpcnZj7aFCfGCuLk+GV7UxY7eecewpIK8axrPRdGRNSy/V51UfLzMvc02WqMp77BGQgRkMXk3hbM6lg/gBcQ3cFyFkzrRHpbL1/qhwVECjGLONi/Uj4szM9/Gn9iKzEt4PnsP8F0lEtCfes57d7VwGE2IORitGJyBWZIhjv/qoFKlgms+oGguj5PjodUUbM461HH6bRAFzPwTs3MyUDMtHhXn2CuUVAH+Dl3n+5kbAaudBM0aCy4Qfrw7ayy+dD907Y2cn/ndt/f8/K6H7/3iNkwpvoqEyjqKo6KaACwYDpvB0YN6CEvpSA+lMQFYbeNsLWCnNtXMrj83E8eXYcHkcsDqGnBTwDLT8lzNACuMrBb+FwAsmHlXlO9rdcWP1xqwGlxaY2EnWkgQE4ARO58NSV+U4MKwloIDWJj52CnNnNrUNq100YzMi1uAZfDBkWtH7OWAhUS45q6yue45AUgLG2EQMSFaAtf6IkRMAWtk1BOiNGCJjtru3BKThZOqpEIuGWBBn64DqvfHdRKQEQ27hQX774pJwjDZU7Sr4M0ltCUxyZ2AtSiE+sRHPzLsXxKtMmfY/TFnIbGJXgGN0bxH9NfINpJHdVmOTAGW/YsFWIyP+Wha98adcRWvkQWcnwNYrIcd0AgvOr9NfBFyZikhLeD0Gk3vxblTMyGAhfZixuKIVTZW7tES9CiEqCYogguvNgHGd5nzAliScIkMFDDsBCyuw5hyDsLMmjQgCZzuwyZdAv+WsnFPKApwVdXbt1Um6aJa/ihRKoE5BKdYCMRy08xzpslm/DqGKEbmGBnUftlOSxfbJAxeWirw50LOEgY2tV+eRyg6cmQ4fNNN6msn7QcBEhDScVSZxyQZRstckYYR37fJxY1nqbABgwfME9Rdc+2/AAAeV0lEQVTk3CoLw0lvmEaGmylb0MKkmOAWuzzY1wZAIiwj5LqJqQGvhF7e6YPmDSMz0xtyq+BuY9ZBuLmvYY279jg0nL1iapyAXDSeLsDt7xlkg4yPtgXTXTPwPVO2DjC3cNyIWmM1oDEPBVg91q73SNEDXxq/YO3dmeBe/mO0sPG+5frgfr0PASfPJp0fZh0e+l7nL52RD+sb/2QNC6Ju52CbIyBmiNKSFX6CKgBrTQx7MpIDWkKp2y0Bdqhzq+BTU9bUj+Xae5jSNCKYif1izu1J0dIpYEXyLVGsNKxm3JmoV69hNWDNmH2CQaZg9VppWAAGi2GfENKT1hcBwIEGei6i5tybSc9mwcAMKYBlPdUO11liKgSENthmIGuRzF9V1G6npX2EtdmhZsK3rWHpvYvvFjCdU9LnrPBvUhSYC0zDmFO6kkZrBW0SbOZlZoutuYICGPLUhNiSliV4FQlGw+KZvc1gBKRN1PtoZtE+WzsjqMch6hA4lQtkPr2ShvWxv/iQowQXRKuXSHKXdhl/6+C8NQMtciWMZNSwoB0xw97PZgr5nrSNNoHaIW4TXwIVQneznU0k6ysDrKQ39No1YE2TqxsUm8YdMFNRpgGylCzjhXXAerETvONDJFDGQRtV35DjWF9MQBRO3pRpiuNaMO30iNaw+P3TNCyu5e7OevQGTn735wsCvLNaq5fU0fv0pvxeFyQw7N1nwCJoxknT9i/FkQ8A2EVQTnjo1FU1FFSBNmNtyH7YynHEIyZGD8VQEQNwo206NLMqIezwkaPD0iFFCEqjc6QZQVpoWAId2q4AYnMyTS8iMLEHuQaCHveA5nQ/e8yZS1NLgMCpKAhVBWDMJQINwR3nrTroLP1iHyeoKueAkCYpgA1gsJYR7SLvs46XvVwssmkL8Ck3A6BIkXDAB6GCveJZ4m9fLHSti9k82QEWfAUg75KwVHQ/AmeZHa1I2lIzc5H0npwBZwGuv+An2qQDhXRdm8z1s0SFfL7WMV3b1ekRfGZhJVpba/UGKj9CtEz4wbiz/Eb9FxdW53c9cf+XRQdx3EM8ycGo6BlvDIWMyj7t0EJtiLZJriNxVwQXET4GIjEV7M0NAH1NNkM/OL8dYKFr25dQQQSOnrP0U3WqYMCl1TWIlKVJ586y+v0oZhrxYXFvbMs96YnyIuR55nNowvDdSkJusN25WL62JzeqfkvA3A+pz8Ea5aNLvkom3Ru+NmQ//4zZ06gy+TeOHNJiUNWbzUQ0Jn9Dq2w0oorsHURLsgkzET7tY2pGkXFHMyLiLWHsaFuak4rIcfIegQhiNoTyTpnxujY6P7zY+AZSazaES4vBiQG56rq/nwVW9Fxa2md+oAPNdT+z11r/urhyCyLrMkdyLH2SsLcTfuz5MdMA2OPwTj8yno05FTMA3JTrA+P75D2fsUnQ9CrAof/l3Xd9SEVWBWgwQo2XHCp8SJgSod0IX5K8oQl3hQ5j362F6/Blvm/HNxslWlZs/Q1Y0fjD4BqMO7qw14b0ENaqoyDRggBN1gSK7X3W2j3HtpDX3zG/LVQ0TY1+0No73ltlEuQ9928Nq4VPniN0mb1+XtF1XK81rNbWpiDmAKsq6zUVlrhmP+OMphs8k2NIU9ELSgVZU6uPZ1c3h9ULYqxqprgtRnYR5lYMaxQ60ULYy2aaibZcFrBiLUAbxaxNMEySejEX4puVQMUekolw8YAiTfGhabz4fvEr7SEVhaAZmSuhA1JwdimikMaph6+91knoCGSbCpoghwyf1znxjg19dg7fMBoj81/rzHqzRvbbFDPyXkQDLB9TKCK8vIsgWwAOoWgcBNw47TZ8S//RuskCVJn07YtHiNX4LUTBCzw7AURHkqJRM4f6bFEHYQI3LyvQMnhyS4QU8pkQdsmfdWRw+o+xL50ojvDBnoae4MsIABaBZgIZI8YX6gAlUnl8b8KHdJ358CSmxHVQicRVsmSSsDslQylPrvWaOrEoPBa8RItc12PX51yVABlrrDydbbDBoYXNZ5U4LMBq23SCHhK+3IQ0AyxUxpgK+c6tO7zRJS1VhW8z4HLItzmjiduMlEnUzdtu7qrk5HOwABPAatMFgMUDzQAvxOzl03V6jHmf8jp+FkkM/18Bq8EGEysL4aAWggbMRLQ5NZc7AYtmZjC5Zlg2OdjUVeGpTdRsbM/pDsAi8KD8X1PAwsQGkECE9DRD40quT4JB0IAT/KIM/0qebe2z+9x4A9fa2pFaET1temvm2lo2a826bhFZpWvj03L/tQKsvhZ/97WjgcW0A9C2hgVgHTt2PExea7+iyLGP/rmiBFdkxkRQQZvU5sIniH9lVkIqki+CTQMCGpZbx/te9PJK6JUFWea/9kRHCo7OcF8hLxhqmzX9NwIXloLyUVFFxhVctD4tPfpeo9ku6QuRkWY5X70fev2ngmCbZgEs1y3U6xcFrJwnRk23bJluLxEiXS6BKWC1QNZ7PHMY05pLUsG8YDiiZVIQ1qXekmQMG0a+38ZfaS06gkEHszRTZ9LjIkJT1J6AsUqY26s1Oa+8qw351cy+xVjJEYUpz8kcPC+69TjpWu5ItUjrMZsh/KGphLaxYkDvFpx1LfVEH/7n9IvDSY1t5c23DdsqrktwR3CJ8cQf5TqjxiTAI1afBQSZ0mY6j8i5eLUWrfVwjAyjbk4YTQatnr2ta1u7jAaJdWSPtC685t63BpwK2mK8Dg4KwJMXt+zGGOW/Li2Pe3bgUNsJ53QM4kS38OHZOweN9w41R/AXqBKx6Wa4BVDmKwi5xDRU2yRMh11IgTED1viwMQn6ZT6cccLzEVIJ8Ou8Khc7YC2slVF8AF9fQul37U2eYl4JilFFE7UXeeArSnlAiilkRJKfMMMGLKtwTnxMgAYSC4DFg1CaiWE1A+0k096MJoq6bgOWmdFPAaxG5amGFamehYZ5JPpuCliJbEpIpVXkloZ+2RqWaedKGhbgPjPZwMyQqjC1EX3JJseMYA2LDQ9hl4ZlyQuC5rPSbhwe68jMSOAtnROePUsUjoZlDbASm3dqWG3yxcTDTwMW6vrZs+p3BqjI/EYJJpugrPmF2cBYTU4QLtobJFufTU2G0YCVX1eV/ulkDe3g7EXCBbA62byZZv/tjW2Ni+1Lwz/NA72NpGV98p6/HY6pGoPpTJt9WYzq7rsALPnDkBFNoykZBWCR9NkClZPTS4KOdiF2avNFNDr3ZiuneaOLayQCLgUy3pNIz/XjxEeBUiwlSRx10IquZ7MfXYidpJ9WMw2CreVwvdaYbV5BuyWoqTR2ftukXLTdWo7XYNSwIjXbnIw0Xvv652lYkXoJURYIaJy0qtkW47oSYHG/nRrWnISFBjXPi8OxE5nnQrMwXD00mlfMvaFxBslvksPtpyIFxkFLMuGqJQlpAm41IvpbECgh/RNpF4lcvKeCgui0jaDqZFfMpYIhW0B0bVcgZU+hGUrTY3/tkR9vk2hFTMes++6l4cnn14f1lauHo29/57CFFq9cuQ5dN+hY+wOoMrceL+Ci+ohUofces9UoCcDxx+C3ApTwkeKX4ye5rEkbILiF37HWoF2kyHCaX7LJnMTM29I6iER20I7pjqHM7pd6gkRGRnPhW1KFLAhynD5C4/K8amHat82zIaA6jkHfvSSrWnIYE6qe+qzMf/CB9fW9uZ+Os+CNFUO04z5yDmBKgWqbUrGesEdlru89RMEKCxW6LlGiNifqSTl2YSFlsiwsFmCduqhKF8e/+zWtSRK4uAAMzzUFdTBFTw02jt5J7ymifGiG1hGFTB4lSvhsN+Yforjk0HXmPBuwmHQzIuzRMbmkMGgni1lTY1Nrw7txHYEemnSbceznKueceV+in1riTPh3XpgL2Oi8vEhlt7+SSdCMFGIoJgsjaeZPqK4BkYXB0V+N61KVg9p0Zeu1RxhijISU6DbApcxYDgmdNS6zEqLzCdPl+TGtLpKbpLGgoZCrkAKnqPzN/FJYlxeMu8G/mRkEGgCHoACsAI99GQRbRE2IKl7J4BDlxpZCmUtixORHte5EOkqj0u81JYaSDLmitubn6JmkQAm6F5MsSsUGNBQSBBcxFWjNzylXa1MbspO+nRdWUhL3temB1UO6FoNrfwnBHy2A2PzmOcr82wyjf64qQNSqnofqCsvK7fmUTYJPRQuEmcuP8QnVElyQiWI/ZaKkYdkKwAaSF/mAKnm/qArebZJuTTwNPEOL3HIMf0Zah5HoOzagQQdBA+EMMziAh6kYyVvrvSBz05L8c+SsYcJcETBvawy0u4HHkZuVkjNElybQ2YBSfk1X5y/TNXNDEib01CBqpovfAgBGEi9wNWCiZVallNYIc3yYRQd4OIBK42ka4vMl/W3aIJLVwkFytnSQGaqTY807i4GUxtnHcX1KXdlUXz4TB4BUgn+XoWLfunN2HdP+kp5zQtj7MxgpTThJk+EHhdd0SXIs0jwTaj6QPcrCteDQAsboj87gwxOISu4QUHgIm1/nQ5lr6o9yQUEi1KpcUu8ut9HxeeVTY3/qOJcaYt+zrQDFbRL2uz1TtC7vSTekzX0dPcvciy6scXNf86c0sO39aiAyjwkY+Dnt68nfTi6uEl7xi3Pt4qV9fPFChKfUY00erOkFfsRetAKRfCqvO3y+rGPOhapo6dFUrOG2n9O827wzvj2KSvd+Ha0+RS/QUQtt8xIS4FHsv0X4h+dH6TwE+FUwn5vz7gjc6ijvazaUh3Xsu/cpQjMSspk6rQPsyyBxLgPhIc0I9R0aAC0eXMuMAAW2K5u3iuOyaQA9jrdkiYoIQ9PEjGHYbK5iRnzeEqPtmdWwEX8O4+mSPewfuxIngMV716nzYkZeo1BsA1ZLpg1stY7jr18mYI0lmQqwYPjMB2o4wQcXrDuLWKl5thOwMAfCPAExh7un8sGrASyHDNdGT6IsTnxaxcTUiKa1piaIbECivTaQrsXHTyuR8xHVk6OOGr2P9qncDZW392lD3377W4YbFJF15vRzw/NqS7G5dkZSmyI/a89uyQTQBGinOjZyAJIDJC0zJiLS8KWNzMZrCE+bAlYBmOiB0kybAp8rAdZeiYmfUNAFgLWizdGAlU29YJMg/tj2LcIAI0i5H3AkYQQYm45gEpEs98g0xcZ2xQqVSoLe1zQ/zz7/oiuU0y5+r+534LqrhkNqe3FE/hHqL65QFV1MGFMlFUgcWCR6Ze5dvb00s1SviJmoq1X8LMCyT455KhOehSy0GYSgApPeU03srblxLIDVTIt9uKi6ibxc7BqTYIW6X8I9UAmejv7CVDNhbG3+5DNi4lKOJ8eklmJpLyVspTW6q3R6faMNJIgACd8BQzDVEk+XNdcwU8yCLmQM863gjBlgJfkeG1kzy9m+t67rezR9xbLHXks0GloM+guau+FoLknpzOce2rDUFTKv6Qnl8knWGhLc0AUQojUGoKwXsKZFx97vAApaFICEuQy6s0ukLUcJIcxaVcWNCWBBIxbipcXAIljLfmZbl+yjRiuM9u5gHH3WIO9ALN2v3QBNA526ZNrQ9bF4+BkK5HjvGBCe24Jx6n70fS7I3Mt5SRQOb3fAHMKSnrODlJawfOBWEn1hcqYyDLMFRnh+NfY+1k1tmYOiEa5/6Nwe1RL8zn3UITcBW8shPFSAlerosSNCK1sUB8XZCTKq4CUXiuSFM1paF12KtZGS70EYc0Kmnc9FlFYBFgPshE1LKKUJtLkDQuc8mg9GNUxB0DQX3AFY+jyaWpDaG0iqdMJUi3BqA/ffvli9fqmAVWak1rAgYEsxjBvNAdMCQH4FwKL7MNLZCFgAjj4DzLNxf7aGBWO2lFWLT++jVTHUs0r8fPbZ08Oqkl2pwJ92Egm64NDnVGHghNqQ71bOE7Uk/eOWMkuuHUcDzasOHxpuveVmJ3o+98Rjw+aLp6r5JBVrZOpDC9M5ab9CJFY0P4gKkFzWNTBZxAyHtIzpN+tqMVMvh/Ky1vj5qCeoXb+4fOBlGhZ89+MKuliQ/XuFJp5Uptd18dUtLu0fyz/1+mM6bk3DTmaHUyNAhZFawsVcSIAy6QbakOekiT5z+vTwkhplnkcLlzS+qFYWe1Vy6OgbX++mkkeOXDe8WWHVq+rs/N/fuV/AJVO6iH0fuYbW9ohcjM0+ew5fSebllQCW2+y0xqBzbJ7DBIevbidg2YgQswtr4X2iiYL2es8vVDmmBodmGgYrAGMUlmKC9twU8+rvLmjf2Uxc/mWeAz8kxzmi2PuzSojZvFRh0KwvQQdloWihtn3l5GM5KAxgsaBVDN50DzjOAKutKC3Q2RxpS0juZy3T0i0A1kEPAYs1m6vJ71NIP2DCQQRp2CcbYOpIOawtVhRL43S9wQKj2MSLT5U2aYsKgrgBrFKAwtQsyDtyroKkXHuPfYAqYNrriL3wOEy1PEeKGWsuONZ0m7+tEZn5J+iLud+kS4MLBsQ02DTfUeEZSvxTzBPv2/UQ/gKw1x4sTZYJmPGeWMLg1UmRcnabr8N4O0l6XnTHmByEZFpNcImT+SUQo/x0wYrW5roGKeM5cG63agn+x7+pvYgYPVqUHm5exGttiHpeFVEEAmIS3CBRT7cg0qMfiFbabk1Og0cN4gKFU9ngBEBUQIWJD8msVFGrxLXpRpXT6i6msjI3cq7mCCd1JjQTl9d08ogcmiU17inJ3c5fpCGkz5rcKWj1hjMxhzwdVdbHwwC8qTBr+PzyITFumGrZaKlhh6QE8SW1LommvMcP0ibJcYNWhCOg0J170bDWxBhYXKLZfL6llJQucpVsXTkbsp6JO5SjNdeODw8Bgntj4rMExlzpGhAtxz3++OPD9x/+/nDyJyd9jusGmsARCCLhsSY4SM/KDEhHV4QRovPmVNduUX6FpYMHh9vf+jYz529+4+vDc+qftCLAulYVJq5dnlf9OQqhyj8nwce29DJzIZJ1mRfmhkoJfIePjCoHFlA0BwBMmwXa7GRmjqmAEHtJdPPqVvspJQ4/+eSJADcmO1Wa+KuP3aUKCQnCcCqAzTekEKDdJKgom4BSMNHy0CwwYePMhvkkNSDmGgeXFNM9pzl8UdU60K5ojbEtwc3BHKqRd/DQ1cOvqLvt2++8czh58tTwnQful89le7jpdUeHI6oeT27YNQL3TVWUoBI49JmowjicLe2XNA2FM1ZM5Eb2/q5+jxJ4+UoNUmhAFhhnSd+c13+3ycZmYtNpJHSeH5OgQ4wtUETY8w8+GrSuEgZDL60VBfxaAqb1PKH0PIIBz9pYJZAW0+vWQETwUZkhAljM7dApGr9bn+hzt/oQPzDdopATVFXRbrP5iMZmra5Sblor6P2dTsCzebDw4lJ00JgYuos+lw8G/iNmyvVolYJ5HnokDcQWJ+ivtMVuvMnzb1LuDAHS6Q6p/2leY1MdAR4RMBwIomt3p3HoLQEZMdnHqsB+bC1p5lM1P0I7kXbF+ND4EfjShmnWSBELQq87Y4PW4TPwg+7j1u6cNimbJibmZQuPgAhCtE366R3GK5oUEdPdsQKwWhwrFXU3g+aj5vVl5jM7rTV3B+zo2t5n3pPlKuoYiLaM+X6izQNrAqxHH1B7EcxqZWYCsGwCtGST7rYNWFuK0GF6ASy3RDdap/bcXjGdXa4eHuml++rwkPg5bOcGsDCtIFVqEAzejKEmzJu0svVRn5nEDvK4EmDN1PyZrR5zNvd5zQELYOJJPe4AloGizXX2A5aj8RUCVpyXscFv2EykeXK5ossBqyvCxw9RGorJJ0xuCljWFDQWHKi82ORsilWBw32qTHBCvYb4m3DfbQsXBViWzMs5q/frIiCa9F3QhtuEDrS2S4qcmlctPEDryI2vG2644YbhBwK/U2rUh6nkkJjyzUevHa6//shoDpi20HbUHRIgQCrAwtcTE4EAEfMyQT3KhkeKhg5Y/wa7nCPmRhKzAGtBgHWPagk+8cTTow+rNSxK+uwVDRIS7RYcBVjQS2/g+L3SqsVJ0bIeuMWEk+JTGd2BE0WfPk6mSzSsDQQUaQ8XVbGbKLilg/tlIj0wvOlNtwzv/8AfDY9KKLj33nsFgCqKKlvXNQeXh/f95ruGJe0thAIXfGbj7gAsdxkQZzZdl0aAVjJKucX4Xw1gtZA2NZfZDFbPFSEVP5ruY5Ce9IhjrSpquM2oLaH339BYAIOtcDlgNdg2o4z1pSIITcuJZEupqlSMdwFr9DRr2BFyXduRsmJVHLXnw9pVa1iat+6e3FpfC9WjdqW9gy92fklMX+Mg6CYtLKijqqAO+T0NSnom703xxQXvx1lJoQils6CTFJiOkOD7WShDhUsV9/irE6hG4Mm6tP4ltA40GbRXrFTee0lKRj6OEBDz4hgEVL50N9cVfVCZBtp2EA80W/6nBqwG7tak/b3pJ1aFVhSKjURb40lK4Gne0r5PJ6ZjjizA4kreu4C6AlQ6n8+Rf/XdCE5lXSJ4pL93kAa5jvgl4VWY3rWGDt4qHtEWutb6DqzLJPjj+7/yMsCyPRk1t/J+7JxGAsXEgk1yomG5yrWOJ4R1TszGDmn4OMwCJqRJ6iio0fGuCccMMi1v05GJmBLcckNcJvk5CQWmBtrsNTP32aaKVFMEQ4HO/wvActCJGUlMEIC6mUFF4QESDn2FaF8FYLlaO5Iqz4Ht+goaVldGyAYsU4AZxQyoW8NCzWZN2rRCQWMqVX/pS18aTp08GdMA6jcaohbOuqAFvDh4z+Or1IbZkGaFCeOS5nZVjGJFDvD96juE2Xde5sBrr7vey3Hs2OPDqgIZYP5HDq0Md9z6Btd7M1Mtk29vhtawLDlpAySyKEEt3VnUVcgBGMzIlvCS/xczIjKZwltFCwsy8f3tZz+v+z/peSDvin5YH/3wB8UQRDMQf+Vhcd4e+bAasFKhgdyV1FwDOJ2XZLN1TGB+AVrWMvD14ZeVzxFhTnOFTrCNeUPmQKqNLwuw3qg2Ge/93d8bvve9h4b77/+PYW31zHBREu9v/fo7h1+7820KTqEdTXpKdffhqYblgIiqno5aEK0Ixp7hhFFH0s/wouH8LA1rSiP9vk2CDVpoL0RuMvGu71kAogeGEYyMbCpgtk+sNZndAr2XA1bAaQpYNl+jLeDPQrsQHTgdBYAwVMz8TTBkCMsWIPziFU6d2UioOpYK15o0o42vMdJ9ArN4NWDxfl0Fit13DL5E3zdyEsnD0rOuyC/rNYZvlcbqoCGvRbqLxziI4FW95vTbAr/HHgHcfEE/+GIBIZu59K2TrTXZXj9rFTDq+MPad9ogmwi9rG/MgqEFrsvfZ+RbZixd3KEBC1pus3CbRpueGYMtDk0z7IHiIVONaLoGrl2IRiz66IpIHj9asBPpA1itSfG7TYuuy1lak9eB50BdBs/LV+zAMxURYI3hCexNg7vXIPfgN4rOwc25+V0//PaX/wQTBXuU9gE2VzC5todS+BbzBU+K1I42pb9l9uFzHK3aySp4KdcGhS0luVDjl+M59yKd9vjEFZMT7dQlevjbP740bajTXn6PewdRSodSYYQ7J3+G72evtqV3DpcIkLfwe489+UO8RuYzOXvn23qS2JRrHHloLnj5dXzdPGAuk4mrv7Epz77L2+QydAi656+uveX5Zs44r+bIM5YXTBZA9Jj8bBnpzmfKLHJexsHcE5zAp+syYXH8F7/wRR/xvHJNmN+LigCkv3lWqF71/ONnOk6LOsxrIy+ps+wercO611TN+NTCgzU5+fTTw5q0t6sFaDe97vrhTUcP+WIL3MPHXv5q27vXiURpzwW9gsk7YRrk7+J8zQcgEa0bm32Wg/8xhnn51T77+S8Mjz12PPczLV0c7vrwn8rERSVv7q95gGZtLlK1dJ2/tSbNUaZtz6F+1jUPa+urphlPXyW+Z9SaQz4rM6L7z0KXNdcXNMZljWPfoYPD/L7l4SaZA9/1rvcM33nooeHhhx4eTj/7rMykS8Mf/N77hoMeE2WJ9EwEYfBc+tfr2usH/fd6eghFf71IrFhLqXmGWnfvJ2ioSTFr6/3ly/Se0eppn6bTdO0ffb+kzzwGnnWkaX9Qw+h90EPKlXsb8Ex9PXhI75/QZNFAjcHj5GzTdc6DZrO6s2ObV5he0UZg8OMD8TYh0pnEKX8ZiWWcQu7Ja2tLgIW/3ZwqLW2SBjAMB9XJmHkxLbA28tXO+BTmZLlEaoLzrMUvmPMed/MhHaftZZ9l73HoeT/+YI+D58HF0g/U5J0FdIdvk2jtRtN3Kpowp2eeV0+x4qG9lhy7VgETXkvz1bgrdvKxoooa9WQda43Svy10ynUobMA6MI/8NjcyTfN5AIsoc14eg5dEnxWv434cmzGBK34Qrzvzwn7n0LVVWV3sYw1vcGoEc6m/v3Xs+X/4X62Nk2vulHO4AAAAAElFTkSuQmCC"/>
          <p:cNvSpPr>
            <a:spLocks noChangeAspect="1" noChangeArrowheads="1"/>
          </p:cNvSpPr>
          <p:nvPr/>
        </p:nvSpPr>
        <p:spPr bwMode="auto">
          <a:xfrm>
            <a:off x="155575" y="-2079625"/>
            <a:ext cx="4067175" cy="4343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data:image/png;base64,iVBORw0KGgoAAAANSUhEUgAAAawAAAHICAYAAAASrd7gAAAgAElEQVR4Xuy9aaxt2XEets6d731Dv9ev57mbQ7ObMylSJCVRomhYcCTHggY7shDHThDLkmMIig3HkZ3YgOIhCPISOUj+5EeQP/kXOIjhAHaMDEaAxI7ixIJMmpTEoefpjXceT76vatXetdeudc46fbtJWurTfd+595y911Crqr6a1tqT5+//o9PJZClNliYppUmaTqdpCX9P5b8zfoLPU8JFabqE6/Afr5vgOv1uks7w3elkmk6WUjpcmaTVxx9Om/c/nCbr62l5czd99bf/53Tfw0fpbPmOtJGWV9DHMn7YF/uYpBV8vrq8nFbQ9wpaXcZ4VpeW0+rKclrGtavrS2kZ3a2e4d7pEu5L6cLJXnr8ZDd9+PAwPX58LNefrm6krQv3pvWNrbSEe8/Q1hnum6LdpZVVjHiS7rn3SjrEPSto5+QU361tpCc/+Gy6eQfjOz1C/wdp98arabp3M+3dehP9n6QzDHu6tJYmy1vpFD+Hp6vpZLqO9tfSacKXuEAocnaGH1JOX6Qn/sUYQE8lpdCV1x6dTtIxxjvdvJwmF+5JZ6ub7IQjlrmSxvYi/d/Jl4wK9C9fOt7ha2qTaRiAH3M39twm27b2bT7d30G/cj/GeAaaLmEQQl/yIT5eAwMcH++mb73wu2n76Cz9T//wfwd/YT1Bu0uXLqWN9a30+utvJmEUITrpqrzK17LwsNGALeNb8iN5EXy4urqqP/h9Y30tra+vgm3Bm+Cp1dWV9OSTj6Ofe9I3v/nN9NZbb6Xd3X00QDnKsjRFi5wT+tMuJxiKrSHngOuMH/LHWbJkflPOl7xEXpmeggYpneCfU3x+cnKWDo8O09HxSTo+PRP6nJ6eop9l6SdPWH5fhkxIR+ibvy9lGebH6ewgPf/88+mll19PO/vHaXltXeb1xOOPpD//K7+cTg8O0j/6+38/rYEOy7iP9/KHL74vgzbSHtpewu+TCSWXXXHO+sNx6dhwDa7lemOZ5J3j5ueyFo6/O07Pn4lOyv3ynrW1NbmXn1s/U84NemUFOmd9fRNyClkn4+Ln9GAv7d69kw53dtIZxnKSCW99+ncbp7SLgZbX+PnZ70pTpQv11tHRUbpz51Z64/VX0yuvvCw/+xjDhHrh9ABXqkDZ+MkXZ7LGuo5sb211Oa0v9fQ8wTzY7hp4cHVlBT+r0JlshOt4gn+gyNDyFHxHfcfX5oWt9Pjjj4ke5Pqv4AZbwxW0sbIK/Qy+5totr4HXsf5roN/G5kZagU5a2bwHtF5PR+CDF158If3GP/2NtHe4l15/60a69tAjkIcNyBPb1nWV9cx927ooVew1FT1PvOHa8Hry1cbqWtpAP/z7AH1xjai/KUL8TOgq2LB8ffL8oz8DHUDhWkYjICVma7qDAjwBoJAqoijQkQlEhjdKvDR4jK9OlqbpeHmSLjz9dFq9dl+abIDgazvpt7/1v6VrD2TAgiaekLkIIGxNwIeAtZzWwGQruF9ACz8CWCQmGGcFP2geYELWoACepAtne+kxKK3nj/YBWJgkJn8GIm5uXgXRL6RlCBoXj5B4hnFOsEgc7tWr14Qwq8tkfCi55fX06JPvS7fv7uDK44QlAlC9nKb7t9LenTcAWFASZ5z/OgawCcW4kQ7OVnEl2seICFhkFGUe0EpomIGeSjozp31GNUSFdYy+T1ewUFuXBbSmBCxROkrlHk+oWQcrf+4/FEbHIBgCVge/87ulUJavAS2MLuQ50ek9nWqtn0Egl4SOXANluTUwz/HxXvrWt78JwDoBYP0jGCugJwThMoCEgvfGG2+KcHDtxRjL8+WfVDFekPpvqYzVgKJQQ5zTBpTDxsYq2lxLF7a20oULmwJmz37oQ1BKbwho7e4fpgNaP1CapuRsbmPFyJ51Bfwr45sYNxRaUcoCSNN0it9P8PspfidIEaxO0J8aQlQWlImhemDbnIMBp4AOBR/9Li8REAFYH1bA2gVgrUBpPAHAevKJR9Mv/7k/C96/k37j//g/xWjsgCkrnB6wCDZsV9um8Un6iXHCGcrYAVjd57Qh9HubvpjBAWDJR/laASzOUwxlTrVXvryXCr0HrC0BLFFrBCgo2cOd7XS4t5OOj45xbTYkRNCyCW5AjrEvQe/wXoj8CLCsb7+mHNvZKecDupIO/BsAtApddgCgunXrVnrxpRfTi9/6VroLIDs+OQDvwrSS9STYwBCHEcRhkdfZ+SrHkQ1FUvL4BDppf0/ouYY13dyAEYX1WgW/iVk+oeXNIahBR3bgej8KwLpy9YqMawIFSqNFjASCO4BiCf0u44fvBKxVMc7W08oGAGvrHujSLQDlcXrrxlvpa1/7Wvrq73wtXbh4CYwFQx26+wCyx/u9Mcr1FM7OBgVlyWh6fHyog8u8ubmxAawFj4OXCUob+JvXH5G3C4UALrw++fDDfwxODydA5MtXQEGLIIji5e9q3dI0mmSC6KWCBoqE8gPC0sK495609eCD6eK9l7ES++kb3/7H6fLVI2DiXbSBNrGQy2ByEhpQIgtMi2EdRFyFFbCWAU0sCS4cLTn0RqVFmKPdQZJswVp55HQ/PXt8kJ48PEobtKZpNWTAogUhFjYGeEzLBe2zhavXrsLigaWDv2khnKWN9NDjz6TtnX30h+vgte3fegXu4o20f5ceFi0fjGBpPU1X6GEpYNHDOsE8DLCEUbLlp8qKQEmwV6VingooytkITU/gtU03LgGw7kknANspDAd7ZVtA1oVA/U6+/uUDrKzis/e/BjIdHwGwXvhGB1hTetSg8+XLlwWw3gRg0chSI03MnPwir/d/GWUlrkAwE91P0KJXsiSWLq1TKpWLly6kS5cvQmFspXvuuSzAtbe3l27cuJ1ev3lDjDHFDQpE1sm5LzHRsiUiFqjp7DwAKjDeQfA5geI6gydFRUWeIjgdUfniM/LNGbxzUbzyooKEHImG1q7tF1HHWfEKyGB89AJWMMmzArBWEWl4/InH0tNPPZ5+6Rf/dLr1+uvpX/yz3xLD0bxD0oXKxwCL9BGlT1pBXs3r6r0+9bLM4paRUbFT/tGOWdqZYt0KqfdrBk3vSXmL25Sg8LKAsfOwoE+oME+PjwSwTqEfjvd30yHknkaNApXSRl/qASsQKgiTzpEXZuAtd5nnSLoIYOga8vOzU3it0F3rG9BD+Hznzt304ssvpVdfewU/r6UdeHzHGN8xvOVjRIjYt3oLjDyRDwlo9JxICxoxZ+JdkbEICqQ9abgiToUCFomWtTUAaTXde/We9OBDDwqfmuGvYwYfgEYT8PQKQQseFv9ewTsBa3njYlq7cAXG2WUxlPYPDmHYvJz+7//3/0n78PQ4qlVEhwha9ES9cca1Nbpxvc7EuDrBNXAq4B0LfT0f4C8CFT87YaQMY51A5swoMe8NNLg++eiTPzM9OT3EpO5NP/6H/wCEEYM4AwpSeOnCMtRF70IsOaraDGR8p8WDwfBFRcGwICeyT7SEh7N6YQMhmgOg8E18egcrsI/IGdvg4orNJYM3JhZFwSAb0FvYRZgKzM1rBUTVKkkADwEuCNyVk5304M5b6dLt19KFFfRGd3LrXiE0rQVa1xJSADMfY1yr6wgZwko+huBPVgFk4nltpnvvfwRMQ+sFRNu7k/ZuvgzgupsOdqGEzo7ww5EB4MTDgtVxtpEOzxCChA1OpUganfGdlhaGKHTKNBO1kq1fBTT0jfEQ6E4msFTWL6UJAGsqgKVWcuY9MQL4CWHMQghCb7rTEIaW1yh8IhYm7syhGdN73sqVkFQGXbXcTHn0VqdMy1nGvJ7WUcdgpHv+267tQkVk5OwdlHMYel30yDFYrLuB7CkYfxNCdgTv+tsvqIf1d/7eP0jrly6mw5PDdO+91+CRr4qHRevvGN63hmyg2Cms/E1CJxQi5TN69DnqJNSnYYZFF7pTwZOGBKwL4OnNrY105coV4aOtrQvS9gEE+sWXX037UIwSbsGPKWqbn18/zoXXkD4MT1uohr9TefHeMyirQyi9k9MTsXLFiaJk4B56Wme0ErkwYtVD+VO5ZQwjzbJa6LwdUVSYJ0MwEwkt7qbPfu4z6RvfeBHG2pFY2R/4wPvTD/3g59OP/sgX0/aNm+kb//wrYsWbjLINztss6i7ERCXjrrPrDWD8GmugXkOlOiaCGtE9MxpnKZ6cgpa1ZXxBvvdAwinTw4NApNWNTShceFgwXjj/MyjKo/2ddLi7m07goZyegLZZvvyYJC3igJ3fUWeIaZwFpJQ3G4d8D+Wlkdce5Dgk/6J+O8EanWBt78B7vXHjRrp58610+/Zt+dnf30eoF4Aqa38CnsT1WHuhlhg6QgkBK4qE9Ef+hTxw7Y8xN86ZIVNR+rhpA57Y/Q9cS9eu3StRLIYjxdgQ4wLX0Htm2gVARY+LgMV7VzYupI2LVwC2F/D9ejo4PE43795N/+w3fzP91le/ki6D/5cRmSKoiNcr66VyIqPEenK4DK+TTupR06uHRyapHsgIv6NepAEjTonSjkDM8DZ5goaYgD68PwDw9cn7HvoSUjhwxTYn6U/+qZ9LH/jgUyDSfmf5nJ2CvWDNkalWQUHqUwrMcrZQ6MqJZZGNOyrYlcmqWDHHmeFW4FUxBEG3dYof2gdL9CRwH//SQarXJUxjVka2emhdnPBKKBiGnFYhqPQ4NpcR/pnupe2v/9P01m/+X+nyBr03fL95Ca7sBYm/SkgI154AWGkxrYOh6eZKGEEsWXy6Bmv56gMKaAwr7SN8sHMjTY+2Eb/dSVMowSmUCAEJSCyAdSweFt1i0IefU3nghaswUg1dcCEkvIMfMioZRoGISnIlHfLeJbS3BqUHi+YM4EWFkkUU12HBzAznOKlYsdCcE1+nYOaWF+9TmTOLXJlfTIdeEgbf+9AgFb4zRaVLGhqiJAcJLgUWCwlp6AFzNCbOACXKThY6z7SzTP3fCk/yIq9RoVEJw/Iib62B6Q4PttOryBPcOThOf/cf/C8QOnjQ4DPxsLD2t2/fFWFn+FdCtmL+qF40YNX2mSPrKSmARqFhWFAhAsSCEUbPBH3QIt2E1bwB4+fCxYvImV6E8K2kt24z/INcySG9d1i+/JH16o0yzp08vwxZ4jrS+n30kUfSP/4n/0R4VBRUDgcyZ0V7UMLatLYlhETu0gCm5JlFW5vFyrGq0Ave8r5Me9LaPKwVzh9ySGP9ox/7MED/1bR3oMbcY489nH70y19Mf+Qnfjz99le+ml78+u8KrcyrkBCjLInyIteXCk7omj1K4zUzeqh8BHwkb0HjsYt1GQuIohWrOxuqlkf3IUBPRxtDNxasNwFrGcqa+Q+CJxUfvZzD3Z20T28GIUHqK3rB0cvApgMd8rfIjjLHOwJY1AegAXmS4TG2Te/jBJ70NgDhxs2bALGb6Q5ybnsMYcIDYziYuUwxgPJYxEsVY0vpOsU8LT8pNMGP5H6hDx8AYD35xBOaf2WgiCkXGksZsAha5GmGhGngrdHbQnpifRNeFvKBK+sXYAiepTs7u+mFl15K/x9A6xR9rwLgCAiURwE+0kqiBGqMCRiJvKnxTjlaB68wpClyIV+68DzvRRtrGMP62ma6CNm6cvVquoR3Xj9dmVyf/Nd/69fRlnbyyCMPy6RPMXlpqdMpumCiZGgxizArUSbwKITZFGlEvGm9nUJxnBBx+QkBTxqDqCLkxtcSiieEQZGLkq866wQLCGuSn0nhgXQifpaA5RLuX6ewgNgSxoQ3OLnzZjp47SX6K1gE9MVQIogpIQeZiSofFnpQsZjlpMlKghyUD5TOAd1Rei3wOCcAqVOEGqewWk7ANFgJaQerJ9cfw7sCNEP5ZDHD99KW5LCyh5VzWeJJcAZMfuJFBmScit7YFN4kwYr5q1OA3ukxpZ5t4YdhABalEMhp6+d5KyAg8Q5rXlfBlHtGAF2t/J0yLhUev+XcmURnm0dQjhRC0lG8IgoAr8kxZ/uO8XYFKFX6VJxqjcIChAIwz0HYQzxnei/qSTJWbtarZDVkWLiCeUladlyP7NoIU+c+VEmQ0TWkhDCA0JCzEKVNQYZhtUvrGbT5nRdekRDKGazoNYAJlejOzp54JqpMVfGIAUHqilWn4WYJa+F1RrAgrdC+5lWVZyTkzqHjc84LnK2ChvmKVSoeC4V0Ld2G5UwvSRWRFRyYN6WWJsfPcN4pvn/ooYfT+97/dHrppZflR4oCMA4qsSNYtQf7R0IjendcHLkXfCuzoBDSVhILG2M8oYGArJsoWYKb8o4WH6gwaU4PfaOPlbVpeuapJ5FEv42cAWVxOT326MPpB3/oc+lHvviD6Xe++rX06rdfkvXUtUFYFIBgBRiiwDP70cOhjAnvi1LOkQQxWnSN6TWQJsvZOjBFJrSkTiGZuS6dPkF7QV4uCtOtAGwNsBjaVG8PawV6Hu8hFIiwLT2sKebtbBNZd3uVgDWVIpL5gEUTVXSYGKLOw8pFKNa+RJCy8ULAOoI31YdOVWbNS+H6byOESRC7dfsWfm6Dn++KfNCwOdoH4CGUyIgTDVsaXV2Ik2udAYK6ZA1G1jPPPAVDDoqfepXhWOdhURbNw2Len4C1IuFBFGEgXbEKwDqDobizt59eQijzm9/8loQ0OWnhNxSIqCyDH2hYU1cIkup8pWCCP/TwGPGiQGVdQ368sAlwgtd+CbmxixcupC38zXYJ7H10iOyOHNbf+fW/ibwkCa4ISatZX4YWypOdhuI3Ti8KomYE1buA6lTEVLaZAU1YSFzG5DlgEowTEODrkjVkJVjPRG5RVvq3VL6Ih5EZm4zBChpRolrxRVfTlO2KMI0xBwUFwTwitCgrrYLkXA+oWBj2gaKhhSHqmgpJvAQNb0m8Xpgsx9upQEXxIZwIpjJSdMwuFkOmYBZcWiDCWJxNFmTOR6x8fobxMMRDBcN8gQA0K4YwJ6mykpCoKgTFbxUKr+hN+PU7Wy6tyJF1AeOKhS4/WolE5SOeszCphhEszNHNh+Ew8eR6mqrHpsLlwzPsR1KG5AdR/DmMnJlYqtQoHDJvggXzQghBIHQrAsLfswXPNujxEjzEUmbIg1VxjPmD7hSMExgVFGzyP+Ps9L4ZHlHBpeHFnA/BtojNYJyHXdgNliLj9kw4M4yEa2kByj1iKOkKsx2GXNT7EfTKawT4Qlv8XpQNxkHAId0lv4A2CbQCunQSs+eGyXdGmrA/mjzlvPRXuYcgKNYr28pFDabYJQQlOTFdB74YEew8dPmsF/geHDCWbAxYZRppRz5nHkHDN2rciMGBvK28lPE0d2Kh6Dxu+Zp5aYxJ5EWqgNXAkUgGeV9C2DRS1oRW1AkEfzUEbMbSaWdYaMGGGjnm5cg7l5ezz7kmMt2UP5nXTXGLrGkcFbyhpqWAOY0/8fa0iEUBXddGwMyUOvjRvtc8O40GjVZswCgiX+4hjMf15zqLQZDlk8343J3J7qoYQT2gmxEl8qSU7l+koQGgCBbSLQDeu9t3UJn6ZtpDZSrHwsgTZcLTSNuySswkYdyLF5GmIT8KjXM3eZ3ESCWIZeChPK7BU13FPFdgpFPRkpQMYzKc+RI8re3tbeVN5LzYnPap/1KfqG5gxFqjEvScrsAxYHRiE6DEPDONZ9GBlI+89qp7NKQr9KHMUQ8uIYf1d//2fwyHaZgkK11vDkCc0m6WPU1HeRR2aoKXrzdCWrtCyjy4sTJRcKHF0FvZBlS9ojaF3QmrWJMqTMsuTKUWcw9YVAQUal5LwZUkuwt52NiGVhwBZKz0THGbB0PhGM9RFbcIqZu3zC1X7Fg7+r3F9419NYTgI2++D2vTVqTMGZTWqJcHAy5/r1TpgP5kOKkWousuXo/l5Pp33me8Q0ARo8IPtJOJft2M1gKWuaJKcjASNsqhCqlKU8NJPAUCprwrAJnHxVwPS31F8TDkW/CbeDNZEPy8+TuB0r9IJ8spjXgye7SnMMREsNgfxyIJc4AYQy+MTJyogrA18IaFtW3rxaq28mXi1YGLUF1lpV9H0ryv2mMb9p3Pmdln6tn0tBMlTs8D7wayZqxYiG8gA3kdPB8ZL/vxE4ys4MKXuyuPqMHVr4/eaXQKQ8bOCPY87nWJ0ZdaUSKfqtM7xU96qlefZYhtCh/30OB1nQCW00td+zbR3J7kj7PxZTKkIJ/bzcAltznQEZ1FQ8QZGX6dSn4YAF42SvwWARuv5Cvz2D2t7HuTAa6LTyOUeq+bpugmeu9quAloOL5mO8YDGpVh6HQ4eotUqHGn3rl45nRosmGhuS8YzKILEK7MBR+i/xGVs7Uw/gXnXp/8d3/jL0819NMLgbeye4FwqOzGVoKRLIBYTIVVlAXL2u5dPT9TtbTU41PAsvZNMfr3zsLKfdk8xNI2yyQLhhHe5mPf22KUguCvE6GDZejnxN9N4L0w27zsWmUW9WzKl+TP8jhtrl7pmsIVIJY9GboGtbGy/VXmcQLF7ec5tGQswZ2tmax8PTNbHsYrJDMOesBSJRgBlilcMzKEtmJtayx7BR7WKqw4WyMmgamU1UPLKfIMWFaQcAqg4O/iYUl4VZWy3/djdLC8i6c/ga6kPa1Kht6knD17mxICzPQUJQ9gpCcknhsaNBAVIM2A5Wktgprli/2Z4DPXUnsN+N4V1vh1N1D1vBfJovGjb5OeuwdBTyfvMQsP2DaLrDBt3cuxi6HljD/jH8t1lorP87sfmx9vh0CFLikNNo5F8sjFy4ORXCPRDRY+ZK8ry56ti4G78HEGl7JNKyDgmG1OqyhZZW5MXxqJEE8st2N85t/lykxT/j423OPPvAFm7RlPidbtvCfmmDQcbzQVo8oZSiaP5nQMdI/MRWnqHRr+bkYjDR3RUbnwbkArGg/ZUDd6ynzJI3lMvJ4eHT0tMZYkFKkgKSmQvO6dTE8BWP/j3/6boOvQKuwXVxfFW16eyKZQTUCNAAxl+AUoFYNfLBUct9BigchQxRK0QXOmVnaq7dk9PeCZkLBy0RSFV6jaby5bzSGp0nrwCsCDHuP73hK09o12pZVo4y4BjG2agIrgZMb147B+O6VE1zgvnnk6/EDyUmLNkRH6pLX1bf0YDXR9RJr0vgD8IuHKwV01X/PKSKUPq4kyg3k6G+P33p55WP07Y+UGWMqomnMUhUBmp2IRbwq5FvTB/AcF44heDUuAGS7KHpesgeSLNP/k++3oZYpEKS7hKXv5dbb1MMVsG4FtfQSssjenv6uHxRfnIOuSPRr/TvoYCEpbWVmVBoqNyT7PjO48rN7A8Lxqa17KRQkUovCyh2XKz3jZ1tNoIPfSaOgHleepoTGlpL6Et7LHPOS33rMy/2foWan308tBzrlmjz0yvizn2C1gpr3N3bjUy6bJgmy/6crufAv979ansIi6aV30xsDNr5Pmx40OBkQalfD8JGskwGr6q6ddBMLR6AwoPVixJ00W9Mas/70zGDEhApZ4oc4A6Xht8LnUInZtDvW+Ar8AIAtBJG3TcUlnDHnDzeaSRUX5JRtzpN/AuxLDrlM30p6Gkc+uT/77//Sv9T055vNWjzTOCeJK8X6EQdQKZUPeOyOTLLGGPhOks1aca2mDL8EvB0BUaUnx6dhLM1DyfXYLki2mpZzs9ETslVjPBlYM4BnDiFwyi5WJ2pgMrMs5DEAuL6KnhbVLOsoG0BzSMivcxhwBZym8Jgz+nZ58SV8Pmp6mWtSSwSu/R20KyNJ4yCEV02CSTDWLCNeIdS4nDIzDh9qP5mL4uyTvc7xcNi9KsYDm3NTDsvCMhq6Yo7RNqOJl5VBcJxTMHWXPx6+RX8dSwZcC7tfSDDWxujn7nEMVa4+5NOSzWBHZeXi0NOFhlXPXMIyCqIVaGQYxY8WvqVmsflwsgbY18eP3Vm//uVzZXV/ysClw9QBUlvvPNJfJH2tbqkCpkJxyq9HTFJDJp93Tr2NPG4bESjp5vuPvvafVK2KjVRT6lP1vmYd7mgolB+EsfnKc9zaVhkpJL6m4JKka5m/GdSm3ZZt6wstQ5mpgFX0efeb1XNlf+bcU2+YUkL2XYDOrvciAYNTY61dZWwnFqv72WCIBk0xT6T+nY8h3koKA8SpABgwh71M/cr35Di/++uR/+M9/bQRYPk7aEUi9aHUBu1yC7k3xMVLNDWgYxDOtVyJeSXqGVms4e3tBSFCLA9A+E+o5J2TubIfYEt/npIdMweu8cJoi4n021sgisAWnkrJxWzsWKrN5+vvN2rfF4jW6eU7DgLLwOT9gjGMKJGIKo7FnpkhwmW0sFVxv8TqFxlXKgCWenHloeXxDBdJ7ul3/pFtmNlEuWVWi+rXzys0z96XQHU8wBG0WOQELa8bryLRqrmr4jB4WCy2kQi9HAghYHLt5MAIauVrRCj284REZAT0de2vXX2f8JJs5xeNTMZHTCfI6SiJYQpIM+1I4crWhhJ70eltTi/lLvoihlC4w0EcLvJdu8uI9LO89RYA1UAy5fx8O7UNHfbjdGzPeAOmAJ2uHmiLulb5azFYtZp+XgEVCSVVjYNTomgkhs9hpgUMpDz0oKz/TABAV6YwukzNZM+Eba1cLY8xvtLZHuXiRD13PErDGfyMakEOiEu/IAOe9eNMjHnBqv9u10XsEJpJjzn36eyIjnVjtjQv73e7ztK4BV7kebGMEWHl9yzn0bN/ntbXEHrzjIjbMM3b56ow56BdFF7/+1wUKpUaF/xsq5iWVah9xY+GWMX6fNyeqdazVQBK8s3ilhBxU4fiQDatCVHiosDUBJ0pSEpBqdZPm3SJ2RRfKsBIWEobOlionlzfHCdH5QyUoitcqYYZVUkZUXi9jIajJ+XBavmrCGy00rS09200VMscv88tKSz7PQBR5NKziYfjIBIljWMVJHFS+6pX2SWtTVsoYFlbQpR8oJfrNhfVnYKh7YPR6mQ+ByPUhhy9k/1wAa4Zgah5pGG7oaIjPxevIfbCAQk6Hs5MkMD5Wfcq6chO08A8WU04AACAASURBVBI2r27p8UbCpDkkKN8RCDNvaZ/0QvV8MZsL6bhzd1u+6xSa5LvIiVr8waNytLQ+F4NY2FQYXG1nOZ1BytpZHdgLXUdD5iBIs3z0DMdjICUWX+FhUeikX4Kr7JlSA6wzSLhnkUod9DDl2it85f2hMtC1txCOWvu2nySHgZTxhH+1+tLziJoRPU/01WkWy/P9l96R8GgOnXqAKcesvKPesYZ5tYBGt18Y33rQEMYUebZ2JarCHGH2+vSu/uXpYvxqPCvjgYfexeU8DajsXIhWeUqJqgUYOhbqjvIlgAXSKl8KJbv3ErSmuVS//HzUZvZuamBQTHo0JgHWApyEhh0SjG4ZfCCVpIWHpTTJvGYLhs9U2w1fVjAxAHzKm8X6cls+12brJGTP13mDhlXC8uK8KJOUEUbJOv2FDfTYwoMtP8hh/We/hrHq/pfeGtJ7jfh6TNMwTmnT8FapDUw2/RUWlAmNjCm77xyRZz5jJgkbGXMIIOJFwcmgJuHAvDGwYyhjUhDPNk96K9SqwrxSkBMEENrhdTzwkeMWVHcnBljpLb06AUPZb8Lobt43YgubS515BJSFTWUc4vbmvFVeWPbLUItspcmCIMl90jjnDLpQhKwDlYEKmijhLubfr5FZp5Z7Jv1EAXGPlTGJhWVFKWjZtHlW9i6CW1hH9GpNmRlzK1/jHxmYAouUMrp7e6GEwSH73zTUJ0qN5bJWSi/bCghetik6h4E4PPycyvFErM5j2I37k1jOzio9LbqQFxWgbqTQMeTPOAYqQRMQ4UvyCARCIga5D17e8YsYPblZYWo6wzmeT+WHHwKWnEvHtcxzlrFm5ahGlB6ZJF4WrXoxGrSARo7FyaBppct9GEzpKdeT0CLHfcTAxsqtIRb1kBMHxnU9fQk6+TR7qArkJsH6zvFamF09bqUpAd/AJ5NU94QJECpxhFezEWd84sNNI4s8090MQOFdMXS1T3njj+x7s2KGvBCyxYM99gUBEi3xxm6eTxSxYF+nDAMUr0iP0WvydNHhjZW4rEfWVxLW7qI740IQXiabupXoygNZxkdjyuHg0WA77szf5Ll7Y9bf4z9nuoZ8o47G0Ega3TPuOBs/+ZSajAmqU3ueNV00YjIbrvEy6UQ9lfWCj8qRmY1fzfEBN16f/L3/8m9lwNLd7LKgWcA90wVjl498SM4AjuW/trfCziSUtrNFY56IWOW5zFEP5lRPS5nCCYTqxO5l3ohXQhYe4r1b2KHd7V/ITMbvRYnkMJb0wxMORNC5CVc3e1puzhbZlAhPORiOgoevIvkvwtPvOWFoS448weeSpxKlqpVuA6VJIUW/piSM7mVYSCbNBbasbmYyEZJsKfH3Xtnl8JTrz9bIrB6lQ1867i1mXmP5NDMmuJHcaN6Pszdy2L/oVSpYoYYKtm1EtrHaZ1ybZVRWyb4r5rJkd72W08vaC0P3IWXmr7S0X8NxBCzdeIlz4rgx2IHk2EvJB8BmutlcuQ/LDiqlR+BLxY2PjeFUAPsqRBMki693gJV5V9eiT0wbzXQpbf+cnvRin/Hd5t8bezrf8iVAhnZkA3iWWbkm0I+We+Oq9O3GStdbvSYn3Gjr6WF85mXJW+wWVrTcZhTmND3j+dZygd5D0c3Pfv6q7VVm+pJr8mxvbPdRFb9+yqM6byvy8HQtoyrk3VL/zfKeuA/M6GcGZhRmzBZq17WtZVTJGkV6IsCU8oi8pKVxYPOWtRec7897NN6rAR2PTy1fpkftc5F1OQnHZD4b3Vkm/Xj4u9G0p1UfGhzQO99vsiYV2Us46eJ//W//K9k4bA2bVWLlqGXD4ykMhc4UhhcOWxTrw8KBWgo7dEUNNLwg90Le927lpSKnGYTsW1rPdlinhR26yiJnqRrxS0b0uSFtk66N0YhW59jSsvlq7qrfN9MLyTAP1ANMD2Q2jlKx2B6nyJW3e8pwpgGMVthp5aWBowgtGQLv5dy7yr0cIvFCY7zgaW+M2ucx0aZU+GgaWhiaCiXv56JFxV3vVK7L3CGPU0NkQ6mUkeuBl7pJOnunuJ4bl7Xgogcsjv04A5Z6piyA4Bl84/1YPncovGL7vLJl2nkK2TCwakWhN2eAiXTeSXZj9nHSAPvjWpVlwf21ajwY4FnoV08u6cN/RkM54sgJugm48bXxkrfITbYgBHrUTyGgXkl0SsVtMvWXs11T5rZlZF28XvU3Pc8af5lxY+1YYYkVb/ixqzGSowSOLmXbPShSts3XFY0gPzQUPDoLDcTO6Te021zLdw4hAgI/t47O2RgwGg48gJLOGbDMyIt0Fm/x+XIPFKWRxGutreEaeXr030SGWgkW0j/PaXWOCT8z48L3k8smilkO987Z+HnWZMm33rs12tqcPG34u9dL1qHNx7wrTZ0AsP7hf/NfjMwtezbWcLQ53sywlgiVIik3mpoTLwaMWbvZmlEwsVOZ++oRU2lqHTkvJbvW3sNSQue8FBeymyQtrXIB6WLmc6oyOPF+Oz1DH92g7mYPABbn1xn3i6/gxFe/z6KniiwS/8u5ChEGoUt/yoO5/SY4fdx8WJYuIUHbq1VOSWMl0rGSWH9nmM17fRGQjjgufyDZHu7+p8Wfc4gcq+YCc7UeaYuuCCamwHRrgVmTw9yXMiQJOOyVRxDpcS30ovOZY7iG9GcpuB0Fo1WGef+FLoQ0JIo4h1PFyMgl7fxdCy50M7EAGKv3ujnqUExJeGNKvL/O26mHeiTCSMDnxPA7AZEeMwXI9tdZ2NgAhxfaWZIMR1pItqeKerhuikK0yCJXAFZp6RgAv3SnRBjA0aPOeTgzLIRHaCjkeXbGibPGIy9d+Cy3uyEFMfkEiGwh83sDZQMuGgF20rnmBHMIHX3r6dt6RJTwr61PAc7mxXpFbgUaYoAyxJpPjOFjibr15BoHjN7JCmWefeUQlp6NKZPUeeJXAYcsVyqjqmfU23cnTlAk+gl0c7Goka6p3hN5TZK7FLHxEaQYhCxfJd/yPrxJdWru34OcpCpcpIfXi6zYeBiyzfnjAbhwLbPDMmjPzd0btZbu8OQefEaS4T/L75uxbX2Yc2FHovHvI8gSiao5bYBflu/O0OvSIAgJ/vU/88dHgFVIkq6tz2Fl4olCyQvu33FKS7EgfbiDx+vIhrqs9OTcwjxJU3QdYIigsoscc84KrMsw6Gr0YagsDAxJyqfu+86byolgUSI5Hi4K24QoK1JufvZWRh9LN5HLSkfmr21JaFBObRget8+m5SRlGWsfOiiTmlWrLOcHektdBU2oY23mePAILciQlfyjnv04XCu1JjlGvwfDn1KgAi6gTKWfBcIYeJBz4Jci+P2RN9qb7rGyY4XklAsROOZOcr/0QLL3bQfVdooM/Yrw5UUz61qWXPSa5vyM1p0Xki1w8ir7KgHLK3avyM1AEDnISs68TGub95rglgDh71fdoyFkASLhM81XyWGiKm35XQFeFSDv03npODjPIT9xAybliy8Lc9J7NeXBz4XXvWHJz4oIheeXVXjBdpixGXkSuhQe4CCyAZkLaOSRFxwz10DGl9cfA5azDWVseoCu78cbEz39BPqFNuoVsE/NE9qGZluTztgzRiSPyUHCuSIwgz5H1J9yknUEr5Xwfs5P53caJf6lxppt5cgglsPy0k/Ou9jBw3LqeKaDPM6DPELwpHHR6a2hnvKrb7otM7Pyc+YOM5RF72Zd6j0qtmP9K5hqy0c4NNJykj4EV3pIosty7r3zPrl2QXGKfl/kSLP+NPqZnhHTK4/F5rrByuDM2EbDrPgHnhtSDtcn/8Gf/MkRYCkaojmjDn/NRFFZ6uw9HU9mBiGY8DAZTAXTlKy3+mwSSmBLgPbD4IkDw2vUwxkuQFbaBp75Bk27Z/IYwGVl4scgfSNT21dBGvnUg+gIlmfL8+K7MVHR58eWyGemOLPGFLjM09FkfX4mUHdtd0Nn4YlrDKKJK51NuA5EOQbVwDou3x8/EtBU2jOsFlsg3fC7IZtzWipkGWZeO1UW/QndvhWvrO3zXKc26MyHXnsrjlTKI+XQSXIxgOzT/M5pd5/pHAUE8xhtrGYNy0GgspQZWPPvFiLOuhpr3HuN+Ybecvaj554hR1HjIQmBZqG0z0yB25iGFO9NCeH6nFP114rXVLzoSSillFYlzYdWsR4+a6AmoS+CoyjavkiIWzQsLCYGR1a6XVtmhAqNWaCiz3UzwBkBOPuhcsuREulf1lJG3PES/xLgkaIHR1Wna8xz5O3i9eQ9W52HRW9XjD4F8j7CoeA5op+AfR6L02dizth3+Sa5PX/WGc3leojhIBPsPDBewkIG4zmLJnTnYnpBJo3MABF9YQaMevDyytfLk4LzNdofjxTLRg0jFkreDvyUt1VGSBc7PkrmwmgEeHYLB8z6kDu5QrxwMRitex2XGEVCkqx7jGbabTdUGpQR3TsQzBEnjSJJXX1He+M5M2Ikh87Ii5wlmOfTN3598lf/xB8Z6bfSIhyzQf/JIteO28naZ8QUY87zgjlrPLXvovsXG3uQgax0NgswvJBEY6rNM2ozkM94RAWoz6JfFN9fhN7nWicqKStz9J0aCM0ZiFmgTeMdhZKju1QxdR69u6R1niHfmS5vGKh4jw3X1fmefBtzZGmRh20Y+rkvrbrPPlJFr5Tyr06BNsh3TRbL09oVA+sS5uy5cDrz7h+Mv9ZPIU/SZ96zNehUgDIbTtkzX2QxI5qE/KTkl9c8vpz3fTd+AZWoyjHixmxIOmBWkCv4AX+eCWDLQHXM2aAqGYdQzZPdhX5mwE+Qw/ruAhaHGViVgZA0E/ocwj3rVn9gZieokTA76zRi/sjTnDfkLhRWXBjlPGp0+k7Rb5FE8bx598LTyCOizBpbDQArphGF5nwGVNmuDDGQ+0hB9XZv47yKy2pKz3sQswy3iCaRUVM1tGaAy7wZ0ZcKKvU7BebvX4S/W6+tGW/h/QFg+es646CMTs0AmsUM6h6srN/WdQpBPHuR5RotMqboWjlD3IFVzRjjQ3tFnDP/5MjC7x/AarVW6kLU5mHV9GUUAqopg3KsNZBr9RpbBdQzyDxlUrs26isCsej+Ktj6pyvOEPDzelihxyvIMl77sGS5hWjf4WtmrX2Th3XO8UZyFyqyXH056I6hrMDKX0Rptg6/WT9UohX5tKdBd92jTVzocRhgnj26Vvm2Vux6e2+dU81ri2yNZl1SoZPzlmTYbC8q5CjnkO+LAatGxlZGqV03nmwcEoz6P68F17p4iwBWOKbA62oVmlmA0cwoC3TWqkxa190YsBxCNPZyJ7zdGwJeUAIWg8s4LOWFmfd0VmfgYcXznO1hlUqilfyt61kzVhaRkdYxnbfNRfik7CvkRVykZRrDV2s/NRr7fWDWVmsovNZmBFg26oFhEISDq4ZaY6SplR41Poh4LKfCmlgnMkhrY7Jcsm+4K1ayfJ0LpfrrMM7rk1/9uX+lNYgSDr7VCqiDWFv3NYv2/EDUtCaS5G1RxEKPSqiwrafv7lXnpWcrPyw0yyCHFQr5DCkzoeT8ZI6tIcFc/VmO1yu4RUClaycwX2uWbgvfzTJ2WmndCqKt7dXG1KrgaiHBRYA1ilZoQUhfxCJVo5XCgda58onW5SsCxtoRSq2g03odx1KLbLTNKdZjrWHGKjjO6NwbfxVUaAesRZi5ZrmPmIeDt3K6OVQMLeqKN7PItW2LRwxqA6wa/C5Cv9YxfaeuUzKfJ/U/HmlVOYdxiEoOq1j/WazUVRGyBFekOUwiBfmRdg+rpkwivm8F9rDYZgG+b+URiXUEYblWBXneCEi4mRdjyqeQtU5joeu851PTGc1yOyOH1RlJpPECYhTR/nwgVC/KKOepfLfAYAvKL8IPPkw4i94oyEJZ+8/9+LmqBFutnTrjR2nVRr5boPqtVUGw51ZGidrMh5SMJhAvxDg30prvqY2zth6tgtd6nbDzOcKf5wX2RQS31aJv5LrqZTXv9Dx0WmSe0cBaQ121SS1q/A3CX5lHvMIWvs2bpt8uvc8byo54L6SzqKY++e/3D+nY+Z3WJUZAFD2ZuZ3OPCKPW2nqFZ5G1wlP9gk8xNDDW6AIptVYqhWkxXw/1vcRjy7pZt7BC58AsP61ICRYUUTN1lawKnUFNf7mvGGpmtJuFZBWwAoFR0KC455aASsCgla6z5rfeZRmu5B18t1K6jFLNt7ZOp/W6yK6Nw6lu+zd4NvzAtaicyivX3ROJWBZe/7z8wJWOKe4QiC81PY5Dr6MQrRJ9x/ypeNXcIr8jiAiGIJITZZjg3qGMT+qRo69oXI9FuGntmQNqdNWkKaUrB88PFgPmc5wBNjIfH3yVyLAOi+XN9/PfEJbyXKtyVaFtIiHFfXVen+3wbeBBlGYseG2d/WSVnpyEIta337g7cIQT3eRcbYS7Lxtnvf+1nEuct15x7RozqLmYfVK//we1iLzj66NAGsMJNyYq8fB+bGLeg68mehRHIuMMzaSxyDUbfjOTgXXVz2tcW82znkGb+iFu8pG33KsB+NtH60eVkSn0GNMCAn+5T/2hzCffrZGgPMo7dZ7ZT92I2AtaumVY6gBzrzFnMV0UZvFHv6ZPBsB1nlDgq0gUlNk51VwzUK6QDix1Viojb2Vd75jNJlT8ttMw3Nc2Mr3A5pkq34Wj8xq177jQ9XP85rF42X/ERBFebGYx3SUdorMorrA2myhdXzNLLNOj+vSV3dmzGCIvk37vb52ZV/5hJCGhYp3JNTWuHdQZtEnXmMczfSXfuYPCmDxhxfNAqyGscslzW4n+hw+76beQ63NVgW9qKXYOtfyOtmc3XhzayFHrbnvOUXcOG9VAu2vVhBtva7W83cMsKhizllJep77WxRopwqzBS9rtkD+w+6P7jlbYG/VImsaeXehUdlY+bBIwUdNPbeOqV0axlfWZKl1vUzvj3RZYyVrBFgCoyMe16dG+O9qeBPlxXDf9cm//7M/NgKsqDMDtXJS5xEcBbe2pVpo13lbk3JV66JGTYZz/w4CVuuYonkuoggWIGdzmFAyAo0KsNUoOe+cznv/InQ6z7WLeJJRPzVZnjemees17/sOxCpFF633t44zbk9OOp3XhOqGpquyAg6urRU9vFPz9F2ehkWvbTMIAYsOTHB7rO8X8ZjVw7J2aoAlxkLRP7Y2XZ/8ez/1B7AhexgSDAUiOnIIt4XXLjL+8PCVNk7pTmQvLg9LZAMzoNkTrAznuwVYfSQgjh2Xw40UFMd+3vnXlGH5ebSHTsbUtszhVe/GEVDnBYJzTOc7eusiCtMrlFn32YNaBxMBe/pDhzvAis6oAzME5VdzeUTLILQkn1a5PjmBH/DAX/uSV+SKPvEYW8nNAqq+ErCvCrRe7Ts7bnvYbqdXpb/+sO7W3lFOqaM2Mae+zXrcToTn32c8ILhEF6HneKJnjd6ldpkPGpaQIzvXQ781BKl/yxizLNuYOkCyPBsvk0OMeYI+TsXP0Tx98jIt/JwnzISROdqB17wmTwPLeX3yF3/yy6NZ1RScMa9n3EgZRQnIRazX83ptUSVKjUkWEd42RqscGhnc/HZo4u+Jxq4nZg9fi/QTzfHduJ+ngLe/2izihcb5LuTQavMpx7WIh7PInFp5ufU6UVmN2p3FRpHa9nO1tvBcghGpQprwAPMMGBzGzLEEirh2fWRPh6FL2VvVKk+N1W881T7PvpW28+REl2g8zlH7uC46OSRuX+sLvPdV9YaqZoXC62A7QOQJhrHXsYuF6tLrk3/3J364SXPU4pzhZJuPvYmZcBEhjfqfTvMD2tyX520z7mdMOj3huM3FXGRM3oU2Cya6Hw+9CAGrta/W6+YJ0bzva4AVCbE93mRemzUFG+7DamksX9NKk/MbWuNB1ZRa9HnrOBcBzFalWgMsm5HvswZY5eyJQWb8zhtHULvVDLY1VjgTYB3Kco12k+C8y1ljtu9arvHji6Nf5kHOZ+p2wGrnxZNK4Vzsnbfuux1fh/TR9clf+Fe/FHpY0dRN8A28+B4dXBidIlC1dgJL97wFEpEyrAl4q5DPZwW7op15Fuk7AqxoThFg2YPaRgohsJ6/U5tsa4AV06TNwzIgb1mrJittBmC9G+DUahTV5hl63MEaz1P+fhyt19YAy+g0UPTBqRDh2BktkohR/4iJ2touBlht/MQHgEd8Eq196wZtP88BiEce/wKGfys/tlZomo63MbasQXVtOh6Mq8Jb5JXXSA7rV378i6M1kcmXBKyFBiLAccGBeUp53vezJuOtFA0T51ho4GHFlnsb41bHEMxd82oae543t3k5pNIdb1nYCLCi+2pjq35eNrJASC0ed2xpxTSJHxDXQo+qELkvZkUPFjG0WpWGsuoikDmeRWy9xrOdZc377+bxo7Uegos8CmTojagasX1Cbr4ZsPq+K+MmWOWv5o3TK9R5tJUqxYL8Mk4LX3V6pC1SMl9Rz+bU2njzs5IHN3sDoDdcHKHc1VG70QbnRcYfGSARJw/CgHPGFOqc6Bl4DAn+uR/7QrOHVfNSRhPOloH3ClqFYREl5BVNb+GMY59sM/IEa1bDPIa3MUaEtpBg6REtOn9/f02hhgstTzgevmqWd/N6BotSG1M77WKFHdM0OK69MqZmcHYbI+cZFq1t1iIDrUAWKphazXCgyGf1Eyn8EshaPYc6YMXAagDd9UfPRS3MQQFE2b/m9/GE4g5A6iAfAXg8Tp5PWOenQV/BqTV1/m4DN3nkSOj1FjKL5vi08jI1Z7k8jsMMgtYUhFJ8gVdwsRwSzCnoP/Le6l0uZOMG5ETa+/rk3/mDn2+awyLK/TQn63oLoO5ttCq4mtKQZyABIMmwfcgyzuOUbUSEPo/rq/Ptc1gxoM5mGKNHCQiRMgnDd01P0q2PYZHqu7ej6K1n3TDexHpY1/6InFnUWwjYrYLJAVet7RhEG5Lcwg+xIns74FQaSi2KvKf34Mmt8nF5f82wKekSjh0Xzdq3NOjLeViz5qBhRjXA/HVR/6JHC2CLZJmFIaeVsvYWAK/rhzZDUYrrAkYr52T5u1JCrFTe6wkBjjZRghfcmkOK24wMg0lgJC+iG+oYUExqGSdd/OKXPzeaag0xWxlaZVSbjVzIeRgfTraiiE1JeY/EHpbov5uldPy9iwDzvHn47xdZwBYFUes7Arwoh8XVsYR26Q2WbdfGXt7Hv+nJRp9HczqvsbLoOP31rbmJRdY4unYRwKrx6PjR87F2mpf7nQdw0XrMOj7MywqBoFYlWNLFVGbLeKJjlMJtK0GpPK8bAQEGExUJhGu3SPwsAMEQ2NUxqXqNA5oElbQDoMr6VdYhmEDMD43AyjG2OY3nFZHm8DiGc33yC1/6bDNgtY6MVXoGFqYsz6Oc2G/trK5aGEQ/748vmeWheMt8nnL2NKh5aK2Kq9WbWdTriwConBdZ/DTvh/CGRW3so/uLvXu+jbL/WBG2ex6t9GzlT17XaJBKk60hj9brFmlzkbnXAKvFk6rTLn6iwKjNnLuNDJPRZzmvJeswI9y3yBpFxQSxh4X0gG4AGrxqyr01lR/5TTE/9B33czfDvi8BJ1miwiTxcDLd/PxaowAaARq+Qv2iSfjRtWGR3QKC1+r0hCe4s0owAqxFwCWuKhuXlS8wpxhxZ4S6jOA2bj+mWXOJgMp/5sdcO76/afEXUHpeiK3t2pjmKbN5npMZkP66WcDu+4uExd87r+9z80PQQI1OoVFTuT8aV6uQLSI352lzkSiAB4RZ46sbRXWLfNA2iy4aEUb3VrWFJNsOqgUIiYdTlKBjQKXvYZGFcqgxj4yLGRbxmEN6O8Dw3/t25XMCVqDzzGscyFdccxEf/xV4jdU5Vdod6bw5edaB3mgV/MBrxNaB65N/+4e/b8Rmiwhe3H98AnuNMJHSLz+TxWvI2tWqU1rDnBxjKzjZpmnPPKWCmKckWtdvHjjZ97UnM0f3e8CaBTA1D2nWenrwqJ10EY1pXlm9tbtIEU0rYMU05qdjS7OVl1sBcBE+qIFLOM8gr2PXtfBqFBL0stQZi9nD0r8FjsTwDKMQTo69senH34XzAm8sotVxdDZRcKHmhgBugYM/8vYa9I110WqA6PUFsFYSULPWcwgCcUgwuv8s8CVq8tEaEmzFi7pRFHN/Oa4lntb+b/3QpxrtokU2+Tbu+ubSBUwRKS0WcrS+agq29f5WcCg9ikU8oUXH0soUzQqSdA+qOVvXozb+Evj4dzT2RQ4ztvvneW01EGkFrOi62prWALPF+Fpk7WshmEV4vFTEXnGMlPRocLM9rO7+nMPqDMZcQRbSPgCh0ugzwDIPa/Y4kTud8cTfgXIXwBqfbm7AOqBN4wEA2v5YjYYgVgHBkE6N3pBU6gVMNS+nOQtsazzaCszn0VdCzQDElyd4HlYEWK3eiNgK4QK0gUvVFY0sjmgTnc6sSf4XsYgXudY6H9zDyjNHm1p7rfHg2v1xnLdxbxmVRjb0SmVRsXcGH/cltcOrzxCGMZawdpejw07FYW7L6p4XsEIQDz6MwKkmeItuU3i7QLZIXmyWMvGej58n18uUbXx/XA3pvShV133RRem5lXOfLFeeM8VwGcNQeaMw594KWCcCWAXvB2ElUe78vJiW8GIGWXvXOTW+IoM64O/m9oSobbIc7dfi7VE4NfKYeQ5jq4yEPBLeHM/0PEAGclyf/InPffRcIcFWt9WEZKAcuSZCLC2QyPUzrjTchInKNSbAokrP09Zi6S3KZFaoTefGVvIcFjonb9h7eCqFBt5Hr0hpnp3xsdrDV6iIhdpxQr28f1aYbuT1BBv+ZnkDPiQkFAyEvHWNFUTHdIrDUo2KSDRoG7AuAi6mI0rPoZSTWBfEJz9oW1zTXm6WYCxwCwF/CE68RgqYssHgeSPyxFZWdEuB9zzCeYJGkdqLFdQYCGrXnRULKidf8AgKEYmeDtPAG6kpx9Po8N2A0Ivoh1bPYxEjJWz51gAAIABJREFUnQ+QFNpn+nfrwL8dS8ratLEo9G0u2uD6W+MieNoPVRc/X6RAstXwVhK3gXDsmSMk+HOf/tBCoN8i5rMU1FDBxScnh0qrbe8o6wLD+HTUplhaLRNyDFNe7ucjfcuZYm3hgVblvAQB43/lK6bzuO9YSGgEtJ0gMQswWgCrdn8JpPy71QKL2xwf/VJVEDNyGJ7O6iu3CVmNlcZz6g9IjryR2eGvOsNGzxAq2xflJgoq9pys9c6QyLwsG15FDryW68dC8IgqeaP1PDtt41F6OGeFl0HF3O1FomLN44uUZm3toxPLw/AZPMGRzPVEGHwllYfFq9XQilZUuU7czQFglQ+InQVUsaEWHzzcqAZD+WyV2d4xmd8bn/c8oiePZvrpj79vxD01S7FVwc4bzkDJNcaeo8MlVe7aTItFAGvReQ68Rlqzha3J71uLIcL50OoJODMuiw8gOIco/bpQ8ZwEZV2tBSfe4h6AdnAI6LxYup/zorQfgIt4urMVcaeQAyZlyW95u5/nPL5e5HsDFw8oWnJswFA3pWoKorVYy0yqEhh9Hkf1MhnPlKbEy+SziJd5JFgUnY/WvnUfFENiHZ2KZbUjyGwOYagrhxbLdYlCZXHePDA8K4CVgs3t7Yq8krOBh2Vt2HzFqCsmVOun/Lz2cNnzjrNVB3PYrTwaARag9vrkpz76/mxwxYI+z9prHqw4PsM+mu/lRN2tsy3+lFYaD42sWZqtiqcXlvmPk17IS2kdQHBdK/OV3s2sLtvWScOirYaF9T9U2DEdW/NFtbmHIBYCVpvx0ynzoo1F9uWZ1zZSKm5v3NDA6NXUeQFLrHTnKfl8lIGO9oEfecKq964Go5I/7J4wJBhEG1o9HGoMH7ZWebUQmfTctV5NZRdfSJiv0chl35HZEHqNoZ0YuvFxVCfqyMaZ5+BjN2a/8rMa10bjbH14ZY3Hz6GaBrwyvx3OqpjZBID1E88/NQAsUyQ+PNOqBG0Q80qT/WBblZEQUHhNJ6HjU6YVKJT5AZcpY43Hj7SVhtRJS7oMvEUdWchC8+ZZKvBhr4xR1y3u4bVtYT5JkwdS3gZO2mPoDVUeszCmU0zXiNfm0c5aolUWbYwMIwbNR1h5NTFbzEIFUbHyozCj0ch7db7NecZj1GZ5D/+e94gJf888q9yu1VBVI+BPxmGpeqGXtukN1hhExmtT01uyZ6txqGWrVWOhNYk0m4WKb6HJinEKbyzURnlx+8Rb9X7rdYsNO0iBJOzD+vLTD8Ho6EGAjZaJ/0WUmEBIRRFG7Sy1PnBQwjXDcVpfg8+h2JfE7xwua83KPt/i94q7VzYxQ8xSuvOUubDoOQArBpd2wFooTBedspw5tZxnySf8vtXYCemZn4baIhitDxlV8Gh7vlpr0YWKR8wnNVAagEjFnZi1Z2oIQrFRNeqD3kzgjZT7sARQFgCsmpU/8jaZwwoWswvpZW9LdNac8wGtGbJI7bEh465iD6uFv96Ja+RUefcS00nCtEPtJpwUKLLQgGr0LhcZ/0KA1Vj5GPWPoV+f/NDj9/Xik3MAUrmXfxdiUJFkV9oekSzuuDwiWY6fFYrxb34vR4oYuLieQ+Dzcpt/71q0v8WJGgOWEapUhMvLtLVzGCP3Xz6qW0fsFYcNxCxqE+o5f9PrE0BhijR4lEKhrAcMGHpo46XSBWqppqwVB/RHVPnWlUZ+Aegx2okBbt4ClkMFa3xRjjZSw4PwY86naZ6vlLJ4nJNJcPhtzTtUV7sfVufh2IrnuQSkqglebLCNZzqdjis0dSDltTgWK3Tvcx7IWdHKtz23xl5c7kPyTcN5nkpHWRaEZrqdwQpuTNnxmw6IXKI/Otg0KoWXzG2MwSOGjir6BnKR/+hAMHsvXRgsJ0I87ssaSQhGdZJKZTb0OkNG51875q0cqHqMw0l579eu13m3RTYWUu5uQCYpoSOnGDam80hG+q0sweWDj3zIeP61rWa/8ee8Fk1mCp3Dky6+/5F7w95KEFAQiSvVhgoJSVkZjz5eWbo2sCvGaRveIg9j5PUFoxz069qOqlbrFvlwUDUrPyJxzfMMmSezvtGC7dUAN+qr5rWOhKwazC+uDAoxurUqL5VlbwEXGjZt5ZzRGim7jKkX8V0Ly9s1sXcdZ1zGUh9XsoZ74GAoieEmpOrfR2sk0jF+hWs857yjoec0LkGP+qbHOFTaKteqjJX+iypWNW96HukUKxa1nGsQNe7ATkNeuTJOxuH5wRsiQ11UeiOL8EfLfEvuL8E5ysstOoaW68N1IQ4Mbi5lCLRqxZTcjqxnqwHSqnNaJmj9R20uoaz9U/dfGk3FA0H3e2UG5bVCGXpaOYTVGk70ABUp8lpYqjVc1VqlJyozcJubP8P9+vjG8asWEpsXEqytc6iIF2Ce5rVhyL+VJq0l4DSGGwUiAsFF5h5dexaE+aK1Z/ip9Yw8MfKrOat+FWvXhOOc0XkZPmRIsGw7UnB8xMQwE9J7EiVgRcDawjfe+ymV+1IRFuL3A+D1gDlKGWSmGbXRtu2jJkvzAPp7BbCi8Xta9997cPfr24Zc323ACteJgPWJ+y/PnEGnTCVwOr505ImJ5V54VxkExoyu+2ZKT6kVsGrg0lqaLUQpteYCCj/sJwdIS4JzTm8XsFoUhPV33mvD+5vzZ/SPxoojPEtQTL7CLqwhWHNJf4yAYfVeY2HOQqcdeA8jA1cUBSAvtFcU1lG9BKxBRd0s4LTdoR2T1j2sZsAqPPYufMe5FlMwwPJKsZuLByuO7z3AmuuXjAGrILjL7c4DZuvsuw1YoR4iYH38vrGHVQtVlWXpou/zDH2oSyIjo5fGj/V/eyde1EHQNyFPuixeGkGKQkh9P93EK3Lv29BrMZ5K+HHUf21Mc1lML1iOwl8z3I4I2EsQNBAtLe1FgGw0z1ZXSJZjTOhFTspo9eQaSSyXtQppzLXIN4VfjJkk2t9THecMw2gAROK25XCbe9d2Newoa43LlrEXSDbDcy9gPqmcm87Ll1ac+vH3gFXmYlpDl5bDtb68jTEvtyWjcfSYHYqKPazo8SKqHsb8GOcBZ+uheR5WVEjSGsav8Wgr3y4CWK1yswhgtbZZu651nsCA65OP3FsHLAMXU+TRyVqRh1ULiXkGEuUrnpgKnn+FCi4AnMh6VTnWAg3PrHXPQfsu51ESt1WR1pyR6P63A1h+rN6wsPZLY6MmtIsw2XnAjv0sAljRuM7b/yJzLa+lsm09waG5H4LMjB2UQ8CKz93rgCErerkneyPC0TMjBW2A1T1osSF0K1sKnAE2y8PyyZF+P1Fcrj3Gm8UAq3VN5inNtwNYrX3XAKv1/t9XgPX8lYtZY2fyiMWmVYKm7CQCKk5LHD0slf1y5SFhY3CDXRIAVqi0Ko9hDpVZjm970AotLSvG9XMtgK6VaeZdJ2ExI1925Jh8LnVBTTlHhgHDSuXnFmqaN/faeOP+swVOPnA3Zp+5+0Snp7t8PKcswxP1f8v3Wco6b9sX6IwG19v5UZ9zx+St924O9eOWfB9nsECiPXChglugZLd64KgHIEdHD2K2tqUXTWAt1y9WxB6wRLqF4nptTxe7qvR4QuNNAGt4r3ADD7ANAK9ss/zbamLHu17aAasGQm/H63o7gNXaTw2wWg212YClHnpcR1jXWt+zHtaHL2+MUCjKt2TEGs2w2fMIgYAbfZnR90PQAy2He8FKi1CHESllHU9biSlXUgsYe2+sZPLOc0FgiKDDvy0H4cHCfpcKqJwoN8+CQht6GZBGr3xMwMt2vddkgGTnqdXoUGfFTDtRL2M6dee05RyIKEUWGVkRTW54BECuQ09PP45uXuy72w4xHGnET2co6W9RmkTB2KSaR43Z37em8KJKsZrSnOVh+dGcVjwx4UPVdH3BQuOhrotQg0+ljl6loSSVfdx6kUHbFF5XxNE1Uj/IetwPr/Vop+BaAquQYV7csWscIV7y0yJEaLq27bzJd75fajH23VadS1k6zysMpzZ44Ofps7tXii6uza8SlBuEV8Z7gZQhzaZW21QUlsTVdV+W+mYOdGS/BHEq7+8SgmdC5j64oViFwpcHD5dbZcmsyv7E9Oi0g1nWCttR4OrPklPrVdvv+1Bw6xett8VVSTMqQ+2uSsRCJGfwWKNHbAgZMliKwAPoxBMrXQYZg9JDACv3M5yT0iY2IMZn5OlmnDEbRSFFehnhxcXtmk9RHlE9k49ryorUaCSfC2C1vNr39yiPtrXa0rNd0wpYUe6l9IK6fhtLD+P9Wv3oB+HD6DEuwUQX8TxqgOV5TcGTRgUZIHvjmb0iwGrhJZE8tDE+lcNvM7C1XmzNW3ONzRgoNP5uA1YbDRabU10/+G9ay98XkbnwWgLWFx6/P/SwSob0peq+sVBBosVy+aLHZqinWl6pFVQEj6VlHRoFTLybQsVRyfcFHAqC/EdPbrYFzIq8+JsjNE/JQmvsw3tR9j0V8crKsozLIMo8ptLSBOpIfoJ6c3l5BZ5VfTNxpxCzkvUgacl0E26jXwkoBqp2b/MxRuiTj54oXycnWmIgwEP9I6posdfI+s5Wuv+cG2IjEQs9rEalOy8PsdgsFr86OhWiBlgRCEbjD32BvC4mG51hFeyBi+gZjanmFUenkPtxdgaXVB6+w4BFPhzE0XVNpP8i/Bqd8hGtoOQkZ+b3Fl93vaMNsBofjLzQINTDeg+wBkTjoaaR8RqVLK8ExIvCjLHX06tHK8hQoai7vCY09n56ejw6XipSBqqwFVDKNkqOOcUjEXz4zt8jMNnlYHpPx7fJayw0yGcMHR8fV09wt+sIPryOfa2trQ322BiIi6jgOt7DtSBYl4BRA7HocwFl9Gfv/H0J1WfyWQaxkja+v5OTk46e1r43BOwxEGd4Vvdyzktyjrx2dXW1816tf/a1vLwqXXqlynv4Ii3ZPvs9Zt95cP5anYMqFPZvNLI19OFVm5sodf7hQm5+3jGwjl3WEhzkPrR5mg0D32ZU4WkPO6yftadrpcaUbJjTeEdWyvNA3M9j1uMoyvZG8mK5vsDDsnsVKOQ8mCaFLH79SA/7YirSUi+YN89uXSmHgX6Ktz7Ew4z7aktDyKn2TbNfoG8LDze0i+TE6KpYD8c0DQ2gNqysjq71SLPJEh4v8oUnrjXRTwN741cEWHiU8ejCCLAoXH0svwcqFdxhQUH4+ICsUFjyzh57Baz3eoUc73sR3SHXmlKtMb95YRL+cEps5GFJCLPfW8YxUEHu7Oykq1evdkqXyvkkK91SEfr2fU6pVBI2p8Ojo3R0eJguXbo0AOrx2AY9wbmNjQCvnLxwGpAZmHhQ8Ixs9/g1MD6JikI8kPM668fWopwH//a5PLsuepKszdju4X1cD9Lfe9blPD0ftCrDFBhVfi0H7bSeYOFyphyT0ULaMvDDfORvePO+jN0X5fiV9+OI1s1fe5bUWJkHgBIo4U8BWDT0+NJy+8UAS/wr57X14xrrl0g/MP9X5gplNHyoZaGhojVuUoy5nehZZJGGZoj1PFWn1XE2hsJPFgiXtPL9eUOCrf1AucWAVUPcKIwRAVaIwtmL8UInCm30aOmeTSZSIpQLI5hULBbFBEnCS/IjEiNgR0XfW6wR64gYdYzLNrqwW3A5k7rah34pT2/t8mfZ+pfemWPKgJWB1BS7KXrzliJ6HgF8PHj6eztllce3kh8wRzrQw1hfX++UsKdzPHvMpTXnIUWjOnEq+86L4vy60F6vRMyG1HXR/JnRtgMsSfXpWtta2VxtXbt3ob3Pz+V8IasP0QTHozlPViOqYvQK1gNe2YeBahWwJI8yfoXeae2gN/KF81plbQJtqB6IxPt0Drwue4beSPCj6YwIka9+O4enQTl6b1B4PokUx3GOYUX05L3dGlVCgv4xKjI7xdWms5yniOoMQ4KaGDPgG9AhiurkaMFg/sIj9ERjqfCfzip4GdG05YnHHD4mXz5FWYgSvEJwCq6Vuxvmw4vOC1jhmJr6nk/veVeAvwlY946Mg7WVVYSiGF6BAKysQ0mR0idpGT9duArhHG761cdVTxOVJ8uXuchm6XYeQUHRwVlicoyTzti/e6HSz2eYBllp2v18HhbBbp6HVQPmKD8VJb/LMar3pY8jtzZ8mKecp/fa/Fhn0WMopKrcTOHLeALDwGhrfVgIqabIa4xjXgpBq2q9BzcbH/g8JsdqYOHnHinTZgss9116A6V3p32PvUtPD/PEeK2N2969h2fTVTNprHhMoftQK4Ni1r/yDEKEoGkIgpUAUjlHo2cETnZtZyyI7GYt40BWr9PcroFRN785IUYNsw01lxRNMJ9Ltuy+qsVqxowjABcowzCElHPhs4DaeuC5g5bHiubaj6QtL6XXm35SIzvMacH7PKOhNk8z5++jeUY6q7F+R+usGqsu/P5DT9OaM1JOqaZbF5Vl364A1uefxOG3mIkxh9ofEmBLxxj1+z7wXLp45d60fed22t+5nfZ2d9PhwQEE7DidnZ4AqHAH3pclHEHXn2ILlztbxOUm4ogF3mnAWoKEeA+rFD4jQo2opmBN0Qs7Nvi9JWD5dso+Tel5ZR5dY2MILZtsjXvAMvkula+fy6z5z6IJ+zGwix5JLnQOhNHa9Arf5lOCmB9nbSzaRRQW0m9alNasZ0eN+7W+nPcfhGDsqbAlCUrAkGheBoYDyBK/Z4jy3QAsr/Rs9DK/bkrOMz4HYOkRVuM1ifNibUDwbgCWFse+04BlJ+KX8y/myScoU0c2eiStgCV2aisINugx0XccZ271ewuwkMPyJx0zRHcGa29tfSsdIv789Ps/mFY3L4vHkgBSJM3pyXE62N3Gz0462N/Dxwfy7GN7cKJVFnXKWNVIp858OISPOXinAQsIOgKsSPnNVoiFxzcjWemtNM1f9QUCZR9+rmYVm6fxTgCWPUalBCxjOn7uKyFLBR8qzbyPzPJp5i1EMlKrwLJ72Ib1z/u912dgFfFD2Vc0TrumtJqjQpTaXr1ZwjmPXyLA8oZG/zvWgMcoga4sHuE7i0ciBVXbMdTqYfmcYWf8uEDb4NSJ9wCrYLM2YLWngY2NqPcAq2a8NeLr4DINCT75AKJ66tBzr5DsnyLC0s9cW0/PfuQTKa2up2NJnupD/+hRnRwd4GcfF+bfDw+Q+N9PRweHGgbIVrDkLySXke0vsQbykaL07NwenVJhDRV4e0jQAMvaG7xzZNnC8QponjKKEup2z1Ap5af4FGFOH7KJPI5yrD405sOKvh37fRBOzESzMNgQTIfVkDWlV9LCwsDqQfY5Ij9Gu0d4yXkfkcLm2Az8urxhbteDVQ3sPa1aGD8CLIuDlzygUVWtlPTrq8YX86Kay4w8zJNRPrYf3chDdqexmNcaetHZ+PFgHIOgepaeV2oW+gAE54QEwzGFeRTkZpyZ7+8zw7UzjtxWllkholqYNTaU9FPP05FMi4eTI0q+nXieja5Qd8Rc7GH1Y5LFbPawojFFc9KClhZJaIsUsaXySLJZ69TWc/2q1rYFsD7zME9rh9ULsGIOCu6TAMwZH1WwspYeevrp9PzHP53u7u6n/f1D/OwhJLgvxRIrSEYdMTwID+sEXtf0+AgW4xHeYWtK+TDADF4Z32WngCkyFCX0J4+pFVJ6HuX0gnNm+/uKHFZ0WnwIXkHuzDP9YAyNz3nynmS0RF54fTjM5m+5IS6iAYUpeG8tG3iUITUrQOH9LOCg5c6fyHMoAdcDkKeXV96DEFOWkoHSz2FDD6Z+TqZUbfzmXdr4fP4wMigiI6FGZymhpoIKTosgYJWe3Dzl7McWtVkLCZaKVDVrH1mwtY76L49bqhVfiJJxJ6qUecqBcvZ69R0CLJqopjT9PHzVJ4tjCPQbWxc6cPl9BVhEASm6OK+KH97/nQAs67EVXBaZYWubAljfD8C6cs8VAZDd7W0t4yFiwwo+giV0z4OPpE997guQrxVUoV3QPT8Aod2d7bS/t5t27t5Nh+Jd8ecQXtdhmgC0JjC3uNfmDB4YLdYTfMbfqUB0gJqMXc5A4JVHpAwiwOqU/7+kgOXBq/QsOoDB3AhCHkxMyZvnMCjsyODP6w+xHsyNlHu4aoq6Blid95TLpwdFHtS93rzL3oeBlM3Re2feq2oBLAO/yLocKGI3jtKqLwWoFbAWEbzwzLyiWKGjVQBYUV8GWJyPgdU8AfdeRgjC7wJg+RyW79MbKAbcFlXxRlQ0999zHtZ7gBWK0zx+tpsEsL746LXpxYsX072X75Hjcu7cvp2YCF5aXUl72Nx4+ZFH0qX7H0wr6xuy5Y/W+jpChZsbG4gUrqZVVBTSuzoAYO3u7AL07qbtt95CUeFxOkJ8nt4VvS0p9xavgX9rtSFPhVjJSKQKRrStgF354hlYzKOJANCaQ9mehr36cvNOEQfP4+o9hlwiLaFBdsi+NExo+Z+he53H8i54WCVwlF6mV9SyqBm8TOEbYHmvw8DNvKqawi2Vv2ea2risOtDnoUzp2P3L4A9+b9fa9yVgWUiwBKwSuDn+cp4ejErAMpr16x1ToBWwPJ3mCRZLlqPxmKIevOdtEp5+ISB3R5SJZaAVuNxSIcVNw5fRtB+nhS6HVw7y7pGHpQOtFq+EdJBy8d6wKvnJrz/3QXXgNSOW9W4AlvBTVBwSjSMoUKhF3qLHJPmSfpmvABbDbcYnvrW373Zx6K2nd7QUj3Gs78pTCirKaJ5cDQDrS489MN1YXk/XLl9Fbd9S2t3bwYkBRwmQkg4BKhv3XUv3PflUOgAAIZElykOOHsqbFGUNAByrUFRr2Ae0Bot+Fd+dwv1nNeHu7h48MRRn4Hc5nQBAQ/CSkAU8tRUAkYKXLV4uIx5wBkRhdZre/+z70huvvZ4O9hCW3EcIEqcILWFj4xIqFVVBEyBxagLApVd8cnKr7hfKP12in9k0lzsx5ekBwARrnnXfr0VfXFKuT2n1RyHBGsDUKuzK6w10a+3M+zwCkjJx3zOQCpkxHK/bxdrQALIcj5+j79vTswTqEjB9f+3rMHemowu8Z+J5oVWgLIdVtjMaswQxeuVuJ4h4pV6jgQ3a572yySUHxfp8ow/FDsCSUNfpzH4NddwaqvRzKAlVAyzamd64KEGrkzUcWdYKWLXzGUdjClLcNe8yenZVFNWpHbcUtRt51zU90mk6532HxU6Nhxlre+M1K8cptGRpfSM2hvSL8peN7dUkslW+1MN64N7pKpT+048/Ac+Ge5dSev3N19Mp0GCPJwLcczk98PT7AGCE8Qw08LxMIZ0y7AcQ4rtstAPX8hgnPmKE4aiNjTUJSfH0Czk+B6FBhqr291mgsQevrj8KyAozGErUlz3vFRC3fJQ+9ZmPw4PbQf4sAbQO097OAcrs9wGMWmnF9RUmySuiDEO/0DZU8t1tKM6Hus6y2E2wZlWlDRciBiwPmNam73eWIvaelhcCgnT5Oi9gWXvmRbFvW+toDiV4kQe43ha+svcas5aK2StLPxYRySLnOA+SZn8/rgA7L2AhCdwZQD7XNF5b5Un254HnOwVYuvUkq02HCNr/8KiyOP839jMoqRYYsXlERovQeAEP6z3Ams/lv68A68uPPjBdxm62D3/wQ2nvzi5AZjnd2b0j4LINYJlubqb7n3lGnrrKcncTMEugymbhfPqBWXQn8NAIOnZEEY+t1RAGNhhDyW4ivLiKkCMBid7cKYoDCGJHx6wwPBHQ8xuFAXUAz7vpJ3/6J9K3vvnNdAZPbQU5tYNd5MumPJRWQx97+wdpH1WKxwdHDqjszBgqPD0kUsGH1qiekOBzQGQP8zIMWOyz+ayjFWbRrggr5S6trhYlbMqPbZB+5rXYeXp+XFI4U7xqgBzNRzxoKBXrywOF0cMUux+79SFwjfvJHwaoUUXdzDay1+uB3cZhfUYnrLSsT3/NOw9YtJM8CJm3Uxo74r1NtBDGQqe81goUzEApae/nd14PqwQsWz8epWTrz/GwcKd8hR5Grrzr2+mNWst52tpZDbF5XLV1E14KrPfQ8n/Pwxp5xb8nPaw//MGngRrT9OC99yV6Wjvbd9LWhY20xyIKAsfWZrry2ONpF8UUYpnR0TLgysptCo+LCkoVK89qw+/ybJxcBs8gYM5ZWeiPinV5ZYKKobV0+fIlKLdV7Onaxc8+fg6kD2mHwIcQ4tF0J33uBz6Tbr71elrjyenoE7tZcB2O5jlGnyd6OKuUK+NkjkMA1z7akRM7hOtp1Wo5dX/KQLZNXLjQL3IZFvEeRs0jspMuvBDy2sgbigS1FkaIwofe8zLht+OaorZtPr7oobzODoclGNJT4k9tnCENuvj8bPiohQFqHhevN8Xnq+EipVcCdBnS1O/HeZRoPtaW9xRrBgBDglxnygJfVPihh6nBil7B5A3gHqhKQC/BKgSNbCx0Ie9cNegLYMQgcSFBOc84h3l0/kMgj0Nl47WNSsWrQBSEuiI6lTmsWTSJkC0ENhoVeY6lRz0G5jjWFdI+uNQ8Tc9/tRyY9e3HNA2OTot4lMsXtTsLsObN3YzFJmOledvyYiZlebWEBH/iQ89MV2HtXVzdTHwnaDAPdAIkAI4JYD36gQ+mXclr5ZwPAYpAIHkoCIADLEriyRmsMh7bZPkhidnrKeLyGTybdSjCi5c20z33baH0HX3BwzpFaJEnqJ8xV4ZDryj4J3gnEO0e3Umf+NRH8fcB8l4nEk48PmQokFWLtFS5aBrNPzk6FnDi3wQ0fn90xHCkjlurnBGypLfi4vVGoAg0+F0JWDFoxafat4YUS2/Pg1KpzM8LWDUgkkpQZ/HXlFYoPEGjNSCYJQy1ufrCglnt+u8iwBolxGlcVcC2FG7vgfs5sOiCbZBvzaMOTwRxOSxT1F4Z8zN6NvyxA40H/VQqD8W3z8DO6w3YS8CCRElz0mcRAvxeAizm2WxOnk6h8RcVSFTyLe8BljOWGvg+4r2BAfWdBKwff+590+kPcpVTAAAgAElEQVThaXro6n3pBABw9+5t3eQLwTuGh3UCYHn6ox9JuwCxKWL0kq/ifgp6VACq40OE/+hx4Xce1cRwngFWJxQ5J8U2eQ31wn0o5rh0dSvt7r+VVtfw+Ahw5iH6PwawELhwbGGuhlLr4eBkP336M59Mm5s85XwXeSwUWLB/eAKH+0dpH+NgWFHOZEOY0EIt8mgsMLO807KSxLCGYqbcDJ0FtgNXhmvkUNX+AFWbhwGWgUoMQnEOqzWEVXo/XpG904BVU9D83M6281a/Z9LavVp5Of/1djws9um9Fk8PP56STmWVoSpzHaMHo6hAxPjAGwc142OSn5nG/pi/5Ss+wopmfv/kah/e4z0cv40lMhZsfl6Jyziz8TXPw9IclsyehbrdS+/73vWwZnLVe4A1Is/vSQ/rj3/0E9M333wz3XflarqEUvUbt2+mEx5tBLedQDBFrumRjz2bVq5cRGk7k+lQ9gCVQ2wi3r27kw739lGskcN3BCyCAU+hEuuGSh/AAPmUeDj3YuHbxx5/GGHACyihfxPApBuVLVF/Ai9IrUt6RPD08vOVToFgzz73Pjym407aAGgh1SYPVVxDif366oYIuBZ1IJd1Zw97wlBqj7BgrzBUEMWolIcsYpz0zlA1Y2Ewi993Fim8NFEOCG/muqbOgjWlYZa03aOhifFDGyPAIi28guLvsTLMIc0cujTO7DxWZ0lG9xvQeuXMNvLjqDpL3MCg5HwrmfWK0nJdplz95maz8s1T82Pqx6JrMeorI4kHiigsWXo5EdjMVHD4Uk7c51FkuU9bo8gwKNuyOXra8iRsjsNvlvWA49vl/fzO6GiA6O/13pLv3ysia0fAKzAWonyshCMD4tSMiHIO0XW1swTjNYgP2B3RWDXIvGWU75EBDBV2ONYMbr5lMaYNxgch0nH3UZuzKu+88avn/bQZdSPZcLf5sfdPfR/eMQIs0X/tT/COaTdej9rxYU0LV70oysWn65Of/9gnp9x7xYcuXr14Ke3j1IpDhP+4z+n4EGE/WIoPfuT9afM+lL1j35VMGDmjIwDWDgDrAGXr3HNFz4n7sVi2ruW95qEwAKEezRoA75n3P5W2Lm6mO3dupDXwGAsoWDnIqkHmrviUXgUptfI1LIh2ce3HP/FhlMnfhTeHwgqEBgk6kjuD3mdBxRo8tVUcI7W+egGH8hJikMtC+0fwvnbxPCoBWwp2LmeSd0kW694WLcRASg9hQ/1dgZc/q9nrIn29F+SPGVLlpY+84MsveAxEat6a0rP38Rr2TO6Vnj5WAzk5hqKyENTCZAZuflwELI7RF1qEwFoIsIGzPxPQ2jWa+XxTCQA6lnahrXpzmVDmeS0iIKboZ3mwfl1GyiMfQeWNBp7f4kO6wlN5miVYmSHWGTqmTHLeibRlxIDhr2j+BnDzACta90UAy4+Pv3Pc5j16miwKWJ4Pa0CZTd6mZX0PsMby9HsSsP71T3x6Sk9mD6dcXL1wCQyJ0BrCf1TyrJs4heDc/6Fn0sVH7ktLABy+CFgMBe5t76WdO3cFsHiShRRJQNlHgEXB4fOanv3wB9O91+5Jr776EkKQyJflCkES9xBtsl8VDBUOITrrKE6P0nPPvR+VgDsQGIYm2Z8WgQiaAbQE4IBeKHHQMnf0ubrKwoF1lNdviJLk59wTRmXglYYA06DSqD+ZXB6PgKKOUrlpJdxq9+RcAyzTUt6yqgGWKcV5Oa7y7Dvex/l6D0+MgqBIIvawbMtAD6wlAJmmiDwsU5imUC2sZQrSA5a1MwSusaVpytcDdw2sfF7KvJp5wOY1n43XGwzxOPty+lJz6lzVY6ehswxeM8Au82bWj733Iev88EUHvnKOJ/OvaJz7Gmsvo3XnpTXk4ER+F/SwPB97AHy7gOUf7WJtx17bex7WgGff87CuT37lx/7QlEUK2/CyLuDswO3t2/CwkB9CSG4J4TJWB96PUNx973sinWSvWwGLIIejmQBYxzhbkF4QvSwWYOiZakMPi4S/hGrA5z7yLJQslC0KM+7efosok27euCGCTuDk/hQL7fVCDY8H6PnY4w8C9PA4dHmkOrwr8YRwBuKkzxeI8OaFNUFmFaGGp5IAl0CclIivikfEvsXDA5BJohoVZMPcAcI8uQy5VHRjZdKH77wyDD0fgKsP2Vg4aKwYdf9Yy8uUvYWbbK5h/zn5XnpAo36yIvTXmSfm92jNUqzRnKLNjjVvgvcbqJtnaZ/1ANc/YHMerQZhmuxBlqHLWXnHSMEesUAoe0jd6eu0t/IJLdYnx2vhUoa/fY7NgH4WHex+A0pr19tbvi8bq72fZEMv8iBLcIpzcGPqLuphlWOKjKpFPayyzToP5PSAu0Dm3eD0e/oMALs45UQNgz6CYuutwZ2GjoLB27YJfjUMzOk2nXkv3iP6a/6l0pSnZ80Llusa25s3vuH3lZDgv/m5L/BUs3QCZa2AdQcFDFDcED45xBZhtu31lL7vSz+UDuhycYDwNk4AaASs7dt3BLCOAWxyDBMrBt1eJMthkfGffPLJdP/D98ELWE7f+vbvpq117MmSTabIO+GEBOacWI6u4KXFF6p4WZF4BMB6KK1vMGRIwMKYCVhnKFXnQb1SUqThvjMqCGEWPlASRR588IlsbmZIkCCHz3Evj5+ydZYz9xBOtDwOx+vzaMso5BBWK/JI5SL4UNe8a5eYK0To0ioVy7xM37Y9Tbltya0dU4TVIoFzAJYJJOdoit2Hj+aN1PbERYprTFM1fnwo1oOnPW14Xp9Ru14wvfdg86p5FFFfDAnaywwbA6BS4EWBMexOQy+DnL17sLLfa3TyCpQZUdMd3lst7y2VpvXhQ+DG60PDrU7hRQGrVIg+lGrffS8Clh+3p0YEAgZSdo+AvzxOqc34LKn9HmAhh/WLP/ylKcN4LJ7YACEPUC7OPVin8KCWAJ0nUEg3Jzhl4stfTFMAjAgwCyuQ39rHKRO7d7eRz2KRg57YLm0x50RgE+DSHBZfH3ruQ+kqwoErCOm99vrLyH/dSRexMZmluzfgZdHQ3UNOjFbniZTKa7hEQo2nh+nRx+BhZcDiyRksfZ/yMQ2E3MwxfLbXhMdDAWg3NrYAhDuyR+sQgKoAhFAnFMsnP/mpdBH7zV56+cX00ksv4fio/Rxe01Mx6H0xD2aPKCdAS6GG7EHTDdTRS0NEqjYEsPSXUR6CnzOUSqA0z6pTVEVoR1trZ3IT/g5A2F5Q4cA0s43Tv4/mFXhYpsjp7XjQmuUZ+HYNsErFVbu/zJt5wFLDgPRpS9DrOGQFMp9aRKC3KnVDuRbdRNZlNE56WBZWNbrYnCPjRXlbean07owuvp9Z4TO53vGNAVZJX/1bH9hq3/n5tYT/RvwhlIwf4Bhd6/fAlfMcWPXSbtuaMof1nfCwovnws1kP7xwaBCziensuyXuABcD6hS9+cXoCr4YlCju3b6V7r14V8GDJOCvtoOtR2r6Snv+BzyKmt5W5fElAZRsnte/jqCTmnfh8LHotpzzwFidWsFaQDHRCr2dJPaVPfepTaW1zXcDk61//Wrp0cQvexRR93pNeevFFnEGHh0YC+Lbv3JHyeAtr0RI9ONxLDz78APJfV+URJ1KIkXPa3IulfinPZoInhLMRr96HjdDIXW0DUPngSZ4KvwoP8ohWDoDoyWfeny5cuoz+9hGavIX54KgnFHS89srL8nTlszMNcfJJyqsELoQE2QcVEkGGTEiv0BSaKR/zAhTQNAnPe5aXVwHwe1oRiVwH82IMa3rFWxMGKuNWq8zK0X3VnA8PiaruBIZj9I/ZMEVuylwLUWryFSlyeWxMzq+xNZ17v4HW7hFDoJDbMtzCdlSRj6vKzKuzeao1q6er2JgjUDEaRwaHeaYeHK0Qp1ynyCshYJTXyUG1VOf5O/veVwfamszyZnxuzGjoQU490L5SzntYJWjJmTN5/41dZ3+XPBiduxcCuBhUY9AIvfvgCKsYBHvA8oBfApPMIVcJelCPjAShRaPxV1uPkq+oemYZNUMvmBfXJH34+axQG8GLOoQipI924bMFi/vznx1N2ru2pM5ooBHtaYDE5vt4nu1m9/heiND1yZ/50S9NDxHaW2HRw85e2sJm3j1U1O3vEYCgACAEewCHpz750XT5iYelyk5OlcA7Cxe2b+F0d3gnxxJG5P4s5r/GgEXG/cIPfAHn5x6nCzgc9Zs4YukAYMHT2q/ecxFFGC9jjxUUOYkPoGB7DBEeIb/GfV7MA1y9dgXe2EWUx+MJx12OjBuDuVIEFDpbKLhA+O7y1WtScMHcFCv8SKgdgOsBAPUqHpny9Ps/ADDFI1VwwvxdlPKziGRZNjsjj4ZQHT1Gnjy/h6cq26G9DFHyZUJoBQc+bMPjniwcRLC31+oS95qh2pBFGtwcDfohlQdFphfNUq41wIqExADLhLUDiMBLsrHNB031QFpePEPSK0gfLhyMJYj5zwKsUun6sfdgoOpo/nxmK5ghXfrnPPl2Ddy8gqRx5tfSg1SpSG0+niahAZCP2vK0KUOvfdv9ChkQ2Sde0SiEKs+9c4BFsBwbFqHHnNfe0yTiLR8SbAYsJexMVm0FrGg9ag3PKu0e0r7dE23NDekpI/MBqzV3pVIUe7cRYE2bn2SxSJxoTGkBrL/68z8/vf0mHgdCLwl5LC62hPkYloNy34eXtYzqwIdQ3Xf5yUfEnT1iuTu9J543CMDag9LnCepnfIgjrNwTKPvSw2KF4Ge//7PpJsDhCry4bVQlrsJz20AO675770k3b74llYCsinrphRewzwsnskvFIKqvoODpYW1dvJAuXNjEyRgouxemVOXUAZYsGqw8FGHcc68CFk8PX4ES5dy2UYZPEHkK5yY++tTTUpa/fWdbgPEEXiH75IZo5r94GgcLT+QRKDhC6uiYoUp4nBKe1PzaIf6mB9blUOgJscY+C4wcKpWPvqFHQeCkp5eP4wVY65OY30nAMkvZg6hfei/4Na+hZBXmIaNXCLKd16tbAnzZv81T7gusvRpgRVVlUUGEnePYAlihgsxeR+m5RBWaPt/TjVuO/erDwdG6lgBVGhTluOqh5z6caWOZ5WF5wJetHVl23m3Aiug867lh/vpFAOvUPV/M834EOq2AVQOnqM0IsPx19rueo9gWEnwPsIYrIID11/6NPzV94+VX0pQVchmkTnmiOrymUwAGj2fio0Y2Hn0wPfnJjyCahqIHVN0RrKQ8fHdXclkELD68kV7WMTwnAhYFQ57fg5Agmehzn/sc8lt4qCBAinmj5RUWPxzhMNzVdBtARud2FZuB7792TcJ0GkrCCRjYnzVFwccaTn5fB3geow1Ny+Q9RAgJTuFVEQjOWM0HwLqGZ3gtYaw78BZ5GO5pPvppCqXy7Ec+lq7c/xAA6w76AeAiVMdx8wGUMt7u5A49wFMf/wAwznXvFiIj0JmnpyX2mK8BXrZQRJmJ/SNnxgO0UJ2YHxG/5PY3+YKCEmDsb68MzToeg8vwiCFRSNZPvpj3+pChbz/29GwjeO+Z1MItpqRLReyBtOZNesAaejN6UGxEl+HnDIv1FXj8zie+fb+6hv0GbwOp0pLXbscg5AtkbAz0sEbhIrfG9p2vHvPXzwOngTLP7Q69lKEiLBWmXcutH7YeHsj8WDoF6/OxmfFDEJBccpsinvVkZj8eR/rB2sdWvm7tj+ZQgmDkCdbAqfVzP/WSPp6vF8n1ReSsAXDkYflnZAn4V0KX0RzlWLs5nqqtlS82mkevc4cEf+1P/9L0NeSPjhH6opfFejuGwpjX4ikUDP/tw9tYe+T+9P7Pfkpk9/hIE8X0wg7Eu+KjQvijTx5mSPAMJ1NIDioDFn//zGc+gxzSUbr/gQfSK6+8IhWJ9GY2UDW4gycYT/iQRvR/GSHDmzfekgdFsviB1YAEqctXLsPD2ko7yDXxlAv2L33IWaPc+qyAtby+le574KF0CxWMcuYhQ5s8HxF5ueW1zfTcxz6e1rFJeodgxTwcwoayQZlVh9lzZI5MPC0DxcDLsJOsvQDRw5IzFrs8gSyr9EHAWkNlopxhyNEC5HzYyIPQQHEqZwgvGNDMAqwa05g1zXvN8ymvjcCEXmCpJErlMItRI6+jBlrWjr+ndZOxlnmrN2jFD14x+zEafc07qe1BqwFWNF/y+qyXr940+nlvbl5eTY5Uypve/fr3SmwMGNamrT37NW/A2vDVpOU62wP/husxnicfThitU7TOEWB5r8gUobxXMHAEWswxF69Iuas09mHr2jUzFzL40sY50AUO4LvPFyhOeScBS9b9XQAstnvaaKiI/lqUsO569bB+4c9Ob+KhiPtQ3qdQqusAgj0A1ilPTKeHBQVwyJPR77+Snv7sJ6VggoBlAiBFFyxH5z6mvV2UpQO4EFqTA5ocYFEoPv/5z6MCcS89/sQT6S08lfjbL3xLPJJLqNZj9R5Pr2D13xb2ShE0GeLY2rooCv71N15N6yjYeOaZpwFEN7rnaml5MIVFnz7MkODy+iXku+5Pb7zF61C+zv1O+VSM+x58OH3geZyYgXDf7u1tKRo5JvBBGXAMBBuClVQ85mpAy0nVBKIELJ72oUEX5t5YXCCF9XLeouxOZkEJ6LG+zJzd8OU9k4Gw5/MdPZBFymCWAHrAsmKQFv7hFCKrNuq/Vt5rCrpT1GJejF9eMfYeyfi6SLlTP9iaGSAbvbwnwt/9hmf+vShgRf1HRyP5kXvAYp9l6DE0FkTBac64XL/xmozpZPuo7F4BcBQ9eIDoQ4rjHJR/Qq31FxVS1AAr4q/Whx3WACsC69pJF1H/EWAtKktlu+WxTn59vxc8rN8zgPUf/sIvTXdv3U27N2+i6OIuHjFCFwoHyiKUdkTPg0cusZz78lZ67OMfTluo6OOZe/L4Dzn8FmDF8CGU/j7u2QNo7R/AWxNPg+hLL4vhweP0Iz/yI2kbJ1VcQ8iPobqXXkZpO/q4hNwUT1LavoMwIJQjqwX3EWqkt7aB3Jfss0Ibt1C991EcxHsb14kHZA9/lLSRlrdPUY23vHYxPfHUM2KevQYwvn2T16P8GgD4wQ89lx7BwyrfuHEr7SJ/tYdCE4YA2RZP6yBw8f0EHplWnelc9ZgdK3Gmx+Gfm6V/izIWQGIokfPWI6qktJ/elORIcJ9oViosForY6WKsGMkWdBlGkuKMfg+YKGH+VylcqAKraAA+YBO5NP/cLGnPlVVIGLN/MU9nn3SAKGMMLPriI/7JJ0L31YgaHpX/KtazjEb+z7muwILTfXbDl3pXqtztxHTmMemNm9KwUyR6wOr3eDGcOKadrKqurctPlRtqRYm6CUWenYUny+9sbKEBkIHKj6sHYftU+S8CUV+NaGsnYW+ui8xXV573W5hd2cRyZK4EXnJf6r2OCUWwG4ckIwOKp9qXrxYPy1iuoxNlk011J3cM7XeZQeH1yhrZWYKkQ/H9YA0KORhPWj+xUJusY+5T6MTj3Oxv/UUq+ppzWLY6jlwhPVnsIsb6cIRlSG8RD0s01/Don45Xeq7jTPJB4Z2GsG/9YHptEhqppkfcl8KVsjamZ0RfXJ/8J3/hV6eHAJk3EKLbRzn5BF7VBQj4TRRi8Jw/KVOHwj7EabPPobT9ZAveEHmEp6rj2n0A1jFA5wwFCKwu5AkWe/CweK7f0yhs4P4mbtbdhBd18Z4LICqOm9lYB+hsy7mB9+GU+Ds4If7avVdwUvwNDAp94REnh9gPdgt5LfL2GsKCPAZqD/188Lln05s33pBiBynwYCk9Q5Q8qBaVeKvrFxJcsfTYQ4+lG5jDXRSQ0Os6wPjWt7bSJz79ffK4EZak3yZI2wG5AEQKvB24y0pBb5VPCIj55T0us067Lxk6zEDqmXeAALyYciMqWZ8ZNkEIdUk2SsMblK/5rfbphcgrzdDSDXzu3lPpc1HWLsfv922x8pMFMnbEkz9VohTYWWE9P07mOgkQVuJeu88Lo/ckZ3mNgzGRwbMSMgu39TlkbCcswS4nnf/2oKPzUYVR8kOtTeMhmxvb8F5ev2aqVA14bN1aaWLP5vLTkEKgYl5euXuPwPozr6b0DDvlxUev50a952fz959FgBWRWdSVa1NNv94zla+yklvigydFpuylkQ3zTsWYNaPPt5k7sHUjv9ja9kqT9qVTumKcDEfMg4/5mjf3WTIzki9rk+3m/qLomxyJmgkxyKUFRD2Dfu1mIhfbXPLv7Iufik7KB0VI3z3Qyqc0kHJDjB7ZQlkFar5EaZLHPsEvga3S0cwMcdGNokd1AvycxhWib9cn/9Ev/8UpN7C++fJLaRsKfAkFClvIKW3fvC3HJjEvxRPUcepfeuwjH0rrD1yTBzvyMfW0IHbgCcn5gbhuFZb0E08/md584zWpvvvZn/2j0uHNW2+Jx/K73/4daAWEY5Cb2kGhBkvAWVH42quv4BSMx9MLL3wDbXC0zGutaEk6qgYvXLggv99FZeGz2Hz8Cq5fw+bjDRRgsKrvGI9HOUauDcPEoDbw/2a6vHU5vfH6G7rvaQMnwwO47nvoofQ8Ci5YfcgqxTvwvAhQogwwFv7OHykbdjkrEWA5YFf32XRAxsVg2FM8tEzd/MBJz7hG9JJ/VmD9cwEl58WnLTM0ycev4EKrPCwF3gNBpLSW7Qj2ojPeZ0JZzsMu5fem4KOijID/qx+V47Q+jX4ekKwRryij7+f2n71VERLxZvtTOObeKzRvj7BHgMXFLAFrFjj7a40unlf0s37k7HNkILmJtR6jJAquRKxMM6Od8ZYvLrGuojkxwvFOA5YqPdV25r0QsDpvTIilozovYJl82J5BVZ59v508s8tA60aA1Y2z81b7/Xgt/BiukQNKizGoHzL2XWyJPZAzTWFPlBC6ym3OGO8G1gOWFKlIH5keUkbPv7UHOg4CZ3YIdzYU5HvZQ6p6kyDISJWNtAdOlyPPSyrXZI9V25Z9m9cnf+NX/pL4Dm+gau8uHjMyQThsA1/uoYJugsa52fUU3skuFPoRAOJpnJj+Jk93R3iNRRETPjYEoMMavdu3bqQPffh5hBJ3029//bfTz/7MzwrY0GvYRSjwxVdflHDehcsX0zPv+0D6F1/9rfTCt35XSsrvw4bgXYQkuY+L+x8vbG5hE+8raRPgI+etAcToYX3i05/Cnq1XkUtbTlcuX5anDy+hKvCUe6r2ATg8BFfKy5dk0zA9sMtXrqUbt26lx596Kn3w2edQ6g7wQ7EFAcuelHwGQKV3wb7InNyTZS9RHGif+6EsbGTKVfJ0+bQCXi/nKToAM0YvwyhkFMkjySJzbzNPF8HxVpg//6YxwBye3+/D9j0QhB7WyI3vRcMrIX5qCo7tWD9eGfnPSwHzFnkkfH6cYgBkplU+HOZv/P1jIBh6mFFfvYyhXbHG+ueZLQJCtWtr3oyfowQw+by4HMLz84jG7K+zdfXelvewjHbGa7XxRCHBqG8eURYpQ7u2NBzMGzQjJua7dwOwxCXqjEEJZTq9/E56WBaupZz68zEHnqF5Cjn063NxudZn4GF5IyRa25m8rPp68Oq8LH7nvikBy39X5gs973iwMkDqwYtwwyK0Hsw09Kng0xV/Ia2xjEIy0RU8VEEiKfibetmeJJG3e0ihGXVYMfHei7anY6jBTi/Lqq95DZq5Pvmbf/6vyGN591BG/vI3vpGWkZdawont9KBuozCCqMjCBRZeHKCnJ5DHuomKPobpWJ4u7j2tWQjqIbysK/dfhXezmb7yz7+SPv7xj6fv/+zn5JEgh1DIr775arqDw3UPAAqX8fytt15/Nd3AI+9XxCs4lZMvbmE/FvH7GvZqvfXmGxK6u3z5HuyDOkm3AKKf/r7vS3dR0fjGa68KyPGe9bUtpt0AaIfYGIzg4NqGhAnllAvMAx/BAztJH8NxTPej6IJhwtsA3V0UXGiRBUvaUSwiVYfZdgCA8WVhLNvFr7yqJ6UP8wN6crzm7sr8Ci1js670fr6WUNav+Sx6WAeSD8wlj1qezT1b+Sm2oxiOtUKZZnt5XJHLPcvKN2VZWoMlwNh1/j0SOBPSLqziFE4JTPa3FwADN1O+JhilxxopTdJybGcOQb4EBz+mGp38nDvvOtL4kCgzXtiWPYYjAphyPjWAo9FinpUfq4JIr2bYX+RhmSL2tJZ8h3hZatnazxCA+96sjcjw6OYmm0fbqu9mFV0MeISK2XuY/DsvsNCEeifn4RhOL0OCg8o9eoAmROYKus7CtRe8VFqd8gnsVDKcJRTzKDTnFLs1WzMsIrmJPxuGHkmKMi+l41AYGIFYIQwDsOf6d/cYEuvpM5ofV6NZ9A/BKJ+2s8wDwyUSocC1DGDiEz02ofMJVPxuHSmfzkCnfpMfLp4OVQx0ebq8yovmuPV7CSnSoLUPhAfUl0Pb1yfXf/XXUF83RXn6dnrt299GteCdtIzFWcUVN1Flxyo+eh4H2EB8hME/hg3E+6KUEdpDgcMUA15ZAzOwfJyexvI0PYVDbr/+la+Kd/RTP/XTAKw7AKmD9DpyTzt727rhFqE+Hod066030q1bCEWC3x/Hgx1fe+VF6OwjeE+X5JimPXhrfCjkOsJ62wCqp55+Ju0iv/Xmm6+nRxDiu7C5gXGsS2HI4SFyULQeedrFEU5gZ7k9vSYYCsybEbA2UHW4DaAiYMmzvECMIWApyltI0I5i4l4DbyWR0PZ4koES42kYM8xXrxS4t4wLw/tPj1HgQsBiTolC4c6y85aaZ2zflv0eBbVaFHFv0fenNUQgJuKRLcya4P3/7L0JlKXpedf3VtfWtXVX7/u+TPd0z+6ZkUYzWjxa7CCZgyzbLCEY4pyEJSYkJJBDAOFwDCQwCTEJ9rEFOWxxkMMxNjjGNrGxsCXZlqWRZp/p6Z7eu6urqmvfu/L7Pe/33vvVrVujlmUlh5zcUamr7vLd93uX5/8s/+d56gLw3cZe1+TrLkg/87sJWFG31eIAACAASURBVGWcGwnk+xUgdTB27PUqHkHyYE/X3a6lRmQ7wdU6txtbZFmY1Peef7cDrHbxqnaApT5VBF99bHV3Y7Gu/a77AqxwG60HrHaKxbvR2utrkV1QzWfi728EsCqnVdxjDbBqzpN3XXq9OkVBjTkPmbrWfdXYW98CwCoknqZa0twHay3Npt2yzqJqBa1GQKkCEhNsKlCKtSY9IJTVeK7y9Jg3yk+QtQCs8GCEHPBvLCpSjawcZAWjDGbZyCmu07Ugq/cqk3ZU2CWjlbOegSlQK9pcRRqHikklU1c2EcP6m3/u0zQVJkEX8BiBtTdB3KcDQKG4Q5rEjWb1deNHxn0WuND+M6fo0UFdPMgKkVmPOdhLB2CFv2V5RmgZ8sx7nk5vvfY6uVY30p/4E38icqykrE/Pz6QrANI8gnnHrt1p585dYVXchaauO3Dv3l24+6hyQZ8srb4e4lhXr1wOAsDszELEofYfOhTU+ltYZ7t370xbmSRbfwiofX1b0jB09lnGOj0xnSZpfTLBj3kCMgQfe+JJ9u0m7odrQTBxzMXNMg8wqkE1BIdV3lk4Yzpqym0Bq3r/Gk11owBBTdA3BCfTF8qHVh5uUeN5rFRoIK2A1e5ktQrg2GhtwPJ+LKwCRHXB+DsBrDoIvRu4bRSbK5/53QSsVmFftx7XCMj7UDQKWNTBqwj3yDlU2akAvXX+2q1h3dJqt05Nd0m+bpm3Ommj3M9GMay6qzCUgbCu1o+mWHIFjIt77OsDVqYIlYTcOgi2u6ffbQsr7GqFms6exm3poswCsABWibm0s8PbKRVrLDTFcLipKou0ZfrqpKzy0u/EwmrycZus03cHrBJPqhSbd7Gq8rgAlJJqo9VU/x0gCcURiyfLnziNcd+lPFxY2VWsNwAL+b9kaAhSnuAVMtPi4/ZxK7GrykukB8RQkuxyLVbJXVYx0krL+7G4qgW1Jgg39ONOLKy/+V/+N6taZDICJ6F63yE+NE98pxcrZZlcLHOyLG00jVUziVDdenB/2k/86RruOltj9FQ+KKv1LWHKzEFmOH3mGNbQJAVu30zf//3fH2SM2ZmpNDU7CZ38dponTtMJk2+U37dQasn8p+vXLqet1BQ0YbgT36Xm6M4d2yOOtYVY1bRxJ669GTQ/CGhdv3UrDQ8PA1Kb0xA/i7gOD+/fn86SY9WBi7CH61vpYoEyUrMQSW7fHg9K6RRsw3HKSY1CKtEFKEhF4rC9uCrVq8Sx+ns3Y+piwQnoxMaktwfCMLtWtY8D7gYO90zOr1ojAGvmegi4MKObzL97Wlh8p/e6QFX5Be7BMpL+3axTaMXwVoM/f0s7YdDO+GknsOPzGwit+rU3Eu7thK/P1Xs7FQF7v7GV2LKVJC2fzcKySTYo99yOWl230urjayfI3dMbWVx1EPEQRaUTj3oV6ysCvB4DLEC19rPt16ida2ej+XQ66mtQF4L1+2pVFNbsw2pOG58tLpram+qfXzMvsuvWfL75d0MAhqjJmYf387ifRNMYj2emzYZuv5/W+xZa1yJf07HeH7kmFPs2N9QKRHHNNWCZP9R2nBUKdsbCmq8JKxG5YMx8E/sMJ1kox3adaLrs8vUFxUa+l+fX++Ay1v5ewbPVJFN4bS0TlZwq7u71owqQbr9sBeV1zq+XPZbfX5EsijVbm4NQeBrPVz4+QKsDvNAKs4qPxK8McFnBivZJ1TXiPrKAaTzXULIbBI0YVkNA5XGGT/GFjr/zl//qqrEnqy7MAU6jN3HbAVxdmmOYdbO4zoxnTSGgZzDT+vbsTiceejhdB7A0+6yH56OTAesmXMBq6d28ieTgA+krL76YPv7xj6d9fEYrSrq7cSychxAvtsaAVxbncO/dBrCuAFgDYWltsmcVAGB+1k0JFlZHZyLmrKQBqeHIiePpDozGPVTM6AOl+7G4VgGfvbt3UdZpJwLG+oJqXLmyuqzEvr4BAIzGXty8HYj1t86TcDxJpQ4B7C6u0BFidqNc19jXIgBmjK6P9icBHlzTeXKz5riCxX8zQSNXWMgxBbdUOQ51sz0AK6zwPF+RSuyCtgEsF7gZO6u0nRbNaSPB8I0AVivA5n1Uja/l3/sRRL6nCO76de4XsLKS1XS5NONX64GsPVjng9f6aPf9Albr/daFdlO4lwBwk+HlYXTN7wewNpq3+61u3Q6w2llUxTra6Pvqwntd/KVat7aKzf9DgFXWqCk4M1i1qx7y7zJghZjmfxkylBY+U+3FkIgZBMJitcKMfzfAsFiyWYJUoj9ShUoMu0K2uE6ObUt18K2+RzgMIRR/FwpEXvd8jSggF7JKYMuuuzgX8Y4ci2/snwojrSCUj53v8nNW9NHKyqksjRqXXh/lPwNZk8RWAMlrNFzIfP+adipZaXqh4zN/439YDauGoa7gKhu/fTuN8SMAdDO4qbuT0Z7DflKWaFomuHb+qafTHZJ45xHYYrG+Xi0s+2RZt29ufiKdf/h8eu31N6J+4KkTRwGFO8EmvHz9cpoT6IgpDeLOGyWGFfX8AKotWwYgWVB9Ypr2IlhZvm6ulDe0k3Yh01hCo7AMzz/0ULqK5XUYS2vbVoDP6vAAzG4Sknu86yhAm90e4XeN9iDZ1A0hU/U5ypbYAKDEv/zon3UZ7cg6x31MEzPTEhtjfJMUyp2penV5DQvhWnne1SuNJl1YC0QZE4zlq8nOKG9UByyHyTtbAauDOc5aSllYGThcs21S63r97xsBrHYWVl3gF+Hxjbg22r23HYi82zXrr5XNXICwHltpFc7tvqccuNb3ut/Loy4k6++PcVTnuw5mBUjvB7A2us+vVxWjjO0bAax3m/s6YBVXWX1O/n8Laz3UfyssrBD84aURSLSq8k8TNML+jsFEj6/agQ4oqxStDA9VzBCLYlWrwtcRMvFbKapdCaEANX5ftu5qWDIZt9awAht+4qbS6l4pCkIo5WtkWlbC5RA4Tj0RQdjQYAgAzKAYf1cFJPJwqrHWlOJijZWz2KURwuvF4ovnuzpf6Pgn//OPkzhsOSXcYlgQMwjnEYrhzmFlbEbQj2P9zFENwv5Qc7ju5okrnX78ibQCEEzgOiztNKLZnRMIaE1MjqTz58+lK1euRpfhxx55KCynicnxdBvq+6zFcS2iy45YxO04CfvvLoC2G4bhDGClebxCw8ZeUHomWp1QcR209gYmiYc9eO4cZZfupAfPnEl7du1i3HMBVANYTr0yeIgDBWNMTYEJXxfkDesyty+MRY/VyyY4ww+AG6ba+yBWoNZYJCTTDJIWxbgC53AvjqTbzMs1YnSTFYFDMNPiiqbMFe8i2DVhXtvYL39PttCyy8/OzCbnCUaLWLDz5LQJWMXC8n1BEQ0zPR+odm6sNcLInAi+R8uy5JSVZMi6Bh0baf0ZbWo4tdfaAk6W7OuvEIexAuzyepsvKt/e6rYp91h3gxVNsn7va+6lttbt5qidIDc2W4+jld8LGDW0+NoBq9/sRm1cQtDUWKIFaPPzuTiv+2LZljltrNi6kpDHnSevPk/19WgF91bgKXGoAq7xdxXMrt9P/XP150P9anEJrrVwysasxYuqfVrOX+sa3287ijhK2SBpebTZd+/i5mu1Ls0ZW8/yq5Epqvu9H9dlrI1bvmEFNYfazhIMwJIdB3DoDNSTZRWgBS2XzUPJBKF7uu8M01j71JhPldyv8G4SGJrWlvNkv76yh91b0ZKpjfZqD76yn+I37tXvaBUGMUeCW2URFodvYy4bt+k7TIDNBImSipP3cfWm7M+sADZbbZnhmkkd6x/FsqytM7/CJnyh4x/8yI+uWq18FoDqIPtt4s5ImgQM5kj87UfoTeEqmyV2ZOuQGeoAzgMcx85RtR1L6y6AFVx5hlLaZijx5+cn0zFq/nldZ+Kjzz9P/tUogDUG6JEgy/iXNf9oqDg4uCWSZxcXaW6Is3BosA/Xm5UuZuhfNZGukdCsW9Cgqu7AKQDsGC7B0dGx9ODZs+nA7j3Er2aiBmK/rjsmwiobWcg3WUtrFi92qxNaNOhqZiPoaBAws71y/pfUWeorymzk+c0wH/v6B6hx2Jf27D8YgOLzVnMYg8hx+Z1r6Z13rjLuayRMj4f1lQ9uB8STTOWURCKgWLleS9IA4zwxLEtb9ZA4nXOwig9Yszrna/loJ7TXHMhKGHn9EJbGgLQqY5M0YzFxrbZ4sx5dNrJc2uy0NcKtDiqt72213t7N4ir+8Pr9t2OftQJA+bvdtWW11q21EhNzHWXbuUZZ2ZAN2D4+UgfVVqFcz80rAqLQwoM92AJWZaz1+3o3wCpjy56E5kLWmX5Fay0EjTJ/ITRbYOCbBSw1+FIqrXxP6/yUcd43EHCh9o1t2u28bz6GtW4N2/lO24nXDQDLPVAvMm3ndM+7snrlHnuA89gLWaGXXNWBAyfSaM/2tLL9YFqmeHcX9VSX1Z6FA2SICnuASm1M2drRt2VvvYYrILvtNsjHtDB5A0cqyy5vnxZhIOBU91pnlEb8tm5lCTruJuPMtfzT+p4rUxYVMdDoxQotLn9U4FbMO4pba1qJm4jJZbdpvu186wDWZ3/iH/K+1TRy82ZawQ02RTmkUSupE8cawk0mk04wW8ICmII4MQcw7D11Kg1BiBCwolpF0D+dOKwsBj4/N5l2E7cagizxDlT5P/b9fwRBfpG4EwxEqIxD24YhRiAQiCmZxGsfLCtcCFqrq7gZDUYizGdwydkCZCJKKEEAwdISsPYd2B9xJ12Ch/ftJ/62DA1/NQBWq0wQLb7T4lLKJni59WoKw7BaG8uILRAWSs4piCkTXBlfCBMXLDYczRi7KVPlIvGGXoGMeFcnRI0u5q0Pi8z33LnDfDKXN67fDjfmnZHxSBMIWnyUHyGFAAFmSxYtrK4IjtaDoLoNKyOwer6xAWqAXISiwtWDF5X0mbNt5LPV88XqwqRdDKudKNgIsN4NyEIA5kG11fRawaRYIvXniwBRKSiPtZbXesujTrx4N8BS0QyhXx3aunCvjyXG0AbZm/G1rJmHgoNbuigbjrfuMvT1qGfJGmYmVtY06yDre1oBq7iAWi2sYr2UdS/z0wpY9fVsgNIG7uV2wP7NWFhlbK1AcL/tKNw/7QCr/b5rD1jrv7to+mt3erv5vG9g3QCwyneXdfU7rOCzKeqd9kXO5taB3rTvyLF06NueSz/7Ch6b4UNpspOef5ye3lDkUfCRI5uRKwqiUp00j75CjkCcyhSNf7Lgj31WLPSQUvlR9Ju6QrleTc2UjwJjDeKRylbD8M+/bDJZPgqFW/EnjyvrY3W4EatMfVrM1XT0fFVJ9l21811WJZSfGoh6Oe79hY6f/Hv/ZNUmihOjuOoAhxmqP0zzc5MmisawfG0cq8sSTHPEoBZB/X7KM+07fQr3Hj2s1AJ0gXkQEZa9CPYFLLEZrJ6PfvSj6Rd/8RfSn/nTfzpdePutdGd0hLcvp+GdO9ImFo5UKa67gFWB1dHbifXSHcnCeFoR0iQqUx3DOoTXqcKxzO+LxsewdDZDoJCavmP7dtyCD0DcoC8XwDeDu9Dx9LBQg7QP2QJpo5fxa0lFE0c+K8IbEHQhl5wUrDx7VDWFm1oAm0VALYF5Js4xBiVT4RSV081LyBXi/VcBFP8GwGUAXxFg3DQs0E76c63K0rHgbRXQfOO1t9Or5Ku9TcJ2bnFCOkGlzbuZSs+xTobUB4Dm5OOmoNXlF9RQPpOL9Tr25ta7BZNyM5qa8b812fuMMWoWtpzx9vkpOnqDstMQsK2unvrRb+OFWCsZGoemjXnnt7SxPErybAFAD4XMzboV0wCCNgNoBcNymEuVk1Z34JoB+2VtEk3b3ZQB5QIKre6gdfdVXbMuUNtZjRvlLNXBtmizdY9CFkzt57hdG5CNLKx2uVVlPkM0VfPdzmrz9TIP9fvMTVbXzmA7EHKK2vVkagusdYJAdd/trPgAwfbTsn5Jyxox1khrEZi8dpzRZoPSXHfUuHauDBEeEWUO4qEfBnMvYLNpUw9yg6pAnKOrFD2IElAo2ptRHt7//EfSjrOPp39xYTyNDOxPc3RxQDwir/DwWCqOL7ZrhXTwBuxETCqDQ6x1mCBNz16Z33Kmv9G/WyejsV510kXBJMvJhYKaiyc4mIgMBKVEBc36jChsgJXl/vpR7EOpLonYCqKIpdQeNTOu7AHk0Asd//jH/+HqEC4uJ2dCltytm+kewvPi669Tpmk5beW129Tu0yqYBIQU1F1bh9Khh86mS1hlOKxyHS+/i4XqDmG+ijtsND333HPppZe+lj7+7/0eBrdAi5CbVLygrxUdhnugs1uifZ5k31UrwsNA3DKkO3A2MwYhYCzR5dc+WLf4nkUo8RbXnZ1fSttpvniPzpJDUNxPnTiWFnBZLqGJTOC+NJb0zsXLuUYgQtnNY82+fsxuafA7d+1M27dvi9/7UbM7AdB8WEtVCycvsx7LhlcjysV1Bai82zXBvXYpBRSZ4BGmyqBSDnO4fvQ9h9ahdpU1LBk4XQBvtswgfeDGdHEtO3WTNbh48WK6dOlS9A2zfYugmt2La8soxRjVvNRYdB1gwXo/5kIY+/MgDVD0Nx/yXBnA/3Il+Rah0XKQmwDWBKtyX+tPd3nmfqXBxldoFe4uSKumXFyedeH1bpZgOyCsg/hGowmb/D5vaU2eTmW5levWv99rRsi9Eqzl3/sFrPo91wGyuDXXgENb0GrxNFSDbAcEpb1IHdBa87ri4+1KrPB0K2CF8GkDWO3m32lvpyvcL2B5zfVzkc/j/TxybCabT8FYi7McV41zHv6XKrm4hya0vVTYQTvN7YlgP68i04aQY93dsJORJ7Ozy+kOrOQZZG0QErjBIchnz7z/g+lu99b04tJQGh0+nBYFLAS4116ylx/v60cOh+usoqTXXXg13Lqf2/qm3rNu7kMDELDyXDettmzJFUUyFPACWIRTArCYhzgX1o9teUjJL4BcRXCMtb3Q8av/5y+Hs0zNfgYXnzlYt2joeOvqlTRBtfPNTPTVSxcDsHTJedRmEfTnn31veoP3dFInw7IoQT9l01KTNqwMmyxKuHBAB/btg+Z+MJJ9p0nQ7RsaxC1I7ApCw9T0XGjLuv62DQ9697gPL6XBIXy4VH+wKO0tBPjMBPEvCA+jY5OAzl6AkaK49Mc6d/oklqC5zKC4GkjcZ2bKmGh8GQLJtRs3KQk1w890Gp/immyEfgCzi2Dnru1D6eTJk+koPbp2YrH10dVY92TkVrEQgpL1sTy4QSwJNKr6J1Wglt1DVZwpQKtWLaIyynObd99HjCw0ClygwFg3FpLXLyin1r+ZTSygWofR2bSw5gT5Y6+hRLz88svp7Qu4V4nhmfemURXUfQghlp+yhpemtoCaNW/iMZZTqQ5YsA/jDpr01FaBvO7vcsArv/a7uwLvj7C90TXaae+ZRp5Ro/wb8SBjfZWbtJ0VVc7AGrAoFkF1uEocq+5Kq5+dbw1gmUC5/p7aCeJ2lc2LYKjPYYmPtQrptkBwn7EZPytTrlxzzdy3WMIh19t82f0CVtt7z9Cw7qr3C1ite6bxuQ3Ade0XlThQBvdyb9629T5VMPuRX8qnzf29xKP1dvQDVtQ8tfs6hRIGkCXGupfda8ir8YmZNIIc2oQCHR4OLjbAWX/fh55PX7xwIy0efzKNDx9J8yi1XXS98PH/KcDSJY6B4Jx4nBf420d4bGqT7/YMIkko+dlL5V8wql/o+F//zmdW7TllJ985YkYmCtuBeNmWI5evpj6sAZmCS2j5FsJ1Au+ClI984Fm0BfpJIUjd1TZ6DIqjP2wIF62HYrkPPngmjeNufPbZZ7EWqKQBkPUN9acBugd3oZHMUaFieHgrsZ7badfOYRJ7x6N7sS5+LSxNRS2rWzeuhpvx1q07WAxbsJfvpW24/R598CyARda0uVECjAwcJiX7/jXj1WQNC0pXT9FmZArW4yQb563rkCNg/E1AjnADdfHeLm7AjsfbGNO+vbvTsaNH0gH+7WUcAyQRK+jNOwiLqPIRZ8FprClrYDlBOOaYP3Il9xJoj/qAFa1U+rrv06dbEoV9ouR1FcEUXZ7cxLyvh7iZPZ4ET1mJt26OQPC4DshfSVeuXsdNi9IhcBdqf8UYMrjZLUHE5L4oGKz263xFyDRXUY7hC9bF9VgYPU0QKhpT2V8lPpav24WVlzfhGqF/n37CuoZW/3w9htV63WIFF6HaRmbGUwpOxyq4t1oy5Xvr8a/Gdb4Bl2CrhVUOY3UqG6K3WFj1sW507+3YZ43Phd+lGSNsZ1k1Xd1ZJPj3ulKXdWFRu16AuGdojebctAzXjN896n+8t+6abHWNxk5SeYuhr2fmrb/mNw5YrfO6dk8U11X2quQ5KQzOVpKWMcV8Piyi7dxZFUiLIvKM/BUrYTMuLhx33Bbd0TmsxuV70dz7ATLr6s0QS+7pG4LZPJGmKWRgLRvF0yKs6z6Uyee/4zvTT3/hxTT4+EfS9M4T1GylehCK+zIKtfLWruuylVeiJHyhItREfMPy22j3/+4+X99nIeaqogk+384VXtzXOYZ7L9KVZDIGm9GNEBcp5Z4y+3GTYZvKG1SqcUQtwR9/4e+uDg0R74Eg0YfFMgZw3CB+NUnc6tbVa6mHth13yctamrWaOOWZ0OrHKNR6+j1PpA5cTbeu3UQmZ8DSbO7mpxeBKmHCgKFdht968/X0iU98HHfX9XQX2noPCNuPW7GDQQkcWjsjt2+lPXu28zeV4FHxlzCp5+aoOwgZwS7Gk8TLrC4xQV7Y4OC2IHcM8vlHaDfSaYV5A3dsJMF4pavKBw9NMqOzdQ8zWFSWh+1I3BTRXDIHd630PkoX4texYMy/mpqBMaYbLiZ1JUBsDy7F44DYqeNH09YhGk/qVmQRjG/1AdBdaFJBPhQRYm9lwCpVNEq31xD8LgwDLsLe30vfqBInijgNS7iySi1H5l73oIWAbaLpidN12T8wGD+xMQjm3oTocR0Qu4kr9c7tO2Fp6ir1J8d9dCXbVTknPueDyKEovYAYtuMoG63hB69ZOfWYUdmkxfpsPR7trKl2WrKfa/d8O8Bq5+Lb6JplzQtg1WMb9UPWDrC+EQurxJvWHOjKAmydk4pd/HUlSbsYVvlQXo5mQnPje/NENsBjvfW4sUusbuFG1RLrclbB8SzcNwCsGgDVQbJ1TbJjukkrb7WCfqeAtVFcbv0EZxp23Uqt7+WyH0IJ5ZwErZx5mEfGCFYSpBSpApKVKVQMu3EHGpte4kzK7PNs9vb3AFYwgYn7dxAn39TdR7eKkchB7eTvJZT+8NhwjQ997DvTz3/p1bTrfd+VRgcPpCmAaQAwXOQ9ApYxMM9AuMnaAlaFul93N/3uvKF1zTrcJzWXYHm9nLOyZ6L2Kvc1iIdNS1RPUCOQXvEAdJ0691GaURlZnZ9sheES/LG/8SOrOxDC3QjbbTRRlL5+FZfclbfeStMUv2Wl0h2ChNLcCUAFYN2BVHHg3ANp/6mT6c1X3oieVDIFC2ApiF1kuwo/8cRjkRz8kY98mLjWGNTvuwDVpjQAYHVCCBgHgLqJME7SxHHrVliJugzZANMAl5AyD2DdY7OMU+NwDgtrFEJIbw/JvpZNAhSefvRh6PiLUSJqlcVV2VgK52kO2JYCinkS1bIzXX2JH+NXPcR8uvAx657sIpG4i5JOHV0ESbH+DA5P2+gRK3KKf40vXYMAMo5Flpl+y+SO7UrDJC/3A9779+3FtXgo7aGK/HaYkLoXl63CzndJu5fjk6seZ1NXM6cVsErC8Fohn8GpBNddeOe3NJv0b62+oJZyysLai2r6uBsBsH5SB3RpzkBwsaKHNR5v3LiV3sGle9cEcCudVK5L58bAgZZqGYuH1INbB9GSh1To38U9d78W1kYWRTtwa2TKb3De6gDU7i3F5aCbt16wdh2ItLJQQtXJ8ab7edTpvnWB2O6z3wrAagJZU/sOGnJlXTYFSZNE0zq23ylghWeA/4prsiH4W6xrRxZ07ZY0jXbKRga3+7Ow3s1qXHuPof7FlX00E/TzPJWfqHGndGX8pU+e1nk3ZpUe/G6FangotJZUaEl9wXpaoEtELzHp3r6eiFONk3vajUxZ5Frjk6TuoNAu2kKJ60g6GEZ4P/3c+9MvfOWNdOBD352ubdqeZhjeZpTgZZTUf5cAq91e8rmGhWWOKLK/D2/eIvIq3H7BOmTvBGCpJAtYSMra/sieK97TRfHbz2BhdWO2auXshL03NkYhWuJJVy/AXIM6biHcMdrMS3NfxcKyyOwYoLKDRo1nn3wivfjlr+aeUsUdYD6G8QX+M1n4xMnjSQvusUcfxU04E2SMFftd4RLsgcU3hgurk5jRHNfsBbjU+mXITFBEtwtzzaKw+oxvk48lC3BkZBSKZz9VLXYG7fPJRx5OndLavaEoHJsPozG17K6y/p8yOHP+wz8quAJcCuWgG0fTxspFoesMYR+FHOXHMaGCubEmA8Bdsg7J7J5nY85z8C7iinvz7XfogkyeGeQPq8PfY6NJktgDm/L0qePp8MF96fCBA2kQxtAArsQAA2NKsuQrl2APVqlCX/M/A0Ps9wxUtURPD3YGKH6wkkKYh0sjN9++Z2CTD+oRXIoik15Et4b3quVH40vLTVH93nqObhDBV0bhVSzqy5feCRC7i6Wpdug8RR1utR2BK9xQ7h/HmimuOecjuzkaLqoiZ+K9bYTOmuTaaquL4QqCFiEVGzYuHRfLv3u/G1gv9YNTPqOiEAFyJ724omrjimvVP1j9ka3rbA37VHYoOcV5lFmoZmArY8uXabqcWg9yuZew3tTXy3dVOBOutfgOrvIuWFkX8nVXbV6TfLEMWLmbds7P0SJr1lFsHVsBrAK49+sSVMhk72n2bhTAWlNHrvoyOyvkR6W4VdZZ23lq2Qvl2uW9VU5qPr8VCMX+LMsR65rBNK+RaZ2fEQAAIABJREFUZIdMlq83SY3xstd1U7m3PBeh3Jg/icKsQmiqi4DV22sIwLNmfpT5VFpDKsIokbLg9HYQ+5b5O4uXSQXaChP3FMj8Z6xZ784A8u9hiiDcGp9Olxd709anvyPd6tomR5qE4lwGTqJFj6SNKjbtWc47sRDc3Z+te6/dTP4uPefequY59oprHV6o5iNizrH/8xkNt6ppHwI8snQzgC5oq+CZwxqtOiTiNPJ3MvEtliuOX/W3gPVvfu6XkPMy5TBDcXHpH5sDGN546eU0QXxnzmrn0MmvXX4nirMuzy/Tj2omDZFndRrr6SIWh1ZTsJ6sKaUVQRzIoPJdrKEtWFJPveepsD4EnpuAHy7aNIA1t3nrMBUj7sTiGrdy02/ejGmNO3ASwOrADafLbQ5X4K2bMBWpijEOcCI2066tMP0Y7+MPPxSmuWbpPXthcQ1BTl9pBizGU1HSc1wrHyytkSxgKgEo0FZzHoe93i6Aa8lyzBvcUvvcQDAGATOsmM0weKxVaBX5mUUIJzSSHKe/2JtQ+V+CJHETd2dMPJt/x7atWF6bqXu4Mz3xyFnA7GDaajyP6wlyHorNXKfHREEeyx4WLafYGAJczl9otjZptr33O3RHrHFJVcIrcEZB7bXMrhfUWYgAbe5coFTz7cZdkUtUJQ7cfFS71yKzHcsdWKRjrOkUcc5lDmfExSR8wGpyQ+rmsLFm9j3nHjqhJITln91QjdwkBUYFZoUuHEI6BlqEeA31Ws5b0eRLC49C6S/gVn97EZ4B3bp6BMU2QFCPbbWCbHEXFg28nUWQvRj5wu1AuowplI4KcFvf2wCKClSNO7p5ynDr7tf1Vup6V1+re66QVUrBZl8vya3tigQX0kXrfLaKvyy6sruwtQZco2BrcSlXJJ6NrOzGtbOuEI9m8mq1jzP6NBA9zkjlutTNlpWZCpQ8O5XrOxqwVqSokq5R5sjO6nXA7pRxy3WjdxOf98h3YSHE2fSsuU+j1qK/8z4DWDxMiRH4tI4W/dfvR25QujQUcsc6yJlXdiGu05dfu5hW9pxJK6eeSJP92wmvQMZC9i04npVcVBZWfLDp7qHtb/J74/Y93FVCcSstvHWBqr/fbV9u8JE1T7e1hNscpqzo5XPgT3iE+Oki7NRLjuqSsW73nuk6sjArSzUUH+VGCMyWEXWSh/WPfuzvr+q624z2v5mL7dyGSYqFdeHV19IsFpZVL4bQxt95+0IA1grt6O9iSfRs3ZJOAVjTuJCuQqYIlDVYj/izWeNmtIKgmuPq++h3fAzA2sdCdqPFX46M5sGd21KvVdhhCeoDdh/p8tPvu0wC8Sw9tGTarOK2M95ii5I7gNvtG7cBt+W0HbDr5kNnHzhJwdvt0OC3RnuTbn6m746Em8vvj0MoGOOyy2l3OTE4xzVyKaa6r3WjRYvYk//pxqtIE5GrFcQLfgSB8PlrlbEI3I8sVO2TDgS6BJNbI2Pp8uUrgPRIeufSlSB/5JYmuBYBsP2QO87SvmUXc3P40AFcjYNxCP2+qFiuGR1/awVmkG8cejVH7zC06HyYy+YqAiOEnZuj0nAjhFsd7PAnC2LVwS9CctnUAPzvncQAJZr4ngXGPMUesETVDRiYI6zLDEpMaI7shwKm0UsMAKyXMdL8j9YFChWFgPMXUqkC3hYec9Qo47nC5vPO2rnb4rmaAlJfxyLkC7HFOZdN2fpoBZv64a4L/jKGdZ+vWZPvCljebc1qLtcpLtc6aOWmlFXSenXv2TLJn1qjnFS5SPVxtQKgf3v/fldx5xYQbkurb0P6bCu0vhWAVQnlDFYt+7kqyhv3F7snx6bz/eayRHEynT81oyASVUVX/VtudE25EJTqid4hJ8Iaz9Z8/K2nQdCyj1PMvYLY+LJ7DyBxjJK37O4QRw0msFabX8/v/htVVFBYZRZ+22OPhnJ6bQz2YO/ONLP7gXS3Z1uaNr9SQscChRk29aUVzh/uMK5JektC5lR1CPMGYCyO85sArG8ExNqvfRtFqR1gsS49eHdU8KMjhgqF+WhaZLFOWUMJw6JdmFXA+sz/9KOrCp9hq0/wpgNUjtCaGscSGkcY2bYdDgPkimtpitJDWjF3CeJDLQzAknx5BXddaMsuCJaI6NOLS20ek9hW9A+Ss/XIww9DQ+9DWN8i+Xc+DSGUNxP7mZkhYdb6eWyGu1glg+RizVCSaZXFWSYHy+oXaiU2ebwLpX0WIS/rbzsdi3Ux7oQebwzM8zs3SxFcQGOTDEJo4YewXvbu2RtkEjeu9frmSEDWYjPvTCp/VEAMll/eoAW8coxBH1oGnaVgAeq/zrEdfdjhwpMdF/1jNHv5EB+MisQNyyYDXNa+JGhkl9QiY7RuWGhmbPI5SC3mXQlioyZxW9/RMTKPWmX79+1O5849mA7hWnR/6sa0bYvMyLKJQnGt3D7lgGerJVuW4bYFSYsQKyWbvB8JMh1qcMVVJ1DE2HSzSsMNZ0y4SsINE+prZjzKBs3Mxa5QQATkyxB3LE9lbpyH1XuROWrRYOdK6n5PVHKutKlw2VQCZo1TkM9yyAsZxVWJ2mpcsw5cIexjhO0fRcvzVQV1O2uifLIdcNUP6oYHvBKKIWcLomwwHrXKOpgUAdkKMK5aFrRVFe3KUsjgFhKrBlrrzcZ2IFis09Yxthvz/6sWVpzArEitUb4qsIr9GcBfrb3WXbV/w9NTWdNxpguIOY+VpVfOelaKcvwqLANbZQQgVXajaxlgmMMKnYBHjtfJPM4VzM1BDcuZ/W2aSvTQ42wsamVxvlf4fVllTUUWhV4Z8fwHPhD78Nbd6dS/51i6twUvFPF56d6DKO6bydd5Z5G0ouXeNL0py7A4v1k1rdqRRKXS7E67j0e7NS4xovv4eGMd6u+9F96m9o+yb0tln14MB2N80d2djwhYwRCsjAgnKFyKhjVabomle6HjR//WjyDjc5zHONYWqOJGPC6/+VZ6izb3/bqHWARztO4iSM1/GqFUErCRzhDD4vSnywTvrc22Yn02JbWAZUyGBZSyPkEs65GHzqfTp09DWrhCAVuo7du34BbcFiQOrTDNbC0ia0gtUkfQGNY9chH8caOMwnaTxq1gv8sCn3vwfLoEOWQ7SchbCFxK+dSqmockMjcNcLmJKmvCRD4raEhL37t3Tzpy9CDdjenrtXN7VObQKpij9YlZ5VnkKdizL7t0HM5xBXOtKiafLLpwefmj2V65wNjMJTblpIZWlqckrqtbMKwJ/omWLKGJZPCTFuth6SJeFoV+qRB/CeXhbRKhb2LNTGrx2vpEy5GxPQhD8hBlqg4AzAK0rsZCJDEGp0RbA5y6wphLK+8LoN1objGW6nDGltNtUcU8st+f/xTEWcmtXHZqdAZKVVLy776W899yV9Kgj7OmgryCwLqKt+kKYAzyNqzTu7gajYcaJ9PtGVn8IR2z9aCLVHaUwOb6FVdfxB8FZUGr6rsTvvI8uDhQOQ6WNWPHkfd3bfdXQr8csYbgqgRZ/ejVwau8L6apul6pthH7oKKA+3oRlhmAcgWAsAUqRC0Jua3HvG7JZWs6pxi0e9Stq9hdbKoCbmrydYup/t52WnL9ntZ8VxurrbSKr7+vgEbMvUHzytrxPa0uwRLxWGsdNkGp8bz35L0LRPn4xP4IL0D15cXC0nopYJ9XPy+5Z9QYuddwv0Tb96pjerDR3O/mA8XZaLoePZOlfJd7XEVYLrFn2zyiIAbwfvv0yeAL74rrzpfmbgs8xzPWD523MIL3wFzKptZjpCfoA+9/Dpf73fAWPXDiRBrm3A9x/T5K29h1HXpZ+sXbK+nF5aE0u2Uf4Mfz4Vr0m7Dk8MzYO9Dr3m+5q3ZW9EbK1bvFT+trH2x7Aaeci0r5L3tdUJKMZS3YrfAkchX8bOkrp8ILVcmQvNlVCgThFg+CgPUP/u5n6CSyGDlOOxDg8yzAfuJT1y9eSq9/9WtR7WIB6rna8HXAppf6f6MKToTI0YfOpa2w5N54682IX2XtwkrEsFx0H7FI0uUnYPydhlH4OCawVc7vQOzowzIa5nvcNCOwCGWiTWJZGbeya8sIfbMW6TwsYAkaUyYOY0FNknw3DlHjSboHq8X3A0JbsNTMBZiH8i1gzfC+Jeo+9VBFwk0owI3i2jSvQXelDJ571Czsg0En0LmIB/btSadPnkhHSCA+fOgg5UMADT5stfgFuxFD09d153tNxLUmWA8bLPLOgoyQFy3cXZV2F0nCsZAK96wZiVzRwdMDVNwUfs7cKBOWeUtYKwKirkWtMe5lGatyhVM5j3V6+xYpB7AmP//FLwb93nnz8JhpP0Sy8e49O9NRkrb37dkTVHy1RQ+aydVqf5ZzsuimcT6pspnAYVFOY4C5aK506nBrqFV69CpB2xTg+YALwDkoWknVwI0cJA03pv8Zw/K7scR6BVWDmFY5YW/Z+dm4pnEy42MzWJjT/Ni6prTPzlaGoF65wvhe101Xsu4XD0Z8hyWxqlMSh4F1Mfm6Ne4URAQtcf6tt7Fvd3BbnyvCtBz8IpjjWt5X9dgo5tUUxut9HqHRF00z5LQLoDRo45eL1/OiNKwPXdBMhBakzxVLqi5cvH4dTFpfq/+dMWL9OEPAtzwKYPl0q2bcClilNFIrYNXvJcDHsVb7run6UwEo4JZfz0QqY7OFVFIJT0+cFlGUTMvrrSK0yVSTSrg6hUtR+CDTrP2p1J9gCXpe/HxYbnobQLFh4k8+5tijsyjQbvZuBIEyssQDY+9z7UVju/wYt3LWBCw361YMgzMPPpgmKTG3a+ee9MGnn0p7iYenachtyOKe3q50i7Sanx5ZTl/etDtN9+2SXpkBNpZERTgTL0q7ktY1aWtNKQhaHt8MYDmPAnOx8Mq1QnGp9md0CGDPFMCKqWTcsiQjfaY6N41xhPK+XoHBknqh4wv/+nOrBtNNYutFAMwBWBIY3nzllTRFbML+WB0guy6+MVw9y2jFahV3EZy7qch+mEK4L7/6SmjHyyxgD4JQ7VHxZcDYxb189Z1IIH72fe/D0hkh12ksdWPN9UO80J87zt/Wl5L+LrmhF3bg6J0bkYO1vGx1DRpDYgGZRzQNNXQK0HrooUeo+PBWCGRBUYtq0TwxfiyQaxmkLiwITfJR3FImHC+YSwHV/I/+wB9KZ88+wAbiuyfmiS2N8n2jaVzLkQK/s4DTOH8vMZZ9CH/B7Mj+PVDYdxIvw5UJWFn1+B5akP9ay9BDYMJ0uK7U6kKA2Uk0g1hWPzSmKpMXSzI0GH7Uxpwri0DeQxBbEd6/Q+OL+5pjCnJ8TGAxD0taaPhwscg8ZFpet8i/unRjnH9H01XAfBxGprG1zVgZO3D5HrRbNCC2i/sY3tJH+ZfcviCovZWFaKDY5zL7sHKVZGdibPMSU8nuu7z5M+07g4m6XlhaYXEpTIobsemyC4YhCk3euJm40d0FYzE0MZQEDvEUStINgOwGuWTGL11T3csqJT6yYA/HTcxRfHcwwLIF5vuMuZmqYaxxyf5lES+stO8Qevm+ilXybpZHAZI6UBXh73hiDmvNDouF1QqW+TtiI6wTHPXiuPlFpXErYIXJUV7Nb6nuSSabmr71I90rConGPVVAmA2WCgXuQ3C1swTbuVNjzWO/5vSW+py2A6xWsC1DWWMJuv/iunnOspejAty4D2+/cs/F+3IMq6FUKdQFrKBO59+tCdoZoMSHK6vKM+UGClDxtcrNaIBbT5GsYa31Vfvf8cltuOgVvrYWcverwG7S2qnAsbQScsyunrHsRa4tcC2Ys8pePIe3yQTaHrxDU8ibP/jJ706rktQYxzQEpwE4Au+gmP+z0dX0Wv+BNEPppm5kYNcmDAMBWtmi4la5+9dtpjgj6/fY/VpYznir4tHuO2KX6tmoLKxsaeV4VMT+HCeyZLmysLbs2lEpwk3ACq9TpfDmtVMRqWRO2avGsTsArB/5W387QnhmbPejeWse2bnXRN7XXnoJOvsoVGxqZMEKsxuxVSechhFM2T7iUCcfeyy9SUWMeSZzk/1bNI2hfctDk/I5iM9yCgvgGIm2TzzxeDDM7pocjCXWj2VEgAn30ARU9d6ISWn56H5cxbKamb2LkJmpklzJ68JF5s/o6EQ6zvVuY2UMokHvYByyZUyqnYfZZtKyNNLNvZjSc4vpBqWdTFC2Asb+g7vTf/gf/fuA1Uw6depMeuvKaHrlOrGtTtl75KEhLI3XTdIh+cbVS+nhs8fS+dOHqKlI+RVJDoKR7UuY5F/5lV8m7+pgeuLhc0H86APIuhn/0iwASZL0DHOkVeNG7mPju/nd3Gr3Usk3E6+L/jFaYoIWr2dauxZKhgF91s7JMv3BwvKJxN98MBvxpthJ4RHGGsvAIP3e606wXnewwm7fGU8XL19Lb9Oj7DrElXnmZcdwfwDykSOHSYY+nPbSj8x7sOiwydCWpgq3ig3a0Da1HUuScwjwovkzxgBqrZ1wYWVrqxyOurZV3DbhplHba/h2KoHndtW9ZqJ3uAX4HUvYiih3OMg3WPOR0btpmrzAcQ64LmLJHtJkl1AcFFqLCx4Gy291pcOH96DNorgQPxPEilDvXG2SQbKQK0I8u/DiIMbzuexW3TVYXms9wJbHan1fkwhQs4Yqa9zr1+v/6dIusbr11lbdmirEmvYiZCMw2EjglOfbadpr91h+Z52cUNYzYnKxY/OjzGaphFIUmOyuDUbCGgsxOtyu+WwmNkRt7bDWm2zYYknV1+EeylelCsRVInm/AmkVSN17sXdVzMzDinbzVczW/KDKj2+VmFkUwiBRcBGjWSbUBwhFLU8IYwCNlPXIxeRbewUsFVO+wyMQ9Uu16vxIZclHyAKFeQrS2tHTZ9KBA/tI6qdRLtc7fuqB9OyHPpb27D1E6hB7AJl34eWvUCHjXvrntxbSS13b03TnUNqs702FrFIGne1l7zG8OuWx1hoPfkloNWU/V+XlVJzjnAEmzgS/z9sIl8tESo/mYeWHLSXpYk/W1rastN6gIpec96IgxPxXgOP6GZvr1TpVOahc1r6noUQKbo7H+Lx8gaKOmHcq8/vevRc6/uKf+wur+/cS7GORTBreR3+psYj39KVLxLHGyM+x0rlW1h2STUV/F0jAmmM2HsFqmiQOdfXK5WiiaBPIVXu98JoargVqZ+n1tAcG3KOPPhLZ4jduU61YwCLu0gngGN8Inn5MGAw0vqPTWNbidACWpIsl3UfjFLcFeEyA3UcsSvDrxYzevmOYDdPTAKxpwbMjN168fYuYCbEThdUQrLv+ge70XZ/8SHrw/AkS/bAItx9O/+ZrxIjmoKLiM15CsHXaXZneXR2QPh49/wBNLUfSEVh822nVMUXxStfStikWqb2ElXeX8eti08+9Z8+utC8SiA+kE4DZcayaXcM0ZqMkFT7T6N2lBWfczJyOiIOxC3SJWu6lx/YDFVi5e8yh8dBGlfiKwVf6zugya0gGD6kbmDG44UIw6H4oTjItPjVFK0ZjRc2QqnDr9ljkXl3F1XuDdR7DwlQ712LdB/nG2oo7UV52EyfUqoy8K90b5ppxL1ozpi+YFB2CTJciyk1233lgs6AXjHOX04rtFm6JHBNQcAXBRQGTRU21TfOteWYsZ2NiYbCtsCj37N4XBUVv4EaUnaj2piV2FUVDK3xych5X6SjzuJTOP3g8HTm0Jyz0eZSRWQUNe2GBQqQSQFTTM6Ekx3+yEKyOYgi9LPjy0LLnwH/b0edzC5u17ysXW+e+C+0/x0A97IVgU1yJXiZcl2qpMaY6YOXhbPT4Rt777ldqb41FvKYCgzI2K8I06g62XDSIETEteY7DUorbyf/mOyvO3LjzvPYK5grYGkUAqmvXezT5VLHiylfnUHrOHSwwKnAFoIRzLhz32QXIjyDjfl0QsNgXoZiqUHCNKMNkzCriWHSrgFE9X7UIkjCVc/skcFmhPecnSogKZaSyMLw/FbDdBw+nHXv2hWvwCjF4vSBnzz+SnnrfB9KpB85Fp4llZI+s7LcnFtI/v0Tsd2hvml3tTX2657leLsSbQVnCRRjsEayOXZw9N86Jr4dbOXsjImYXxJHsXvdzvizoGmPSXV88F5LncueIfN/Ot8dAL5DviXkLVjS9/CSHMUdRFq8wmXW/ygCsUovC9Qq+9BHCCU8Sn/ezsjP1gIRiw396W0LZwKOk10pzLK7BZwlhvNDxX//ZP796jLjNPVBM62nvrt3kPN3AIqDVB1bWChaLTRy7+OwUmrqApYCxtcgkAv3Mk0+mgZ2709e+Ri0sbnhRerNdPLi5XtxvWzF5BSwByi7ERylrpIvQKEkPftxukoptXZLp0JYLko6OXxh/8ezcXW6EShf8rlAZw+WlhTUPrX0Al6JuQCdl567tAVhLugTt6YXWbX7ECokPV65cC83BCbGP1o0b19KW4d70h//Ip3ARzqUnnvtoujTdmX7m8y+n3q17IXfcThRITF3Ezx7E5WmvrekpwAvt6CytTKx8EbEWxjyBlm/C8xVqL+quOvXA6fQ4G28E99wCwLTMfV9+67V0850L8uzSA1gx5x88nR46dzadPHYUa9T+SS7+UtRwnAfI+qP4rgeAzRCLld06YV1zv0WT8aSvWEvKo1cELL/P6QbiP6/r4mvVBUNH8NKSc2OZrKe/3uQ9NnOm5rqBc5uUK1dvQPS4lF597c0AgTnmSSDbsWNHOrR/P+zL/REoHibHTgvXg2og2e/cZNHOmoXSyGcLV6gu0spaqQAtXJKCaeVbD01ajbqKRwTTCvkiV/EWBX83k5S5ddhY60L0RBOgBKFp5ltX6TzxvrExq3lc5SAsp/e951GIRICtR89YBAfEQqVzUwtByzcu2AX1XgbjAlac483CtOmDb5TVqrkt2lkjpTxQ3cpqCOk2gJPdVHk+gmBR+90RhO8/DnydCViJ9wKiLeAQMPANgFv94+1che2eK67LAj4Kyqw71UEnX9kKOGX8MS+6imouycKWDAEb97TWSst5TtlVV+4t5quCuXKttoDlvqrcgcVitbB1J4qMY0W1Y97z3IdVwdi0AuZ0HduFQvnCcHoAmhC+uuEZi7HTUmlcBbFYUYKJ7+0mV0sF1C4MYW1pgfH3ILJueCcK4IGD6Vf/7a8BWJep7jOUjkO4eO6DH06HjxyP3NWVBdKMkJdf+NKX06sTyAY8P50oaP0q8XahqACrM5DLeKXj0ip0hrLCJ9W9l8IAnmkLCGgNGhJZBRwWwj1uRZu85+QeOAe7d+/mtcU405kFKZ+AYkemCDEvwSZGxkqS0oMTtUN9HsNEAA9gYc5mVSJ53jlopLRULupSyDq+v9rDApYWq7FXlWVlq+79KGtXyUCXO1yCf/Y/+y9WHzp/HkE9EgJyCHPXhlxT5GLN4qqT1j4BUNhCZBkhcQ3qtcG/aUzXKRJFD519MO07diJ97eWvRQklr7G6ks1+QXwHTEAtpGliQ49ButD9NEk9wSmYgr0sYBff58AnAEJRfm5+Oq7TQxxrfPwWlHUnbDYAy6ThecBoiorr6hZaPCK6LsFsYcH2Y1zTCLHlpQ6+g/fy+xRgsn37riAUSPDohC66a/fW9ImPfyidhDiyQtO0f/mbr6eReQV2b5oAsLch4Z557JF0+eLbQeefm7lLcHR7VJ4fQ3BuQXDuP3ggyonoynvn2pX0Di63zi3cD6Dzzttvh3t0CdCKKh0AvFrCPUtChYBCawHwhwb700FA4AxgdwJAO3fmNJT9LVEV4x4gYGrAMnO3Ql6am05gl82odeNG67HWW5RqkgIPOOmS080YjKgciwotU1ckYjs01WDlmGxtNfwc88nMOw6jFahDWGf6uIysZbIWJxHoCvhrWGTWKNSNO0XJKj9nk8jDKD37sEIP7B5GSRmKuoq6VAKQgwCRKb2OW9CK9tvRgrsSsH6hWixiRF3LA5ED4YIXuXVY1RMA+gDpDH0DKDkQM6T+CzLGX8ex+MeoznGdYsDG86ZIkTh2dHd6+tvOony59wnwCta6HLxXQNB4ncmigtU0e2WRa+kqNZCu5heHv7KyWkFgTaykshxyRf6mJdEGSxpP1V0hxdJqR2bY6BrtgKQ9iDYts3afaXf9+r3W3bkBQG3Yhwq7SKKtg42ytJqLiEZUoBvXruYpXNzxruzQKnuhAH9YWcqtAsAhRvO+jALOFRjF96N4xHcUn5XYyOtFCSjWewelyyROuKdsIEvgItoPhZVt8QAtwIgNW4AgWCwZAsJ68S05ktZws1W/ey7d2+5xFTZ3clgLlVdB4W7CrOysm3ADJBwNDQ2HB2oboZHde/engzRy3IrAXqb03b15OsBbJUOvD/H4bHHkikKR9xW2ld4ZGIu5EmrMY7RAqkhQ4ZnRglLRda4Z1yiK8QwyxTMrs1iZa+pJjtXlQgIx3fz0Ec7xzHgPlqMbQZn3nEs2m+T8R5Fu3mcVoGBTGxJBzugOFdCD3atCqhcpPAmU9SPEFL0CkY0WSbAKkiAs2OlqdZ6sujNNSavNkOPmIJ44oP0YG3du3iZx+B/849UehK55SVpP+g+Nu4xBxBhgILYYmWSwUwQAzce6SeJrABYulmksnx2w0Y6eeTC99uZrwaizRsI9aCyl/fx2SBH+Pkrzxmfe915o5XvRhqcCwHpA8l4mTS3F5GU3xp3RW2FldLGp7k6McCOUN8GK0a00TZDT6vACllabGr9azy5KIBm0V4Cb1GoZf9uWKBDNMbNiwx7M8DFiH4Lnom1LOhYoyPuBdOaRM2no4Il0c7Ev/fSvfiXtOnwm3bxK366xOwDW+TRCLEpK/AoWly6CR7ASpcWeOXkqHdi/LzSScUgBNpa8g0vNKipbIDRE92D2fbfdRbmzCayBMRbrLUpevUM5J91v+svdUWGms9EVd/c0T3lOxtEuKKBHjxxNDz1wnBJUD0a1kCFctdPEBCe0cHF7LTBv3pNGmQHS9LBSAAAgAElEQVTlTVhrWWhWgiB8WoCXG1IwcvNLpw+/dwape1WpmhAgHKTyyNaczEhSDvCfh2bNxutBc9NKkyw2Dj1d1uIVkscl71wiRmZPMze/KQTO0Sk0yG2AsBU9okoA+8iWNH5/V8Tv8oYOgag17bjCXeD3ufnv4UYeDbfgVqx587/ush+NW8nUEjzN79MCG0GpWZjNXauff/+3pdPH9gDy0+QWXsb1PMEYtqVdsFM9oBqCHjSTomfJB9RtLLtUIBSMZTDKTA13TmX9bAQgGSyakYS6y6z1M0WIrRHilXB/N5ArrwUE1ayU8vy3ArC8dj2OVeJX5f4K8EZ4pQKsNTUVi3uqikGFqK0BVrjmGoDUiIpm8PE2nVdBqwKrhgZRWWrZNeX50d2dZ6IxD2XNaq5cD9pK+AVZf5TcWWJKUSWjqhDj95U4bZnioMYLgNxf0OI9qNX4whPAnz1YVcFqRTGyRFy2erKy4H72fV3BjoXqLq2e7xdkV1TOI/8xSPNhyfgJWYfmamKrxTnpgGxhmGWl8geuUv4tk0x83XvO3pY8b5VbXSUiPH+ZnBSv6wmJ1Bup+pl9aygjrNaw5nX7SfcX0FFyK29JeGkqKyuq4qg01zwC4QaNbu/Opc13kbFc3/fmOG1WiiMuGCXdctcLRxvXjZBFZtlmBi/WWcwD2GRMi+ssLi++0PFX/vIPrd7loJ/E/TWt64+LW5HcgOASoLSEhXL72o1wR1m9+DYutmUAYNJmigiXPlhnZx9/Ir116UKAnL7eVaybKGvCzW6D7SLB4jquuA9/+PlonjhP6SUByxyufuIk3rgWloJLwLLqumM3frW0ZBwr1/IyaVgra4FNNo2FZlKwJqkuwa7OzSFs54l33B6VVUa1DdxYo1SdHxiklT03LRmji82xhSK7ff2bADpKOz31eHrwsacIag6nn/o3X6WwL+w5TPBxxrt7K1nZmOFewxwxtfbzdFrey5gff/g8JJWeYPhYH+tFWJXHsDT3bAeEOyCMAFhS/ccmsAqxjMJdZRyOGNwtrqer8q3XXg/hHWyaKsi5YsmjiGuxyfQHZ08eGygL+CFcoXu43x0I/5PHDqUTWKxHD+8DyCirxSaeY4xaclF0V/dB5JZlqrOaUTSP1NMdPvfsWyjuFG2KskEdk/55/w7rvIqfxSERcNys6nbhNjCQW5UUJYaldTKD1SJd/Ro/l6hPKAjMYP1uRsvcDkFlJ3GxHfwYP91DR+RB6xuqjbKRQ0aFJo5bGXCcmlkMpmcf2ucACs4Mf4+xX2Yt1YUydRWlwh+fs/ioI9uGpfuHf/934VoB0GCcXoMYtHvP/mBVjgFEEygk4QJhbWQkSvXfNrwjDphfvcR1fE3AUkFyPXWNFNddsTzq1ohCu+4O9PC1Y2X5fKQ7VD91l18Wub+zx7cSsAowZRel95XRIburJQJkgkz9EUSLIrRDGy8CPERwFqH8X+aDVVZWAap4XpdivmK+TtPCKpVCiuvYtjsRY6xczpmNq7QuP257y5HhIgMsOil03dk7SJ0/ea26/GygmmExvBAyTy0CEG6pMPNy7l8IcN/pv9V74zs4A34mns9Vf3JX7+xFiHbwAh45VnplVgRYz6D7PVoB8X7d5JGA7PttPoviDkBpWa1uwpMQzDsAQOuww+eoLAPZTJZdXCeIK5Wx0FiIYnLmc+WYYh6NP7PXI//RcfNaxOOEN92f/l657LLrOrclaiRYa4k6J47beXe+y36IWJ+Pkl6Qf4u4mXHDKhZYRYRzDqvzpCWoRRsKRv6uKIcXE8hcdna/0PHDP/zDq8aohqiF18mka13twFy0B5bkhz2UarpInpU0714m0Fb04yTx2uNKgdGP8Dz39JPpOn9fRDD1K7Cik6QsPYOVnVCLt6Y333yDDsTPpoMQETQBJzD5jID24MPdvn1HCJxuhKrUdhlqJs6ZyjWDNWasSWq3fk7zdCahto8DsuZ2RbUL/MJaMgvkYC3B+bxJCSTrHfZQ126BzwwNbeX9mMKYw339nemv/bU/le6Mv5m+9KUv8feO9O3f8cl0bWZT+vKVyfTbb4/A3tufRq7djjjW04+epskafl4WcBYL7zKxnTMnTqVDCNoTR4+ma3QE3kfe1j/72X+RhqBQH8Lae+z08TR243KQRqYBunGCMDNoV4sQQfSZj2MZaXFeu347XUeQSmJYsdwVWl6XFecFBDd8BIYr3bJWeiWYNxFxrXKJ2Kc5/yOlIyf2p/dQgeQ8TKR9VZWPFRiGy1ipiygZui7u6U5xb+vCdaO74TXZGWdoayE78oELDTaeyBtUCzASR2MTC1XhPYlHxMMi56WSMtW2FQysCKAlM4cVcxkr7OW33qANyp1gMC5g1fTj5ttKXMxyNadPHEvbARxb1QjcNuDsipqNg1R7JicP61k6701SJPy5yhrIHpyB2OJYdNc+hSLy9BMPMj7uEXfpPSTfdSxnA92OfzsgKdnHNI4TWIBRmYB71WLeBdHEeKhkjrvEw+5A3DEeYRxFK83GmVFYWGkaFmJFm461yjGNErtruKTWJOBm+n0c6Uoo1F2EDVkTc+sMVxNcvVB37dU/347RV65VB8Wv5xqsg3Dh3uWKE+HtqoRwjk1J1Q4LSFd0vKECsoa1Y5pLpd3Hv9niL7Er3VReORrAuocKCATZorKwyn3HrszMOwV7vF8Bxz7UCxBfH4KzEBEyWOU54npaV5KOqBrRgZzaRFUJy6b5XKxFkG8qBm6oYU2rxS9unLsYheNbG1err1uFxDHiXDKs3AT3Xv7OmfeVkpbJFDkbv7oufwpOjuleI3Pf9Inq/Md+yxZosaBqX1T9WgAr/5nvMSuDecLKQhXNIN6Vv08LJd7YBL28TM2/M0A276+QbfOQ1sqB5nsbX57HVPy4FQAGvNXnrBoqy/xCx6c//enVOQSx8Y6tA7Sh4CBuIa5i3tU01sFdBMGVSxdTPxqM87ikVktgcFpKsYE2QOmJDzyXpqwpGKWcjM2Y9GmyKYwarJyzDz5Ay/cL4Tc9ceI4vWIo0XTnFhoO/k6raxBEt0Csm3USC8F8JuM7PT00goRivYBFJmDJIpyGpTeLy0er8Nixo2E17dixi2BnTyQNz/P9t0ZwYQJ0shQVGN1syhtXb0cC8K49/QDWf5q27VyCJXcVV9IUsZGudODse9L1+d70v/38r6furYeIW82nXYxz50AHtGjjLz24odTM+V6YPkMIsJNHj0fAfzPz9dJrr4Y77MC+XbihDqZj+7aj/d9OV8kxu8vcfukC3zVtPzEZL2hHaqqch3lLTZljht+Wm0ldxFB6LCKsq1CwiHVXwLUuflN7jUVX4+G/KF4BOAxCBfdzXYB2H92bd+7YmmxGefrESTosnwhmpcQQKbs2w5zHrWmtSPVN2aL3sNB0a0Q0sgp45w3OtzTYiU0rIQ6NrwV65VoGRSibApBZXo4TAa9LRm3RH2IIs8zJlJYM96//+hYxMpULUwAOEKCeZW8NCGjsHxOOrWW5HTbrW8QJZ9iDb771dgTLden1kcNm0voH3vd0+siHn02LEHdMk7h25TplvHYGuKgF38SF6d7asoW+bMyd5bD82U880ZiWipCC0RJg87gLo/UBSscs32E7mhlA05y/Gc6Dsa+yRqGVuxZVML8c0rUgEVHCddZYdS7X/FOSKtu9Vta9/PvNAlYdqLxmgEelqOSlV5vOI2lo15Vy0sgK8LU1+FrilE35JVO1/vmgrleKWU5Yb1r9xc2aRXh+bARYJf8rn4W1qQhhBTQsLMAKebapF3IBsqEASBbm1X1mHT8ITa3zUsZRf76dgG1dszgi1dhaX7ufz9fXe+3nKxDaaJPUni/Kw9d9a8Gplje2U3baiKb41Pp70iJrksTKpRvwVVNs2rnUWdUXOv7Un/rB1V3biAVxOI1lCTACxiDBwDsA0DyCYxS3TlRTR6Nc5sBO4JazTJAuk3lW9KkPfTB1EqCbgME3QZzI3lYyRHIFiI60j6TbO7jBNO8epEPwFpJYJT8sg4DdfM8gmrVB8zlcLtFORDYLgNW7uZPnZqI6xSKBSF2DNnDUJThGbE0ChyA2DOD14ToyYG5wfoy4ikl9+kSHKIo7g3vwKoSIzWSPLy1NpT/2Ax9Jv+cT34ar6iWEFhr/1RliWd+eZrp2pZ//rQvptRvEq/rIy0KwDncSDOySAZfr5k0j/Ab4rh1YbUcPHopySFar95B+7vO/TlLuDlB9Ib3/vY+juS2mV29dTxf5/q/evEOydWYu3pOVw3xiYkbLlg7mcdUqH7imOiC79PBclzTOiCGV/JO1WnbZEPUNFAIGzfPMI4+mZ97/wWhfoL65gGCegjRyCxr+gmQXg7W8d4E5Prwf6j05bbuJB+7Hshgkfkh7acALly/vXdDCRSnoqNiHoZyFCyRrnP5e6iPmY1PlhGiBVW6TXgR8sIjQSKWjx+eNT6nBAgKbIMNEEM4kaC8s+4h/l0mPMHlYDXqA4KxtcLSo3qTB5rXrtyKvZYb9OI6HIOo3hlsBTzP/fvTDH0i/5zuf5x7G0pd/6zexkgdxIe8LIJLFdPLoIQK65LtQUf8ybC0DwJYRuwnhxt5mlikzRmpe3wJ7RNfkHZQkXZvegz/Ot+QPST25IZ1uo0rr5x6zO9D4REUICA0yRGK4UOuHeqOYl50J2j1aXY8Rg6grFm0EzUaCty6A65ZY5D+1COySE9X4TFHQ823VwCpLvDVV1sMa0OLIgBUEAoHK+A3zkQlB/luYhNnFVwcrv0ZLN7oA+JWVhRX7pwjJat6rJ9aAl5b5ShfnIgBLEoQko3wT9fnxPsM93fJ8fVq/UcDK41lvMWeLou0yr3uyHbCVvKy4fPWJot6u+zu+qBnT2vgTUaMm5Ede17JfrcVY/vY5rlUZYtnuzPugYZj5a/lbxaTao/XbbSgKeRGy8tfOwkq0F/n0p39odXgL2jZapKyROSwYWXkDsNSmEcTmDU1xUAWIHmMrDO4W3WxnAA59+saxTuPGOXj8RBolNjAL4WEa14wxHyukm8M1QOKm9G+D2OZi7ceFdhvAmsFq6iQhVwtrFgGuL7PP2nEI/GVe68BPe3diNIrVBmOO58Z1IQFYshoN6k8i4PftO4BWDaWe+JUa7yTaryWLDNjvpHTUTTp9+rmginfOk4O1L/3Fv/QDMN5ezkV1J+6lnXvOwvA7mi5P96TP/spvpyWTiBFC+4cH0hb8zl389CLUZmCgLcFG3EE85XGqbZiT8TY5E/vQzH/xX/8SGjoBfdZwALl/4tTRdGlqPL0IYeClEYgBM7rcEHR8foXY4CZq5a1KcmCOjSzdw7q8h+XagZLQjYDfhCur0zgSrxmA1W3lZmhQvwE0lQL3Q/bpc/D5u5dCuec/9Fy6hxvtOKC6nblZYO77sWh7iSeaL7dr+84gNRibuUVjyjffhMIOMWEet+EQuRI7dW9C8jiNu+zMySPBWox8ONbCnKZFflbtWMz6u2PjCKg9WaRTJh7xKuOZ5mlFmaQq5hWb0d+LzzuEfBZJlqaysZ25XLY+GR2fiuaZasGCh6QLXbCurSSXy1DuL5IPpxAwcG7unmtsNY/zZ07SFZoKAZT00rrfDOBo3aqdWwtuK00tdzAHij1TJNyrVk5xjykMZV66t8wZ2b17b8TK7uAW9yDt3QvwsX5aa9Y6dP6nGec0wKY30PuVJRW90eLWskDK8Z5inVQpCVXgOscJ1saA/KRu+uLrr0uvVsDKZ329Fd5ODNaTcOuv1wVwsaa8ZN2ll3Ojmt8TkZmIZzQ1an+vxFs8X2VhBfjlR/YGRJsbBVQFbNmiy/Gs+M5wRWfArlttjdy0+uAjzltz/zUEnshT1WKRYIBytES8u1N3IIC1GsSCEn/JF2wIe5E07rWpaNQVthhHCGOBOW5rzaO91cR5vU90apvr1/olcXD0VrRb6XbPVfPZWInKwRdjr2JO3k/cc6uq0P476rfTCpB5QnPsMYaa1YwMco19lDfMWgWgue7FemcVX+j44//JD65acsiAVx+xBntO2fNlmBypiKAAPLO4YN546ZUgW2wmDjFiwiY5SMZDphFaeyBsnHn4kShoOkeAelIKNgBkXTu/THqiIzI35hwNy85QdfzWyM00BYh1oNFvw6UnHX0Kt5TJrkuCFYLHRmmzc3yPgpLcLIWJFtac/aYQHibomjx84ACWDgJJGmqU9bFiOFR8Y2LbEXSXiRNNYf0poLu6V4mFrKS//Jf+JLGze1hXkEXuUlewf3fatf9MmuvelX78p/91WqLY5ATW2g7uYSvBlG6swV4sNMtPzTLO7Qi8Qebr0XPnYf/dCXfnVbsRTwDsXQhBWD17dm9PCwDyb1Mh5Ms3SGCeNeaE4JfBiGIQjcGcGfMa3IgIQczBdA+NvQNA6LCqs4UyeU8nbrjI/eA/Y0IWsA0mDYI1EyVyCRTzNeapg7gbhuMQ8UJjLWcOH0m7ITv0hTvcuoG0OMCaGcJtOIUlam3HW5BsrqOI3MEF7Ny7XZYUuAjffntcsRdkKO4iZvkATTlPaZXtlJYLrZZrzkCi0V1s6xdBVMZiD2wk58s1Dd5StbMDYL13BbRySeDFUo8//TcYXJ24iWEGst/mCSzvBiTGAKqr7D2LAt/EYjduZSJ3tHEPoQN4wpI8AMDsJdVhkHjl6vJc1G3rQqNWkZHJqQIky9BjtIe8w8NH6BKNddnLfQaDiTm/TkzV+GcPoK9FprtxJ3EvCy3PsU4CvZZYttimI8Y1javaPLbcVp2+cnw+d4UmNlYlmgaF3cB/lV9VKO1ttUrmRhbluwHW/Yqp+vvaWWIRKa25xHx/Bqf1gJVlUBZBhbCTbZFiqVT/ltdLK5CQAjWw4xo5qTgLyGzRVYAV7zOes97CzK1wmo9wU4YCVMVaCyHEt1SWbpnfVcBqGb+57kBB6x77qwBW61xmgZ01/nxQm6MPi1a3fexrx5ktkcogWWNpNAHQ1/MY7+dxv27CnC9yn9cMxt7aR7m/NfHUSnlofW87pUomceujPvb6/FWp9dmKqj4U3oWWvRdpEq3WeyeA9ef+q7/AutjVEtICAmc7DDi1VDXiLbjr5C7LSHvjay+nK8QKrDI8hgDWwolSSCxqH8y/h0ggVjhOUWh2ggKOC1hfAlZQGwHAXph0V6iGcZgW8u953zMIyCZg9SNQOtD8de1o2QsIXQBEXz8NEXFJLeqiQshYZ1DgMWdGS2cHbDMFhpT1AUgjApYuQVt03KQ+4CDxCXn+b+H2mZvDujGWwuTqYnz++cfT9/8HH8c1eTndAminZpbSA2ceSzP3htIX37iVPvf61TS870ga05KD6TgA0FnY131hHGsAWvReQOoktH7LTy0yd0uweS5AJhghMfrZR+mETMB/FTfT61gtv3njTroA8UMLZDtuygMQTbYAqLIjrTwRXY+xGjqteC+AMe/T43fSLSwKMjHSd33kw5SSgmSCoIzGimj/r7/2WhSNtbCvAjGy0Xn3vJmFrN2JD7w/jTFnWkGPUPPxCE0vl3DXagZ0Mhc2XowK+NEGhn5jxBWtcjJhrgQuyW4DwlLs0UIFSMdoUU6Feo4SeP5yRROVHkt6PURBz71YtZttAc6aWcdwEWUjOCLsMymsVi2ZxdWrUI8K45J3TUTEgo3SSrzHtRyhnJRUfLM33dRSfhX+N6HRvwX5pVQdscp9thqIJZkgDrBsBVyNX+3esYUaigfTAw+cp2rH3iAJ2N7ml3/1c+kVuhFYpaTPXnCMcxBPwOlTMD3JJ1P6WO1lACCSjGKFea0z2anmoOj6tQ1OSYwMSnPcB7k90nqNdVVV6wUt18dYVx4nFrOVtys2VeQRBZW3jYUV1TPWCiPnYiP24f0Iwrrbr7y/LWCFNlGjnWshVkNZB1ihJDcBqyR/F9W/AWw1oFOQ52KzKiqViy++IycL56ThmoCtMKE55prlpZVXzV9TMcogGuBSoYmAtULJti5cxB3GebG4shGcx14IQ5UzsAlYxQJQuFbegaDCew58TnC7H8wIKbz+jfdrHbdb97BZ7hOwVqoUlvo+aRKDqjnwWv4UNlXtzeuVHT0bNYZn5dKrX7+dK7rs6oYrvNoXjfeGubR2npjpFzr+6n/711dHiAtsQbDPoG3v4rDnjOVlBBBVgtH2d+IqvA3YvPrbXwmXoJbWNfz+5sEsIHw6oCQ/+t6nLGAHGQLCA4Azj/VkEnLm2EMlBzyuXHkntNQPfOhDEdOawnpCGlIyiWaOaOqjusQ4+BPU8eskr2AAS2EKl9oCQneJvliCzcwklHjcL1Y42AoYzGPJ7dgBLRoGmawt+zFNAVo3EDA7EKAmvr0Jy1EGoXEHWWFq0pYh+aFP/2Canp9IX/rqixAm3knf+dGPpV0HT1GmqSv9w3/1+dS78zBaPFo+33Hu1EEAZT4SYicBLF11Qwi6w2j+ZwCSKUDP+N9Xv/Kl1Gl+ELTpR86dSasI+E0wB79IPPALF2+kO7heB7B2DgK2O5jzU+RzDeOaunDxYsRKVmSnYV0tSzYBjDssqgnp5EmIK+fOniZ1gBYvKACy2WycaWdjLY9J+2iROHuva2sa2LIdW6MzHTj9QLoJMLxIUvdh8qEexhIdYr2WWNNO40m43mQ/Wlol2rZgKU7ikhxHmVjErdsJAPToHuNgHjt6LL3nvc+kV155NX3tqy8x98MhkAdh8+0koXoQy8OcCQMSVucw38ok8kHiaDuxcrsjl8vixMQped3akbZXyRYGOWJY2lLvu9gPZtNH4F2yHf83PTXCPY5GbodxTrfxK5BcpplL0wWKvq0rzwTqrbAEj2M1DQNAp04cCZdjUIRNo2BPbkEB2X/gcChYr9AR+td+/dcA/1cjRhrAyDqruEkQMqn7OBaq8k634YULbwBet1AcKLXFc1u4/36s6HHYhL7u+LSEQ7AgnPzbQ2irlFKSRqA2YVkgsxCq5yiqjVSU8eKCC1ebjIRKc4/K+MJC5I7pA2uK1aANVxZRXVg4V02bJr+yRjjWrIZWl2DQ0sOJk6+QGYP5gllUNy2mLG+yMC5uwHgq0ibq32vkMn86QKkaXwG0/N4MG5k9GHdWPVvBSdynuUKOLiuRWtkxWvZAUKFRYo5RK7QXIlkH3pcJ9oo5mp6LeSjlHdDaO5BX2eKp4ia63c0x4pvtXRUhhLgxXX65knsem+ORNAVbllxP39OJYFyIppC51JqejJx83jR+lpdUAKryShGHszRUVlQsbRXBPK9dlIKaJem1vHauHJ/nL4R9y9xmYlOe1wwGzRBC3j1NazGWp7E58i/5bgWrPJd5DeuvVV+YRxoPc5Wj7Y9KW4m5u0dkjhYXeG3vxGdqSfZ6EfIjHMWRf6Ui0ayQWHYQFtZf++t/a9UYhpaIQKVbsB+/vG4dGVIiocVrFxByl9RIqSSgi+VrX6OyBYJHIXsPP/9DzzyVegClO7jiljnw07jqrMAenSW5YYWa7C8F2+OPPR6asDlMSyz0EMKhB212HoHmAbeViEy6wf4ePGQTXENBlROLZyZIGjapc3ImhKX1qQQm85CWrCQPYE0DqNdxFx0gK9tNanym5PE5lkjY44nv+Pjz6dnnnolk3ps3LuF6W0yf+J5PJUrxps/+8pfSpbtsxP5t6TaB/yNUcBjCtdnNwnQi6OzZtYKL8iQxnn0Au+SFCcDk4oXXmPel9Oorr6VDWBoPHNtPCSqqwjOvP/fqG+kSbLh53KZDuBS3EQeTlfnIY09EYu41KmJou9yJ0liAPLEksImYF9+FRfX8s8+kwyS9LkBAseK9+WyjFumlJuCdu9TKW+5O/Tto8EgS9Qc++Hy6BbBeZj3eJqfs+oUL5G0dSQeZsz4+18nYBU432gzZ5Ar+GeZ1DuLHuMrEOGWLAM3+zV3pe7/7U4AOc0xG/quvvJFLGdl40/IqrInpA9GQETDvx9K1BI3KikJVskIPwJhp925xrSQUEAk8VTKya51z7WhiSbxJpWIXILeFSgAK9Vnu9y4KgFVB1OaMpf3Gb3wx3HKyRgXvKAHkobYQL9adKQdPYfW/9trL7EfZg5SWIi5nJQGBYytK0jCegYtUbjlHpRf9kT/5T/9pev2NN8JCV9GxC7dJ81qMx7me7MrduETtCi3p6JWXvgZ43SQ2S1Y+YDgA6Jqo7niiwjf/eR1dt9HChR/rF9o7brMlXJiORaw3n8+FWLPFYc6hc5Or0Je4TFNQNH+ru8Ykv+Q6b+0+0wpGWQ5Vgmijf2N1S2pFHZyaAqyMpWHV1CwkX8t5Ulm0BUCJA1pQLbcTMc7avQZY22IirPlKdIWllEuOZYFs6SXLbpl0Sv89BKRegXu2ANm5L33o459M853k/R09Tbk0vDRW69Edy/t1tOsCtd6kOU1BboEduhm5sLKCt4Tx9JhcvixxzLWqKCKMwd5WVorpQnZ10cJ+VSJV91Iao319V5+VglDYuI6ek07rhdot2L1pbQoBMjSx7E61VFooSlWbnKh/aNw3ao2anA8Zjr0l8gS4ByKZ1JuVlpyUm8kpccYsPWUrn/iMYJIVjtxmpQL3CmmKNVk3ZJruQe/RPMzYBDmm6P+agchMpuBR6jEGYHEOo5lvddEAyJq7zyK2cZ1KkRHULDFndSWJWMsoAQsWDwjRkiE2qy7mr1mt/e/82Kra6zQHLcpqVPGH0Du4SB/CxqoSu9BKX/rN30pTWBxqzBcIUEstl4Aww4E7++TjaSeliiQ3zBHPUBvuxVVkvEVyRrAOEYRbLUOCgA/rzdwgBFg/LMEB8rGWuFlp4j243kxaVrgZkxgdpUr8HHEdJm0awJoBrO7y04uQXAAcdyLEzb0RsKxQIHNMwDp28mQkOF+AVbaMYGian2g2fNfZ86fSp77n96WXXnmJSV4EmK6k57/jY6l/98H02+/cST/3a19NOw6eJvjPdy/O0GJkb7qHhfi4RTwAACAASURBVDDMvUxEDy/qhLH473v6PWkbQlqL4urVS1FXUffjJsZx+tA+XE7koh0/kr6I++7zsBVvEoNbgiCySWIK17JqxHufeTbm6nWArp9uo7rTRrCgZDZqDfWxYfuwtv7A7/2uqG9oHGYMl+EYhTJHcKVevjkOs3FbmqFI5szMSnr04cfTtl1701VYm4usw0Xih1uwWDtgC56H9HKCNZyV+MK6WyjW/ChBSJejsah58uS8x1XA7QPPPpu+93u/j4PTR4wO9iXWirlvgoBKi8CVayJKAsk12XKVDCucjObk5zhwOdb1FlbKCUg61iyT2KD/2mr/kn1u3byeXnr5q5Fnd+7sQzT9PEOjAAgMvOb+UaG6fuNqdKcOlqrVKQSCGIexMKrNYxGHG5PPSOIJUavbLTL1cZqyp40/7UbR0TrfCmvVGmZnzlJ8FNC9jYv1s5/9LHUUr8dhF2dVvLzOwMBmFLmt0TvtGQBRUtIdXJQmf5rGoHIXbdARGCXJ2EMdoKT7yx9doVENIZMwtPRy1n/jbMfc+RPNCv23ch9mgkMtrtIQ/FFLP+a51cXzdYGpqWavAbGQVTL6Kr28aOdNt00TdbI1VkAwu/QKYEWyaFhT+TmTdNs91hFJtJS0mEIka1Fp0GRiDlK5UoJyx2otLAsUCCwapXuPnkqPvu/b00IPHoc9h4m1G+GUnMPexBIyYViOotCl5DXxtoez8eGHj6f+OVJM8Oj0EeNammXUfFbh3Uk+psCiki2Y6p0Q0JY30SIEVvG/+vJrhEd2sdcAQRRp99kIe1ZlxhqGVohxCsYgevWz90OmI0M89z6sfmP/NsMzAoQeIQEn3HBVnMqmp7bm6TXRHpBeYt97w5LOHM/QloEAkE40Xcfq57t6zCMN+Z/7ccUeyQWcxc9YKkEmLNV8VvPa5aIB8ajWs9U9LTjp+SqJ2jke1bQq84XiAnntq/1kntcy8xiULT0yWKpdwQ5VIajaMlXfXTkcnaoXOv67//5/5CyTu0T+yzaAYw4to48JUZOV0nsAl9dtNP7DFDx98Qu/kUYuXYZBtiPan4/wmSWo5OMImzOPP5IOChCQIqbQOI13bMXisvZUlCFSAOOmGw5XUld68MwZyBlTaYak4EFiQUMIDWnK41G3D5owwGAC8VYWYITYyvQ0lTCYx9mpeZiMxHAAJiv/ziGchilhpBto1QaHLOgE7sKb9L86QX0+6fIClq6VQvrJxWBX0669O9If/5P/cbp+5RKMwYsstOBHHtWjj6XVod3pJ/73f5n6dh1jjLjgsHKO7j+A8UT9P0BkDgtSIaoH/Bz3cpxY1jLW5sBgb/qJn/hxhNp2koevp6fptLwDC2uVGNhWrLGfpOjlNczdUawsSoxEMq0FXXVBPffc+4mpjIXmvmUox/9Gbt0IF5rFIIeZgD1YRX/oU59kHiYAbdILILjcwAq4iTtw9l5PGpvrIO5nVZCF9Myz306xy8E0piuOMY9huRKRSYNs6MNYD8eJTU7zfeMoBFp60chTqwUAXADIZgCyGWJepjl83/f9/vT+D34oSsPs2X8oNDr3cPQwAzQGcelKtHnxy19Kf+/vfQZr5GT6M3/mPw/Swl2vZ50+5lBL7MWv/nb62Z/5mfTdv++TVOk4kotrMq+6wk1fsFGoFvzVyzfSwzAxT0Dy0Gsg8/Q21PxruG91LRrrijpkWiXhTsOdp1aL0mWsaYh5tZ5ZlJ6yfI+JzlFYWKcOpW+4X4HF/aAQELQeefRRWKTn6Uh9iELJNyK5/Ctf+QqEIhLd+Xx0UgrwoQAzbr7d7N0naZtjGbNBYq7G4aJ2Ji5im6JGGwpZlZWnwUProTahvl7qxrk0/8vxR/tw7il6WrFP3avRy8uqB1WcphlLqMW9alS6AhilfUmWOVkCFEBb5wKsWVoNt2H0ZWt1/623sDL9oMi2ClSr7ywxqTKG4g6q3t4YU7m3ZsBei1nLpLpHFSGtBtasw+4BVZ5lVEo3v07rwqoJEGx2HTmZDp17PN0b3E37eYp7dw/QkyoTiSQVRbHnilQRhA0b0vYspfftIA3kpX+b5i6+kWYvXqGZomqzaResG0bL4K6tafAAjNWdVM8ZQjkzmX3gWFre8d70zz7/Stp66DDtSebTADLOOniWY5NhuxQhkmHIZreohdkfjWz34m4esnoLXqdQVl9/Pchb1uqc5MwcgOFrUe1u7nM7Mm4U2XoeeWLOYcwKgDTB63PIQoW9PeN2Q0Sb4bsW2IP7IV1Z529o21CEEk0/KWXY1lizNTdkWZNsCTdXqOG0C+up9aFbswLB8BRYJSOctXlP1PaVlYYKQBY6vvH0zawNabfxiUgir2iPhqAiZ5GnujtwCf6Nv/m36ThMQq43jitmAOS2t5N/e6B2UukiENSqBxyo3/61L4RwM15zAVebia93AYgjxFhOc9AnYQ+av2NtQq2HY8co+YTrz7JNtoPu4/pO1sO+F8BawH3WBwmhB/CxxJGV23UJWv0BvYACt1sQHFfDwrLMkG0hdAnK+OqBpt2HK1FJ14dgFL0nec36YFpY5x5+KGjP1y0t5VRw8w3N1QPGIv7gD/5JhMc93mMQH1ck7L6PfeITlPPvTL/0xZfTK9cm0s5DZ+ljg5XI2EMXwqqTNai1dQ9Bux/CwRMIun7dPFz3c//2VyJI//prr6Q9zOVp8sXOE8zvxaV1g7n87Be+mKZJcJ3FXTfPOM07GkbbP/3A2cqN9WoaBsCly6sFGa9RexxEsO7lc09SsPch5ttY3/jkHajsJHkDyFegzl+nJcE4YHUHgsd23IPnH306jcLcm+JeR2agzPP9nYx/L4LvLC6xHRwm422ztnhhk58AaFQoFqy4zLqusCcku7jxntCShFXXP7SNONBwsEJHIOD82I/+L+mZp55Kf+B7P4VL9PX02qsvNyyg5577YHRUtc7gPGCU658BNADY61SDF6gt/ulGXUCrNaVhVQtSEgtWsdRzY5g21tRiCosQgNX1pjtYC2vOIqEe4vChZ+vO6vG5bYjKacPT3zxtSr5Aj6ZbLawpBJ9sUoWne/cksTvdvv24nC0nZrLySy+/xP3ROYC/pe2rnCkoj6LUHUBgHEAQbcUjoZtahWqG8+DZmtWK5AwJaCoBuSIGBxGBZNPOe4KVrtFgFmb3od1wjW8IvMa5ck6X+zh7QIK0UrnSBLuQD+FzqW4v7r18zs8azzN2mAVHa7C/1RozYTpf07kqgFQBWB3gtH4a312RJvhbT0ZJ/i2AJlU/Llety0ZsOF9WSc1drRGExlP9m3NvMWetB8cU5AfmRfJPP2dsBWLTnmOnqXNKndDDpykEQHsZ4lZRPipKLWUlx0k0Fubzncz7+T4Aq28+Xfnpf5Tm33iTOYJNiOI6hLvfqjDTlwkbrJKjuW1T2vPs8bR0gJg4Y1jsPpIWh59PP/Nbb6UBigosaa0xsLtj5LBC2toxPMgeH2INcyiiH7moohWV3nmvlVX0LKnQqyjdRFGybZLb1ziviktX1a27FxKQczCGh0Evx+DQlnTl4jux51zQzYN4Z3A5d8KwVnnvQYnS7ajlZIGasKAELyY2G+1a75k4kXWhYr070c09ovzUa+k9CB7NtYtc/sajaZHlTeOWCcstfsnE4NieAU6IPsYwyN6+S7hk+frl1EmvRBxS6S7PHTx+nJg6NVhRUncTnqKc3Asdf+mv/PDqINq8OSPXqcS9m0noRXsxGXIzk2YgfRBQkACga+o3fvlzwTIzPvUORIEl29ajIW+l39UpCsPq6prHhbjIczIDjx49GgfTliVqxWrwEi/O0HFTwJrD3TOAi8UYVhfatzXotLBst9GJvbmdXlK36J81S1NEQXAeNp8uQS0s/bXbELq6gwpgyRKcW7SI7lg6g2B/C6F/kz5elubJBz1XbpDKuojw/p7v+SQ9r84Avi9DAqGSxdRo+n2f/L1pWjLJ1v3phc98Nu0+9Xi6eoeJRFs5gKazhCazFffaPNaN5Ihh4jVPPv5YOgqpwdjc7ZEb6V/+/M+m1y69FfXBDpMn9sC+g2kv8zxMJYybuCF+5ZWXYVPOs0lxk2J16gpwE1gBXrB6GXKD9G03txvbyvlHudcPkMc2SHzrEMnYB/bu4j2UN0IbGyH/7fZdfgCrtymddQULc3GxC5fao8zv7jTHAR/Fmh2FwdnFoekBHE7yPccBVDfMEoSLaYDrnG4x1mHWvl8ABtpMGkUbDCsPt8P7P/yx1EOcai+kBWsTWqrrDpb2//ULvxBMqe/7nt/LHphPb6DMCCr9aKD79h5ACGf6vYWHDVjPEisrJAR99cY8FSTWQHSdI46DSqxlvAmXhq5EwWqOfShwqcUJUsaLBCwFvLUk9f0HI0/Lq7IMcv00D0p1avg1UiKrsjfltOWeSLrS9d1bzzKSDSL53bNg8eHHHn6YNjkPhdvRmpDe56tvvIYrmMOGtVwSWc1BO4zw+TbKZBmPs5J15HZFQV3aR+D2nYaZmanvubK1bFMfkk50qUcJLAV1WFjG+SyLlVvtRMXr2NPZmnHvRBdq760KfNfBqA4KdZdi+b2A3jrAqtHKi8bddBlVlhbfH0QKtXLdnOrExSXoWIqFVE20gNkKWBuBVrG6QlvnHlf46eLsBauwIrYYKtBCN79uix0c8GDsOHQS78iRsLJWNm9BqbPws2tbKpdnd2yITZTTTlz+792xKZ0cv5Qu/dN/lLZMwQyFLfrEH/0jaYw9sR9X8OznPp8u/vIvITfoDPzM0TT8nlP0BARYug6ggD6efu7Lb6W+A8g79tVmx0oDRkMhY3iI+gdw77GHFjkb3ovWkft+HJe4MV/vXzkp+c3wjKQwlzOISBZ+Zd0Ff8k74W7nGlY3t16qhoAocBfGsY9B+v7p+lOh62af+b4wFEzZ8PQZZ6oUFhm/nrW6xeU5UBew4EJ/v8qNTRVzHMuz4CNYfpUCU4XRyjHKicXhttYwzW/KgOW3+5NjkQFYjGWYe7tLLdZljItzyMeLL30VTsWWKBjezUUGzHf0/UvLNHD8oR+GeQ2ThitaU9BAo23u+5gYQceY1oCTR6B8E5Pw5V//YrpOtXHjDzdxCyrUZqzWgIV0GnNVs2UOjdIDZ9VfAcuDbw6Wd2Cu0iko1gaxjWFpPvcLWCxsD9q+gGWQ/C6uJv3Gw7gEpcAvk0+jS2iewqdTxFGsJ6iet5f29VaO18XiJFq2aYkCkXfZCGfI+XodgaK7cwUacTncoakylkXu50lib9/3qe8CUK8Sq7oF2FyH3n48PUBFjk3D+9Lf/+lfSddncQkMUF8R1+YJ4j8LuMmG2YBdaPEr5kMx6Q8BwI8+9DDA2UMs4076qZ/9bBrFKnyRJpgnjj1ABYvZ9ATVFQ6xILtPHk7//Iu/li6OUWmdjTOMtWIcSQaQC33q7Bmqjtt4ksoKAPx2Ertn+PvMoQPp6QfP0PRqJm2DAXf2zAnuCwsXS2d41550beQuVhYkCyj9l7Debt2aTNOjC+n7/tAPpAVaKVzGhXjh+iU24l3WDWsa6+IobtszO2g1wFxOMU/289lDCxU7pJqXtYPvtpO062KLkQMU+H36fc9y+CmbhDYp8EjS0Ze9hBDXdeo6BVOJe5F04SEzf86WMsZ45iHQ2PvL/WUQ2nwnAnMIENsM8KN1QWxUaru0+2lA0eonCqWIBTnvAGgBLF1o/h55MwrMIC5IZqhqISo0i5EV58Y4RnFyVAeKI2TJqNyATrCycobvy1WyO9kzdkG1MslOtL0nH6d7NorL0dMncCPvQRh1pUlcwhY1/iqsU4lMgpp72ViuHWbPkX94nj25B0r8AgxZO2YrnLwvaxeGqxrrV/JTds/S3VsKVgVCAVpB0tCCzJpxrjKeZYUVIHIB0WaFlCKMsssmExtKfNHPtIuHrX2uiiDU50/Nu+WzVRHxrBQKLg3AipB/Q5j5ixp/FmJFmLWn6Uex1Ej6rcReZWF1KrQrZaSsXgdJ4/ZVGkDQLUM+2XX4ZOrk/D7w5HNU48HzQe5VtKsJkM+u1mztZ8HZTZHt9+/pTvsuk77zf/xU2r5A81fZz3/0D6ZZWhH1skZv/eRPpQ5yOme6F9PIuR3p4k7Yoav9KK9H0vsf/0T6xS+/ngb2A1jskz729W3Kwek9mEaxHd4+lMY5y3uImb6GcJbQ43gsN+ZaCyq6xrsBc5VXyWJzWMxDnE9BaRvViHQbXifNxcm3wspZWMMXLlzSRormtLJ9jc2arzq8jW7unMEZ4tLicq7QjruavSUhQ4WpMFOt8iL5R8UuYmhVaobl8rZxHTsbzLG3PVOS84K3GRZSnv1Ca6+vslVCzOPPdUpUNthHli2jYK/xwk3ErCr7C0/VctrmePCeCZRGtjZrQauwce7v6VYHm6i89ELHn/+Ln151QtzMtvhQKG9j0a0EYENHyQNW0x5D+94POLwBU/D1F78a73kH5pkj121xD5A7gAtF5tUoTEKbA2p27sUS0C97A1q3bpELb11ITz/1RMTLNmEpTFnPjsUaYGG1sAJ8GPUYVpXmu6SDKZiCEj/URo2rqaVOQoRQMO1DuLp4+RBgnquJUNJnFGH/MNrwm3zfbQS42mn2AjQ7o1qa6P/m7D2j8zzT+84bvfdCAgRBgL0XkVTXaKSpHsczdiZuyUkc7zqJS2KnnJNz9sN+2Q/7UXuyZ7MfctYnySbruE3GdnaKNZJGMxqNRpWU2DtYQIIEQBAg0dv+ftf9PiQky8lkoeGARHnf57mf+77K//pf/2sdmn+/8Rt/H2OrsTTinYgi/1OffSaNkXFdvrWU/vKH11PVuj4ymQkUImD3EW0tAh/2I4A7cnMkMk4FW7dglHZu2Z7u4Hxe+8mPqItdTR+xOR0L3UwmUzU5k14ECu3uoMm0ZiV958OTaZEH00OdMOADBYaBkVBwSv3AUOfo6VohyxD/buPwVONgnn/6KKOyYV6ybntwHs6g0qEvAq22UX+7cfd+GsY5XNdpERyMQ7qoqmlP+x7/Ak6MmgoHdXTsBocF9h0HpJtle2xDF06LRmhHI3CohFwlVih/5NTmRvvkZC5Z5+LPk08/Q6DQFw3fNfVNQdbQUBg3VSJHNUabhM7oAe0NOjGzDmtKZj5CYWGscE6qagj9atw8rGbgOrtQinCjBrNqFZz+fhyWtdF/fp6sDZ/93TDCEdkJEZGpGWHy+zGp2bfks1nPsooqQMAt0tuBNufJxu8CY086wga2o0EDNJe8V4JIYgUDtp+1JF7D2Zct7LMD1PGW+Pk3L55My9Da+1q6aW5mcsFOhnPy7KyZqcbvmToHQeksz3Ka91Zeaj0Z507g350Ebv1MpnZ+2DXYkQvMQNLBSUCZR3hZoxCkksisVNHI0KDZ6iKw9xzkHWuDsqsDfgkmW66uRzNrATvy7YBJhfaFD7lDnZrNy0HiKKjHJYuztmZVqWBzCV8s1v8hvb3khrLziqf6kPoeSKBff2jFcnbrj2k8i4/CORZKKIUjKzKqVZlwqoQH6cDRHupQ+jkzIqMuicEVbXHBdAR0DiJmsCPNVTenoy9+hbl9DgEV7s3jMmSUBovcFMb9wu9VIxD9pXVNqfPk2+nOX3wjNTv0lX1yT5ZdCwNisV210NJHcRojCEwP9dWksWrLFnWpp2lrOrjj+XTs8nCqbOmI167Dac3xDGuAel3xWghL9n/WwiT1Vgw+FPDVCRUzuNzPZlSO9Yj5WaI4PH8DPtEKCWtC6zKuDUAsEzi5oJaBb1XVnqGE4ypBf9rlPCIrYDzMBza01ORsCME1VGF//V48J50LPzs3JzxI4z+1j2l6V+trJHRUQETKTMaoq7q1zBLdS5Hdu690QHlQKuMGUzXn/fT3vpN2UfNz0sLGp19MKzjf4dMfpAfU6rp5fg61vYmtrMc2uk+ExbUni5zBcaX6sB8ym0fv3g4m79mzZ14q++f/8n9CnYRR9hxgi75CdnWwU2RXSXE203IgVyivu0C8+Ttv/IgIv5H6RXZCGrFZDkAv4qrdMPYmx2VKWVdABQMj6vyhUWCqKTIBYUebMzcykMtCpoKnlWq3keVVsdlmrAvxe+NmRdBLhSeN0SbujsZBFi6xX+w+sKBYf4iV8lDdzEZNUklZssD9NwCvqQx+E6eSnVWWr/fheFBkG3mNv/RLX0e5YZD3uAJrjDoaWcDAjm00ERPxVnakf/MHP0jVG3cnMnySmwdpF709MzDCOsn+lLLSYXVAF9/F4m6i6FoLzvzRuZP0ZB1Pb6Fjt8A9dFMAncUBHN4APNi3PrX0daUPITy89dFHPKR6pJ3yvK67OJtqirBNOP4WspuTH9I+YPQNtjvINUr42Ajm3Q7JoZsN3AvNupVxKQ48q6phQ1U3pUvDo+k2G3wUmG2IbPjmyD2GbO6G8biLDQJt3dEwTDWdX6SXCPh1U3N9emr7YNq3YV1aIDC5x9pb4K+oqKM/7Hrg6LKahDGcVupMrZ/76s9HH9cmnKaOzOnL1plWqFMJ72lgNU9CCBrZcET8saFcIy6pxi1udhqHlIOgw7LvKrPnsnE22zBLEPrLqhGZBm7w4od/12FlUkPW07NR2d4mnZZOJgrUPHPtZCPO5bF9uxEwbmFqcld69fUfpxu3qe0RRc75/ryeKi+y0K4NU3TXQxGROwuOq4lG6XruaR8BzGaexw8+fD+NKRTM3tIhm01pjg3IuqHDW6NbT1C1hbE0iiSfoyfwBPviEk3fOnSRioPUP5+BiSnyYHRsM/gIuH30tNnSwFkyw8x1LdsJzEJVhMGxE53qwNz7cyENlderaGp92LhbWtOoBfH3WEdZYFquEqz4sLk2spcMNypWnJ1Rzpj9a+HA8lfzRw4t8rkqDGDxvfxz2WH54eihXMgoXjfXGQsVhOxUsyNxcq7kiqw1SZ3F0RzumzWFEx2WbGGdVa3QF/t23ebtBBJMTnj+yzgsg+oSld51AO4N1lxM886XocP6yobWVP3Wq2ka2K+OtVzk/ud4/rM4lXHo8aNNPWm8f1u6yVm9Ve0AwplUP3EzPdk/kDYg7Xbu9t20UkdTsj1/2J9xWkO0b2Yy1qRstwh+AOfDYajWS71eBypamzLL6rDpHcTJCROSfWJqeIlFKCkoSBh8Tefls96woTu9/c4HBIyodkimgvyljFjYcSDSyNB4D9s33I8T2GY1WBsbK2j3uR5tSGpomsmvw06fP3c+NEjnsDkbEHlwrx1j8rFTkQ1UNoGMRR3RZ2ACHBtCb5c5AeIBjaxl7bWr6SoOq1mxBySwdvzNXw3FowdvfCtVYF/quXZtZyUBuk59AZvrNAmTnAWe9TKOf99jR9KPX/t+zBVUDGB0lAGOv/t7/2LVgy2O6kLMUWhXekbqupRkSRc6CKf6TlDn6AIOefPV1+T50lSqOOkttyDU9sXUyYO0gLgUqukWmR/AbmkPpQElgJzUaxGyE2NsU6ZdyDPUIyq44DoidGFB01pZVZMTZEWhJ2iRmDlZQHXz/Ns6hRG9PUOmt70b+kI5201sVKKSdlMzArRGRmzKmMkEdGmDs4fYKDWcl+eU3xHn/QzsvC9/6UWc6YcYsWXozrJqKFbWt9Bj1pr+4vWP0olJnDp0dzdfM86iCmcKqTQwWOWTmMaTnjpMfYn6zgai7zt376Qfv/lG+sGPf4LaBPJAG3BSXF8VRcQnufd2ZI1W+rrTu+fOpouw3hxm6STdaWqC8xpaNoG01hqoq/VGXJysy0TpfWRxqm/co37SSX3vc88+Cb16H/iulPR71PwYWAgEchGDN04wcZUs6xpjNcbuzaUd+55KM+Vs+qXqdPnqBRYBSrkD3VjXLV1t6cntA2kbEdECUc+dYQ0mUB8Yva0BNgAbFc6hx+dYmY1s3OcQ2BVe8es6FDMp+9RkhDpCxbqoUJeZcsi3ZNZLrtvw89aF5LyLr3sAI2PS2ajDF0y5PCfIrDnqUmuclv8u4K2cnWVjnY2lY0LmyWjsL4NiHDTqzDizTeLJQ8iD9TcyHLOfdRhL/+XlN6hfKkdFUAaMspngYhfQ3Rtvv5OuUP+MiJf/FtmL8rNqeP1uWGfPH36c2uG99A7ByTKR8yRIgPdUGF9hcf/uPpPRaG1wP87pMVVQyOKFDHXeF0EqLly4FM+8Fejn6BOPM+z0megZm6AeapBkhqoAdVHjs59Fmr7O2eZjdS9zI3Ke4xUZaDQoa5QNGvJ0ZT8y+5BsOQy2EKHWm6+HYsEjwkQBoX/SUX0arX2tw3qUccXb5SxrTf3QwPeTtTKh4XBp4bjyZ4N/HVa5zffBAnQAohlWhreiRmmmwNftSdTQVzlVAvi7c9O2YPru/8zn0tR8aQ4WELPZtZmmzigGF1oP5HnWUsP62kZqva/8RVp9/91UTq387nxLurFYkW7ymrf696WTtV3pLue2eVtvWkXnrIWspmlyOH1h+8bUzFVfw5nMV+I0UdGQkCXMbUbtvTqva5ZgzgBO8lZuWCYT4+8+FdtKbNOJCb/8J5Ru36rrIAxnhiVcl1VUYDNjwI012turCcphUOPUfZ+ursYQIYeZEufJr4fQAIFNFQ5z2Snl1lOB5DxfzgWcDck4f7cKWwkch+j4PGtV00CwEG0FnEG6OqprGI00hdsqBRSRYbF1rPRW+V7c7wLv4TNrZh9WYIM6CUaHnRlIYlFOkHz1299MewjaRdzqCOo6Bgaj5rkC21zpu/vYojqC8HEFDEBqtg1uhlRyJe0CkTh56sRLZb/yq393VWMh3dzF8wDJcNsE3VhYZ1EWFoavb2NvFIsbiKrf/sEPqGtwaHE8EQWwQZz71EgRv5tosh7qtRDiIofSRdqE19cn3waz1yGqgrEVBkgvRnyUzEnB1gYaOYOuyt+VZhrnGmSMCTJYTxgdvREFS6neLn6MR8cxtjOBtpyHbPQRMIE4bfTbOKkSVXcKd0OocniQ88j1R8yqm7hbrwAAIABJREFUrChAuo7D/Ke/95tE1+PQSS8h49MTDWytHf1sdiCplYb0v/3JW6mLLGWM+plspD4M/KqNtRzyRTKLejZFL7WJzWRY+ynK36Kf6Bqsoj/9879I12Dz1UHWaAcarCHyaeQBHoJyX7ue1J6vnbx6KV3FATlLqp7ISifTwOc5nFcnQwUfUI+bAAqwX6GJlNlI7MbVK1EjrF5FZuqZo+lnPvsUzD7EWsl+HCM/iSMeoj9omId+K2ZGjbLjWtP6LYfT5dv0WRGxT92+HDQsGaBV1MJ2b+xM+zcC4ZKKtOAsz544y+HK47sdvGjUpkbjHPUlnch6aP7PP6/TAlLh2TlxWsKF0lUehjwAESiXZ65RkFxg5mXGHtkQh8+fF4LIOn04bNYyCAShFqHqhM3kReaQiQdZ3il/zozAXPMxe1OUVqV1n6w9MEJJZoABOZWCiy4Gc774xHYIRi2ppasn/eX33wa6vcbv5z6RdjJnZ605wuTPv/Md2gXygEIdl1ZV91fNs9ixvi/t27kjvQWVf3gG0ggBScCQXE/uTykNoyvVagrjHUMAifKbgd2dZNBBm4hQouxBnfk1VGUu2zvIPa6HuLGP2ug+CE3Wlp1+LUNRdqIz4wziInPlTJm1FtlsOHwhXJ2XdS+g5YAUY60yASbGegQJKdxYZEGuaeBIZjdx39mw5kDgEXW9+PcjeDD/fgHxFVJBj5xb/r4f9lkWHwWrLGdVj7p8ClagkGDQzktQoLWQKshcyivkOVi5LifLrhk7Zg3HHitp7WUt69O2w08nig5WKKN2aQBkkLpYakAKnUueRc3cVPr5rRvSzA+/m2Y/PI6voQZ1vypN0os1xHuM9exM95rXp0kcY3Mrjec9DPvE7tTj6J7bhWQa7z/GWgIsx3pKFLDv0Pltrq37z9t3IkbA02T0U9gBz5Qi3daNzCStacX3gMFtTtcpaNtMHnRcJhW5BgmsDfPQDNh5cCIKPaJWpedkK1E5mWeRibmvfPayuLdTb7ef8MqVa7HfmkkWfD0JXtZVtS8+11pradjZXGclIeGMdlOvLTKsYAuaoRIENI9eT9PH3k5dXP840GkXBLR7CnnrSB1VBaxXYxM0UUiVpR6QjgWub5I92Ygyz6JOmN7cW2Sf7Zv60sjV4bSOLMsgWFKJqjYbBwdeKvubv/BLq9t37Agoz4VxA7jZjQ5boJufOnkyOvOFzvSAdaS7l6FZjwOzbcJTnub7Komr0VZJSr6eRaurtSGUcfQ4LCflmmHpxGTEma150LqggluYt5eohVS1mUNbaWrITXkY1bSLMcs24clYgSU4jVFYhKKd6cowcchmOqBZC0Vbq1jg5kO6RFqndGMekJR6o9d5nJcb6WFBWbiDg2Ak7jH8pV/8KlTx7ShpXOdhUjPqqE1NrbB/wHRtJP7f//jHwANo8RFZ30K5fhdZ0gLX3oijYgvFuJBuKPg7mTfVQ5ZZDwnFtP8//ek30imYiisY0b6BvrTEuvQAr7Zw0XuoezXC9Jupq0zf+vEboXzfSEariOqsGDdR0NL8ClmrfW/XIzqy762Z59LYBEWe/jH7s1qgsP7Kz30F+nwvP+/0XA4Sm9nerPPAS3eJuIYoFl++eisdee5nU2f/nnT52h1kiT6iQRhmkVp9Sw+YlDyftuJEn6SY20MPEyBgOg7cUA3MqHyUtU6dlb1yGj/ngz1Ldrpz1+6AKoSUm4HTdF7XUX7XuAoX+Lx1YDYYxx+hPsd/28sleYLDYHbcisHxED6sT5WadYUhM9SVf9bD5UFby4aL7/M9tSWFUBaA0W6RHbkvNHZmeE0EZIObNqRZDkBvSxXNy+vZ9zRQL6Fy8c1XIbmYldCgjUHtR3X/0L6D6RSOYwyHOQCh6BSSVKMEE0LAyJ2kZvbas/TsVXCPPzn9UXqAcZm3mJ89QHzEoX74r0eG34yvYCH68zIfG4BH2sgStgwORP9iu4ef/q8R1vHq0PUI0gZpuD565DBZfA8tHFMhvCyFP0qDKIXE3DhgxFmCKdc6CCys3xLwobR3/wS0yFq5rv47kx+Ivq3Tlc6JwVyQOqLfrgQFlu4r6l78RvRePYQA1xAxsl94aDxzDfERJCisqkPUGNsbFG0H/ju+/IimH5Cg72WUX3JYRu/WUmyaDUSFP6HwoLoDfweEJjMD3oLWXtXRmzbtO4oT8YTmmpfTEbxm1S6yLVBjlD8zd9NX925KdVdPp1XaaLr7BtI8FzRBb2ZNdxsBCXujoQvdUZ7xcj3vR2ZEgLZ8bzTtw2Fd4CzcZO2WEdU146tkj9hIbo+VZ8J+LBMC39O1H9WGQOxyfzp6Rzatyj8GeW0QMwzMA03iTPkxODj4sLFYKT0dkbbas6YTF66Wdj4O5CdaJjyqfbVG5dI3NoIHSTplXJLm05Ygn1EQaPmsHw0lKf4u2akcuxakU1GTYGPmn7FlKPa1Ftiv8WLl2JC+K2fS5J//QVrv0FyeTQNs83Os4yo19ie+9JX04ds/pPTQnhYm5tI4jNrens40RFC/QrYnW7fGbNfmeV50cM+u9NF7x5HWoizDRcrQXgBq3XPgwEtl/+Kf/cuowNnkaJ2iiG4d0riLhtjzNrORfdkLU08RECFyKnPzXMC7ZFjtMZJiAq9tlkN1A1p2Hw/G/hMivhgJMhPEiFYyKKMGew0cTbEbtpuH7OVXvpcGwfcHuLgFbt7JsvZbTXIQjdiNwqugNZteW42wAGnjoTbDKF0n5RylClJuD5zREwlvvLYwiHCVFHEPZ+Gwwt/xISPMc7C8Mk8RfHP61V/8ewS+DPsbeS/t3t/NA6I/qArJqrrW9PaF++mN45dTQ1d/GoEgIXuxE4x4lcyk1cwUw9LAodlP9NJGpLIRRqC9Ej+EVfnaj37EwtN9v7lPWgj4LcoQbNhDKFG04rDKqWedvj2cTpMJLpllEXmrOq9ck8MnLY7bEDhOI7Jag0bU0j6FGBy+yf+lfgKAv/v1r9FAzeHlfqT4OqPsJnR3mYPXSMGvXL2RboxMpm37n053JsGQYXfcY/LxMgyp8kqbk8mSecA9TXXpGRht3UR6ZcB/x4+f45pI3zlIqpJbCDZSC1UUApHHHz8aW7iW97x16w6GFoIJa3ETqalJ1qCABYXqJOPMyfrzOZlplUac6IjUF9yEBqCOMSC+iPbtzyo1B5cyqk86rEI8Ngw/Blum4yzOTkaqBkFoyT314gvPR/3KvXXj3JnU0wV83ATTFOfw/omb6bs/+BD4kyiQg95EQfrQrl2pvq07vXPpejryxReZQo0e5MuvRbw+R5PpCq0BOxHUPbpjdzqNesdZAhQwgHCkBR27MOgebpsgPeixk8X7zcii9uboGAyPh1ZDwH86YOth/Rs7UIXpJHqmWZuDXU09oJ5gQtTgJkzEPuoM+3Cm6m5OArmvoGlj7de6l/o2NnNbG1RCLSZyg07IxtTJyUSTtKGBCmfFQoVDi3/nbEyKdhi2Ug0sZ12PnFEYfR1UJmhG8LcWEnyUgWWj5w0+bF4Ny5ezqiJTMogxs44ZaxpK90jJYTnrLWSJ1KnkzJtt6LDsx7Ke6su7J5eBxLtxWLXQ2nt27E9QXVhzpcEQZLbMwOst+TrcszJrVZyXKjRFvwKy8s5/+v20mcBzheB5/SZQm1rMIyjIbWzWhdmVdAKkvKZlL6zf5dRCtnVvYjh99Zf+ZroI7I7CaFoAbcJUOUSItUQAXCk0bNo8mb/Bu1l6hDMsmuLctosIF+s4QqqJvauNk5UXDphFbW5WbehRsOZaGZSJhMXfOXdTvL6JgSot9r82N1dBVsuZtFlYDjKYmK1eLAGwztOPWfZEKGsEszQbRjPXeJiukfu2FHQF5B6wcQ7E4nv8vcEpB0iglV/4CAgS8QKLWZzfrTCqL3Im6ga2UGK4kXbRp3iLGu4DZyNaD8cDHoRxbE/mqbd/kgaxYUMXznI/MM5hIF+6fDlNsEfbaKEZQqvz8eeef6nsn/3eP6WdIbOKis2mYY/NqoSMhV/+blG5myxoGnjKHoNTxz8ku4CuTNqqIoAQgESHXt5I5XWpk9NRMKa3gAezDkad0e9VYDKj4/009W4mS/nLl/8yNvwWHNYDvi9OO0UKGg9PhpDYtY7eiM9oPa7FB16anROF4SywGc2AfN3sqmCQmS1eOH8pcN+imC8UkguFkC5CtGqZ5taW9IUXvxAMxuPHf5gGtjZRfGTMSlsXzgMRU2o///rPfpiqe/dQDyKl5R0HwbwXgOEauNcKDvosGG0/sOAe7st+tgWu9eLQ1fSn3/zPEB3upybYeOv7e9LlY8fTzp6NqZIG2F0UM+toLIQnn3587lS6zYFypAboMRuiPNaigcxXTNlRGBolp/F62Lp5r2ZqS+Wk2M4Pa4It9Etf/gyFufuR1dTXN3NymtJJaiR3YDUO0VpwlcxqZrYqHXjmS+n9y7AAcYpTFEirW8DHF4TjmLKLMscmapZHt/SnNhZ/YWI+HX//BCn5YKqTkMBmU1LJQZ4qemzZuoNu+o5gDSrVRXE0sqVtkGsuXTgfyh1G+zrRGQ5MPXCEIr4+q1BxZ49Y8/RnzDK2EsAogRk1K1smfFwlqC3DIZ5uVd3N1KRCZSjLzM0gxxe14HyJQrN1LH9c8s7Xvvo3oBVTO+R9xuhTGx25SFbanppBDhqb1qVvvPwT1oR6pxAnz3NvZ19IQ51lzZcgwHzhaz+X/vA//oc0cvFcTBOwtqIw8hf2H0od/M63P3o/TfM1i+iSlVaIRoVDiOmJRDnr3Osip1ytu9wDVkBjJUue/cDDjxBexZg6+VZrL71bJ9dLAPjkk09GS4fOSPhnmAy6E3hc+L2DOovkjLtA0Q3sCYV6hb287+hno79GgoaCATHVuvTH9VYEeUn4nK85bNQznZtcvQYJG0Cs/rxBgNmkNTDPnY4nenty1lUocRQOq/i3txRU/bV9BnGcS8ayBJ9GpuU6mU1hUNUKlFzhv70S2wgkMViRr+J7VWW1cQ5dsxUYea0DO4Dct6A8sSMtEfSpbOE+U9dvwbWI1ZdMQ4AiijN5Oz0xsC7V0PLRDwR+n5+tI5gZJ4MSDral4yrs542bd9H72Wu1k8Al26VpHOSx4Xtp1Fov+8SsthU7durDD8PW1ahLGcSJVQQJltLAlm1RanERFc02cxbKlHzl4Fnbe3REbdhNa1f31TjEgWpT/SMXYDslBeFeWd2VtNj0EuipsqK8XWSmum9j+RLcW9Tsrf2V4vVHaXBpx0WgUcqiCyfli+Rdms9qMX9PX5HDyZwVO12iEhRDCNfRrJ5P6etRP436ZK6FrSKBF2c+3Gfux3INfT/ZuAUaIXxrn6dzEr0v4VO4DDisf/p74bAeRoTF5UW0lL9ebEIX3ZqDDMGLZC0OddSg3Lh+PSI1e2E6wf1VQbCoa5SsIWmEHbWeDMF/X4PqbYQt62QDHvjK0OVYpCZYgvFh9FPCaOPfgaXn3oniYD3a/PlwPGxkjPrUw8fxEEK6eOFypNbFQXoIDSpV4n+qbSDy+hhNuc8y+mSVmOze/UtkgQjJhqI48iv17ekPfngiXbxXjQ/YAKNlCugPIVXBBl6whtdycGUvtPdDQKxNqETLtrlNNP/a699P74KLo5OZNgK3TUO86GEDNpKdVbM+g0TJDYywH8HIfIhE1DBMzKZmFOwJCLxmswUjqObGltTh2pJx1PIQb5NxKaB74+pQRHMOZ/zai4+n/TsGQoFDdl8NTmuSZ3adqGZ4/DZ4N3R3nFbbhl3INaEiQW3jHsxNWWhlUOFU+lBhpAc5lx2k7fs2rk911PHuXBsJWKqTUS5twrlsTBuy7W/rwFHtf+wocjCM9sCp5iDhHHXQjQgdH0Su6Vg6idPK4ptsdPaMZAEzCg+te0iHlXUJkTwCRtlH07esvWALSt0uQYJRY7HuEHUu9xfNkZJZQiiUQjlkj/gZ9tEoB/sWjCSNnVT3v/ULX2O9yBAJjGpR675zC0h1eSp1N1fD7hxIZ6+NpT/7wTvp1hR05UWGXGKIDu3YmdppOziFwPBu4E/3y7/91/+KTJR9qkHlWnrIOj+zdWeaIKv50RkgdAgYZnaVtFcsaPhLh92D72TdKFr/lBP3rLsJ++a9W4LvpGZzjzbmN7CPbJ5fT+P+BiD6gMQJYIyye3BoGktJL0uyC2PMi/pwmdEYzisEhCELlFoDhAFlARhoyriVrGSGG6ob/N2vCUHpsCKIDGZmKQMrZZcPYXcNeskBrYVvy0tz4NY6509zWGEOufcgYvg7peheZf9KAoPIsIzuFXqtQd5IiJDn09Ldm+rXb06VZFh16weChOSkYZ1uBXChPUJhz73VbKXJCAikMKZ1RBUOgV2hhqtJdZyONUCbd52MrSixmYdN4jIVYyadtTRqMhIswo5a5+Sa7cnUOFcHVOmYJUhtOH8zKNdDNqF13ahLaeB5zzHshUGJwgxKSKkyEyN2dK4GPyWHkpUpeA4yaLmfKgK0gHf5mvqC5WTnPkv3WVjENVnxQ4haJLYUOORP/nxJTol/R6JV/HApo6r0eZgk5CWMP4XorW4opn7rqAon6M9pv8MxubUM30rfLWV0D2u9cZk54xb50j6E9LJaidxvV3fbS2W/97v/mP1nZ3NegKIrPex+PJicToaGl7UAF0OYTjhI3TRZYEZMJVq5PVemwKFKQHQhxdJisqmvygYuQhgoPKcspYiY2UhCQhFVcWGFUGgRd0q/lUzwaQ6rcFauT3EoigUooKJLF69EpPJJh2WcldlG1ryW0w4yAovbTzxxKL1//FUaPTdEdlhRhQJBbRNR1Fz65g+RTcLYh4wODbDdOKhFDGA7mccUzMYm4Ms9CKNu6MawQ0J5gCF+H4P92g9fJzMbT+t3bA1Me5HMtAnoZh48ejuFdQ1OLVnNJX7mAsMtHUPiBg6ZJMFnrlN9sRacljIsIwjjOiXa7KoVSqu6jqpEt5Pp/+JXGZPSQdaGgTHKquX9xuhVG8LBjfAa55FyGR1fSPue+pk0NoGUFeSOm/QKVdOMvEDGucLBracutp6saydU9120JpTT4nDl9AUypHlgKJrBgaWss8nmmef3D+KY1mMwVzHSjXzPNxZOLmdnHzpwkL0wk9577z02o1myk5dtegWyNYsi2hSq8bkLE2pMu3nPLaxjsAHd6CWHFSK0pcbYaB7W0fJuwojaRkVxfS/11ixmf8T4EOsdOqzPfuaZtIPsdwx9xjYhan52DrmqlnqKxG3oAm7YlF5+83j6/ltnOVYYG4xFP/WAJ/YcTOMMkRzh8D8BrPgDaM+naPxeWabuZMM7Bv4ooyzWwfI8hjTVRaLyJWsrGMdwABqWRzyDHIf9lA5Lb5DhsrwGBm8h7F1CEoTOYiAnGYfNyCIl1i82woDchbNdv446nQNaOYNShq1HPGBkj8r4cU7C4Fijhn5MdP+AeqfNpraPFCryxSgUyRpzOK55FVDC4OexG9b9VFZYiibmknMtGa04c5qdCDpzS0nJh631V5+eYUX8WgpIP7ZeKqXn5lVf3ftCg5baH3RtDHVnVy81lA1IKm1Oqw1km9iOVc7SAu+/wDXPR/Sfm8nNngBkw36pcxdOXWfA7yikbD9gTUzbto/LLiN3cPAYQx2/kLmSiWeQ5Hro3CREOTvQ3EJWZIjZUjcqbLXM1RDQDZhNu1oonfN7wpoSx0oMaZ+pYrGqmtcBwWsPqtnvUYvjDJo1LpIlGohYP3O/ue1kG2cFMh1MqUZYQtP8cpBWIvgo4bmRH2SHm/1X4XZs/M2PK2pmBiiOTyklCE6VzzbXxuDci5fVYvz9EpKgfzBQKsH82duVXJdJR7x3yV35XKkR+3ruQ5mVnQTwC/PTL5X949/5LbK4EvQWaXiWTSneTIMZ/xYDjZ2mx/PiPEBZc80bCGcWF+qicZGlSCBgHTZB0GvDSBmpselD8JSqV/aM8VpxCE0phf1KG7/4rPz/I4fz8Uwq8NnS4vpqPmyvO6Rt+Lhy+WrIljxyeKXIoOTrg/5J7txBN/qRw4dp/BwEJ7dxk56FgfXBXrnNuPaVlk3p3/7Fj9NCbQ/1OiBPiAY90PZVNG+zdwHYTwZMH4zAAaLyjfZeYfRu45S+9Z1vp7MMktyAMkIjtb/b1P76iPbLgffqeLi7Bweg93PYNg+k92gi/Qk6hCtuDg5qH5morDxJHK5jF7WkHgzR5Ys4Ge5PQU/ribeB/FYXp9OhPVvTZ544TNtB7hRvJNurhAhzjV64y+G0xtOlq7e5r13p6DOfS2cuXgM+Y5Al9PoK4AUPbTU9Ew6g7KWheD/Q52P0mK3Qw/XRW+8BGy1SlO5PNWyie9SyJnDUEnY++1nnnMlsgrQAROHmveC4DoIFe0C2oVP4MhJO6uwpseTMNbNF//jvqOfExqemCgRg64PaamE4PZx83++Z5Qc0HJmGorCZ5CApaBa2nExXDattAgYLMeaB33M0yK9SbxBPtwhaz7rchno792AEdifZK3AhX01/+Oc/TOeujyIcTHMjQddzu/antp5N6Z3L1LI+/zmYexvSf/g//1Wap8/GelaHLFuCmie27Ui3WNtXjtF7R03J+DAieQ9rCaYJqCWC9EJpIxuCv+4j9rXnMqxzKaz1RcOW+Dk7M/8uQSmz0TwPQn0SmLzvjvTYgX1RN67H+MpfW7euM/rAxqlhWmvWafkyPjshKp+ZpCfPjWdYp+W51FmZcbgfY1RKGC+eA59DdT6GGvqRI3WzGitzBaoRmUSUSPJPfTKzWrsO3lcYwbj3TM6IkJpfrZZoQaDp3KAaXvDJx3anjeuoOWNXhF85TGTAOBwduu+DPVjGwVgj1hJVCfmR2WQyFjsdopN0dzM3LV4dFnqWVhEdRShuiDbZAxZlEv6lfBH/riDr0uEs8tqK2laTGRlERWDPb2VDnuuVwnkxRgRHledrxYJnlEiwQcKZEKutGK6fjeA4+lBMEfKWPBPwrTJcQralMgn3My86UUIsXCODtia4BwvS+Hkj1646EhMDuVwzzE/pkQJKdlTZW6nSvyy6JFcgyGxmtdgj7bwCtvyRmGGGWcn3/ByjXoBpRV/0B5GJc61526q270I8qoEVO8VWkIL56DV5bYWiv041pquHI13+uMNam2FFAW5NhqXD8pDFBou+mqgalfZXjjiKvNMtGgvCz0ZTY0lSJ1heFoAf9s3o4vJhdFEKeC8e8iccVuGUCqdTOLK1GVax2SNSZ4MENZp7GMIYm+kVGVfJvjmZiffOURNeJ8Z6HMZh9eJsNvRjjO9dSXsZN9DS3pjGcU6NnVvTd9+9kt6+dJeazwYi9Pt4/sbUChzgJmkiirtH38xGjME2iuQWNyMy4n1e//4P0pvvvJMqYMGtx/jfwmj2Qdxo5PtzyFANQhltYkPImFyEUfghMOuHZD0tQKyOEmklSnba8iQOrprozPEcCkPWcADuQkXVINexYSZhJlVguJ576kh67omD1NjGo1esAdKEoqBDFGov3aRgz/j5i5duo7m2kwGcTG4mcZmgX22Oje+JzbUhjHFnc+pEleNJMsN1FJRXuOfj77wfUGMHtO4qIr4xoOFpWGl76UZv70CmiH0izGE9RUaT6tOTMAuPMo7DTOjb3/5WzLaKxk2zLCdXA01Zj4lDG/XU3G9yCAkk6cr+/eHzVYWgVMsy0DFT89/CCE639j2jvsKhGyMDvAKU6Q6txNL97V/+xagJjUNyCTot+3Pk1lWUW6i/AvH2UeD94KOh9J033k8jTAawx2QjWe1jZFmJe76Ckf/817+e3nzl5fT2K99KO2HrHcYRnD1+gtpuObAchWay37MSZLhHs9AIyLwn9nQ0WsbR+ikdVummC2QmW3n/PPpKHuz46DRmS1R6I4xwOdZQxREbzA8eOMBQS+d6dYaBXkcw1kImPUETu3VJz71ajuFocXhTkzxb9T1xYhIBpkMmKxvB+FkMZ5bGsqYohJXrXSHaG7UuQZ2irOBle9bzSPW1TuvTznHYzqBZFmK51gHJMPndarMghZzZ27I6P/PYLoScaW9x0oRFS52bmS1ObTn+8AzsrSRIWU8NaQa4WCECM8NmWkWsn6wQ4C1X5YGzS7eZhnDuMtlzVoXI/1cKDkrN1AX0ZRZjbbIcm1OL01LjUBg2HJaBg1BZ1OJwcOpTcu2hZm4pRghOMxrORpssXEtgVoLKIyt1vYI8YSLgopAx6njtpTJjFA1gj1ZCVphhQvssKEqDaBZrxwAH2oZcw6yGXlcvYpadsP89CvS16zZV5+dilhQiGNQzF+lJW0b1wj5B7zVUR8I+Z3TMeYhBKAwnXBJnEJo2UAunGhvyIeOz8BOFx3iYSASTLmdaMiSLrZ53t2xfali/89u/+TDD+pjDKqVzD2tYemeglYjcjGxKGy7ORZyPR10UIc2oVAofRgXhsNzI0uNtDAUjjvqWRqeUNhcXHfCH7x0QwqM/RSQSP+fXC6+T3/5jHwVLy4PkjK9rFKSLEef5ffKPY+Yy5TnILzrMJUR5t0F93pwGt/Tg2W/RK9ZEzaaJ/ighsLp0fbqaacTvpQZgwXvjEmZX0AfsDOZjB1CYY+1bwdi39/YFdb+xrTEo1meRtPr+G4wWwShsPrCXg4skEMyyDmC4DrKZSWp7u3r7KZIzagQ45zxO7AKjCIZk2eAUqyAqWJgVgovolXtQbNehkTYVT+E0DkBkWeG9ZshObLp7/pnD6dDeQWjct6Ohta6BJnCMzWkyvasY1GHYg0OjDKE88Az9cNDBiUpvQMGPOMv+JQVgOYh961B1Z+N/HoHfKuod07zniWOncEoNZJFbYiMO375JVjOfPvfilyNLlnUqZr8eso09JNYQzXxefPHFIAl8yGRmsyEpNfamSOZRcsvI0v1R2HP3w6EjR6JoXVB83VrCYOGoSmSLgAyBWENUViWP6BVzbEhdep9J2e5DNYx0Nf30AAAgAElEQVSOMAbnKbLPO7euk5E1BNSz7ODIS6fSNrLpXqS6dO7f+f476Y1jFzig1DJ4radhnR1m0OabEDnagI1Va3jtG3+UWpdgCq6nh4z6xU0CiF4at9vpH/nRyQ/TRQr4ZRTf3c5qpz1UiPjvcFgfd0Oejbx3LWaH88vgTXwYHMX3Sl/LdYY8UE8hafu/JONY6paN+dhjByEHdcT4HmGr3dCJJfb4fOx9MbKtrcYR2bQdMD66jkDLMxAzQn2eP9ZNci8cTkqnZQASDebKazmnTLahI1Kyny2C0+Ka19a7PnmOSy4iZyHxu7oM6kpG9Q5QlDDBdxoI9PZv7gXCrifbRWlCe5oXiT9ZY5KfZn1g8IE0KE92/eJlhHLbYxaaUH4Ne2f9YFeq6JDfR3Bzlzl8H55Lddna5uvWYRQfOf3L2V8pm1RMW5ZcGUGT5ISCoh+NzmYjShuxzjpEodxg7+VXjwAkGrn5l9mJQUO5cnH200mOMUuKrEgnI7xG5qjj4gTNraJG1IqtwQ5VkSFeg7FXabkAW0txHXiaeyj1XFdSu40m7cgaXaOc7WVnlbPHSNxjqCV/0feDt0r6mjOzFmYUpubZVtm/6W4Soue/IOoUTi92GdcYr+97yfbE/5n+um7eZ6yBgVF2lmHTY89mNRL3fjQnG3y4/ol5WL+tw2IDuEiZLfgIEsxoRIn5o8cOeNBXzE4jHEvcoAlfxkk9lEvWhBweZmTJjdkA7CbWuNg4ukAvkQVzSRreZESHJTw0II1wVH7KUVxkW/nL8bWCvRiG9WOhZ+kZeG18o2ggvkXP2HUozvEevF4eMe1yWJzPI6eFMYVGNlCo3kE9Yuu2jWws6fqMTtm0LnXx9bsooS81bkj//rtvM66jm83XmmYwtD1MIy5jw9fbXIpjpnk8baee00yvlMoflWDXF85fIMP6Cc7icmobHEjdDIO8jlGromY0gCBunTp+yDJtA2qrgilXBsR2mj6GD+h5U6tuhmhGFpip8gT1r2oKt2ZaTRhEOEWhdWdH+I7tW9PFcxcjw2zmQn7hqy8wfJNiMQ28lWRYze3daYTfP86mvg3cM4y+4fgcivJbDqaxO/wMIdQtmJwVONEV6PceMlHiDUCDe2iW3AoDrYn1vXPlFrqSlyKjUkZqhQN5DUhyL/DZDrrSzXIs1ot57969O6DBMRxXf/9A2odjPcMIknEc8giOU8xeVXgp8GbfVUI5GMiIkLmvZmjGR48eDgjK+zLj1Air0BK6gQFXCWsJ60jCQPwY52ek76j08+cvRoa9gKFtJvD45a//PHtxNmpY9pfduHETEgvvtTABaaQuaiGXh++mb/6/b6UhghKVswfIrrbyTKsIQt5ngvPGvQfTxMhwuvDj11M/zvwgUO/wKPJY5bQ7NLajnDGd3r56Pk1iQBRDrWYIoHGr9Gp3fKF6vdZIF3jFI6wiLMpDJ5U1IPJ5i0g0Tk4+AO7oZfGb4mthJPLZjV6n+DWdljVE5raxp4RhuxA+fuLoETLD9UhCDYfB27d7T7SF9PR00wZxPaDDypLR0HkJE0qycg6arEKJG7MSaTzjEja4wyLjijloQdbI8lF+hLJG2KYcOcd9l0xJ3EnJKRcOK59xMyY/Q3CyYZ6/xWRfvmewMNBen7bSO9cc8kwqqLOHAubE6AUpRGiQDKixjfrtBOy8e2kngYfTEW4gkH2Z81CxHkivj9l8QMlNoxCdTuGwStecbc0jh5WhWpuRoxstMyS5UA23+9ImYMkglcDKAQXqsJw+/JDIkAP8YqKAwbtjSURSusnaXYThC0zDANFYFV0A8ZC+7zoG4YVzqgpNdR1ivxUwd1Gkr2YW3xzB101meTXzPpUQsVRnmfLM0CqzjAKHJBzXkMYRyFTTCAMjDUUiskz2V8kZbFmh74vnA88V9qN9Yzglhc+590maqR8gJODA2QZIKo2TIBnOieM+lvAPkUnCNK7FrE5xbQ8IgO1Hq6D9owY7O4dveSBtXxKRgSK/s+C66DesIXJ264Fhy7GlEk4MT4RxF3Rq4dlwWL/1O7/NOqsb52KWlJFd+JID8ZciCuKBZNmQvPGLVFLDUUB5sRllrbBQdqP7mtHsqmQMf3RYhTJBlpHBaZXo5mux7LWvX1xHof7902ZYcTgtPrL4GvgrGPOithivGY/NwmsppIijBKwG48tZXbt2DsIoI1qfvk2DH/OQmiGSABsusDHePn8nHbvIfKz1O4GcGHBIM15HA4eBl6rlTZw31QERYidqHvYk6VzuoPzx7vEP0pvvvkMhuB7aPONVkJsqo/41h3LBNhQPxnAUm4AGd2/fEcHBJA97DAbj9955KzUA3dxD2LaXzG2UDMdDLiupieuN8JXod1VJLBzTOmDF66gl1NBT1UYPx//wd3+R98EZEUhIAW7m+2eh219FtuoaiswXh8dSfSd1u/peqND28aCID2xYSz/WPMbKYKG9C0kaoqPD9JLtBjJdokFx7NptaOtXYNGtQ/+Q2UEc0gl61J568jNRz4gNx8ZU2KAXBz2MoZe2+7kvfimi+DuQH24CfT6g8VChS5s6A0KWMAH0oZSWvXS11NU29PemwcGBCELcr8KHAQdGxmwQw9/JHoSrDWqyqkZmF6olKcNRqPIB+mU/+5WfpUdkPRT/S7QMKOfD4cIwXDj9fjqwD5md5oq0sW9Leu37x9Kr75xKM84mQmh2FwzJxw7uS++ht1bLRNsGAohTb76WVm4NpZ2QRLZB2hi6Y8M8MGITOpDXzqeLGgV+vybKqUBm7kl7gsLhiExEkJvjPv8YuJe+nj+viepd0ZIxj+1a+jk/+3vG59kF5L38Vz/ya8mKtQ+rXgahDj8mgtelp59+PO0B3lSQ+CIjU6wPPvPiC7A96e+h1qeSxiR71WzMw6QSziTPLU9+ZnQKxBzXN/rmImJWkkqZrMwwzA3L2Ae+5rPN151p8V55wSQLSMqgk+8XOrmeZZ2oUb8ZtpmVcKAIRzus5Q2cz50wkRsDCcKRgEiUO4ZEZqUBDVZ+mvfcPLgt3TgzREvGONqldamBgGWImW6hF8hzn6qYTc/s3J56bzIc1fYFzkx+Djk8KAL0QkE+15oMuK3Hez+SMwz0sZvClmT8ith6NsSsJYgUEGPxGuZZQqnCrRWgM83UnmroZb03Ri2WNdVS3YXR2Q7ZKgSiEf6uoZ+uBpahGYxQ/yzEJycKLDsZGcJUFTCgQylncBpD9d3pTD0BckVLao6JzLNpOyK52xD7PjdVlm4iEvyA59dDC8WRloV0D+bw0CqBbZWQ+WTqWribBlBtv/UAIhWqPxW87u7FsbR7mYnlD8bSlWaGnZYhLcd+6l0YT+2ycyuZ5oFKSCtKPG33b6YWAprJCiB19B07MZQrTEW/7xlHdWYJItcizqtxGTWLxQlq+khNrZLYoN84zjWPMTlzrpIxS+UMcPxHv/Wb4bDcEOG0ShlWLmqbqZiBsPNY/E9zWGKtfhSNf1nrigmYOKxo4ovibGYcrXVYmYyBccRpPXKOazK6klN8VKsqqL251pVraPnn134U3yu+7vUIY1wgivqrDss6x0NTEYfc/7bTE7ab0R379mymOfMiDXkdqauXQZZoh91nrMbdlab0zVdpRq5Yl6Z5uPM08PZTr6rivSj18ge5f+i2m4neOjkQvUgYTSDueIqs4rU33wgG4Cao72p2XcUw1LOJ+qG1K3C7QMd8P3Ur+9EGaNyeJIp86/wZpvR+RMq/IRhc62kQnCI69vBLa3bybS1ZybwqItQqbFFXDWPkJsK1OJnHD+9NX/ncczTsCQ1mWKKJTOvUxSEcFtAgB+Dsjbtp4/bHgTD7KbjPpcunT3JYcIxEPBasK7EcXfSKdXHNTzE8cj1QpkoPH7z1bro2RA8QzCyVli3yVqACcPjIUZoq7f/xvOX5aUq7XB664m5JTzz9dGD514HYxsi0buFgZ+y/sz7F9ZdZ04xaCE4Wx2wQdID6SzeOO4gXoV6e4agwcKV6WK6vZgKPWbzG1JqATFEb1zWoCjL/vb/9KzjNO9Deb+LgmaqNMHEFAcmNa2eADPfSl9VAdNyQ/uDPX00nhmgJBU5q5n0P0/+yA2WP7757LO177jlqkZfT269+N/Vz70cREL5DxDmGiHEvNYXu3o0QMI6lSbF8l8Ghn2GY81yiwjF9bP9+0s+scVif/NZa5xXLXHJ+/7XXC2wBY2bkHOlQsNEy9VrDKBX7aWqNAxB9DBLvEkwMg06YuTsFex1NzDoBe+ZsRfDcq9SgXJT/ngM9cfimZ05JLZ91tLxI1oieLgNaG/wNXouGZen61jxy8CtJI9fKMf4xYLMkwRQrl51WNYe5FsckkWAzDan9GL5NQOflONByAi5uKGo63twydZgVGrPHee+dZMYfvXcsLd2lFw2R3InmrnQKYz1Hj+ki57sC4/xzBzan+ks0sNJsX8saFdTvwlRIs374ERGG4Fc84XDAZkKWRKJ+ZTIAwqKOZNhPxbz1vPE/vsfzdeKuWY2akKEDGTUrWYYEFE2owzM0snFwIN2F7LSjZ3O6e/piWiDYk81f3VYfJb7LoCobqb86ff0CwsrNECGql5lIXN6ULrYNpA/qNqbR5r7UalM5zrWr4kHavDqZhuaq0vVlhLSbsVPTo6m3lonn5S3p4gROiSBzlhpm9QP6+ZhscAendAVdxs3UwbbNMXpo6loaxQ6/17U3XZgDFQKBOkSy1z1yLd3lXq9zYV3Ym+4V2NMQlO7OMVW5phubSJgBoWcKW9YBArXA4FlF+JqZ9LC17EGqWxgjUCFYr2zGQSKiQFuRLHH2wktl/+Af/UNqhHlD5CbdR2y8nPWUhCqjm5wVWpNdhcOITMzgIWdo1hXuEw18MsOKjRiQoD0decieDktc/dMcUOGoCsdUYPmfpLZ/WrE2tNwCTsq6bh6YszzEv+qwStGoFJ2HH1AoYdztgmTwwvNPYNRucjxm0pYd9HawOcYpPFd2bEr/+bUT6fo9oiZGd4yRbfRBSa/koDSCUVQRHTSwB/ds24ryN3pxZCQCH5euXkmv/OD1dA6GYM/mraTwKFGcPw0M2Z2unTuRnqK2NQkZY4XDvg9tuUZ6rmxrvoIRPIVhnbZbnmhdmG1Wgy4EyX2aZTUCI85jjJfpBSOsjRYCiQ+3yaAqYQb9yte/mvZs3pSmxm5ReGVkCBkAUhh06F9Bx/BOOsPsnusTNDXueII+rTHgRPQKTx7PwnlhDCFuABN24rTaa8vSZ4/uTfeuX04dkC5Ovn0yzU+iNUb/S1UnA+iI9jaTQSrkKlznlGOhJDvqW9E5HCGiVYbrmeefhxI/A4vzEhDNRLoN6UNJLgB8HBaOKNoe6APi8dTjIN0TL7zwQum55uxprcMKeKb0NZtO7fUKDTUielUvnBjgGrofnn/+2XTo0D72xYmQDWsB8nO226kT7/G8mqjNsQd2bk1vvHsm/em332NIKZkihmorNZ4jQGZ3ybgWER/e99Th9O9+//fh06OPSUa+rhOJHYKTeeafNdS0EpzgLIEnH7AvdOZxViKlepQ5fTyjynX1IuvKtOCcia39+LT8SXeYU7QCXMzBWG6rLz4IKCwjBDyeKdieIeuPGlmNqjXEZuqx1kR37UCNn0xK+v551EEWQQT2AqXZ4xVaj1F3yTCjmbnwoGtsnUtljUm0N3MPV4ZuhQpncSBCW4VUlHT5TNBwn+msssNaIhMsAYYRSOcMCxRDWIvfJ5HAOVF3hk3a34EyBfBSDfVLxF5g8WZVBh1FCN1yP8OIZD/2xFNp5NI1SEILaYi9cZ3Bjldhhk4uMXOKoKP2wWj60i76LM99kOogMFSVnFPhtHIVyZTqkVMNXoiMvsgqXVz/LV8hNyq7+t6H2nxlDESMmpJ3ws8U074qqXEWdXnhQUXAPXMzVYup/7Gd6RxwbWcbI30S5/IEyjMosXQOdqbperIoVTH8D1LUPfZeM8K5A8zvG0KhZmKhOg01b0rHq7vT3LrtqRxWqOSYtgrEsOvm06XFqnSFksAgvZQtNNJ3VE+mM63bkJ+bSF/c2JSWkZ9rYw3HgbSvrdJXukwWhZ5Lx71hxtozI6+pPZ1Fxqe2awc9nmO0gYDGABVOEiCMVCMCjOxZGQ6on1qapOXb/OyGnro0qSoM/Z3tzoYDOYLuk1rKZ9NumNmN0yh4wLq9tNqUzizVoxzUmtbxXpXz97PDKoqDOe3O/U7B1DACs8zpZmJxHRNuw5pQwUN8vAQ95IgoY+lmWEYRDlSLKbAl+rpZVgiUYqRiHITFu6DI5Miq+PywbrYmyyoc1sccmd//+DnOxtXXLTks/+2B0GFZNI4cqlSXy8wWd1vEpw9fCded9pJFHNy3A1o1kvz3Rugkx/Eg5T9BSr5Qg2Dt9Zn0+kc3YQsSuUBYkKG3rrUeCGGegW4YAUgYLaT3O9AWrGcD9dNEO0zGc4zx6i8jHtwOYaKineFuNLqu4GSWpsZTL8a+TlYX0ECrmw6IqRP6+k0OzhDZ1wmgqHKIF7Mc0lY2mKboAZCBjDM74R0JswLhYpXItgWH09vTG5phZ06fIFpbSX8LvcH1ON05ZGjsLamvZzAkz+oUcik3MSznb99Lq8CCFbXd1HdmkIFiIvJleqkcrhZ9TThHVDCESje01aTnDu5OszAAV+8x5fjEBaLsGTTc+smuG1C+QKUfySOjxhgHL4MMo9iFAohLPkTdaAuzw3Kv1RwMSJQCeC1hwnEmAKwK51nvlEEYzasoBgDb6KyfZRSHWo1rFdpjXlZEwyX2UgRS9oKY8SNMimjvMAMpJQpoUKUf/8qv/C1UrVDsgCG3Hpms67BJFWa9cukkzmwbKh4VrHNv+rPvvJ3e/nCIfVINQYZaCXJMg/2D6UenPkyf/+VfSO85HXpkKvVh8KuJUusqFtMtNBzLFmpQRtie3qI+Mkb0Ph2eyUqU1AFwf+Eq3i8YY6yJgtLRTO1HQIfCX4EvlSKr4NTm7xfnpYRwaBatM4n9uwY2GwunybiMd5NmzfcdxtpI4R3zH05qVZForntcRXizVhlumtc4FozF4P3Mtg4STDWy5tU4hQmHixIIbYTer5CqDqmxFTo3dUHn1VnRNkBRAUfoT3ahz97gwQy3EkVzgwbrXo5x9/fNvHRWQdAIyrbQVRasDk9V8uAeVZnRNubWO5aGNdzM9e3oaUudZA7NSn5xH1FZ4uecImAtaZXG4mk+96Fccvz4R0xIb0tLDTTysqcujN5Pt5HkAmVDook2Bvbw/NmT1B3JEEsEswzhlurrkcpmmLAgBQQaFVYxHk7A0lFvdx+WvhG2RoTDP6p2SGstPVvvK5MQsoMLNh6OuZqzxniAUPYgOUqz1FQXCAiXIUU093Zgi1gHYL9rZ4XmO5kt1UpfKFmUw2Hv8jwgZIwCCUIxSYuI91Lligy3iVpX18pUumEDPZlYLwFsFz2J7dTtzy2hYVlGANBKYzOs5Fo1YVm7MZQPZlAUWceatC+jKMPHCF+rW+KZ4pwmuOiFspnUi825DbNwlmAeg8I1kCHirepVyOH5rwd6naX/c4XXKpctzBl/QNbftELQNzuauuYngwU5XNWazuK0GGWBg8UHLdCH9Rv/8B88dFhmSUXk90mHZfOuWoMWtI16HzqGksdYW3eKCapspJjjwsbTsETEhFGZxVnpsKIW4QOWohfn77/fYa19z4fepvRan3RYQoIenMLDhUq1myOwmZzO+xFpOvBaNxnTkUP7gQc3gS2PA5WVAQ12pSoWGGUmUu229Acvv8+YAeC5OV4HOKQH+ru6WgRR1JSmUzcNuxthydUSbezZtQOjPJVOnjudXmGe2Ajw3XqyKCPGoZPHyGjo+yD9Poim4SKw4BwDGAeBlDraoLuDzd/HUByDgHGe7KwCZ6TyxQYU9W2KvUNNSxkTobNWWIYzsJ6W2BgP6AnatGkgWINTGOX9u7eln/3iCxwMNR4Zw82B6MJQO+DyNOOpr1HHucKE4obOLbDs8hTSmbGRGHHh+AFnSxmwtFIX6+LPejK1w9sG09zIWJobn2LG0yWWl2mvDCisA4dXzV31afX9/D0zah93KOuzIUd5X6HjwUEarSE0nMGwS7+e4H5GhhmaiSF1Jpv7xaF/Ei4kT2yBln2AviKfcTiqcFJAKhhAH6ispcJZFfWs+xy8Gyh6TNEa8IDXu4fjevapJ9PRQwfSJTKHdkRnhaVuo3y9FBqNiJru2RTZ7zB1qT/+szfRM2NQJUFbNcb38088nUaQ1lqmd2+QuT3f/s6P0kbUwZsmR9LudY3p0jWIHrfvIwW1LjXS//Wt4++kFVWwueZpgpkKMuVaIKxq/qjoPcN1LbM/VzHgDhaMoCr2Mhk7zynqsdF0mT8KRfiHZwDj7tBAM6cKC+UBm5GN8LmG36XsD4SGfh2BTRP1EffNBEiIKijzfP0eazcB7KqMTrSwlPTndIAhKcWatMPAO3r4UMCGHTzfLuCnk4hf30E/cs/hfcxc64u5ejIIZQN7/p2RpqKG4sh+3WBSPUNH1MxMA8uxJxYcWYPRCi1DnFUxCkVtUWtZGv1gmvm/qEvrfIP4hgQWQeHgAL2CHakVAlMd62eNpc5sRuKFJB57sRyoiH1rXNfLM2CaOrWVhXkUPnj/CaApIiwCCkJV7r0OB3of6LpaanopoHbNM+dDhi57jGcUAX04smw9JK7pSIO9yh4Uao1anOupryv9XCidKCslCYPnUDAn4+cC0cpsu3mcSh1KAFUEwNa4FsnqhVyrsTGK3bax/s6mmyWrXOCMVwLXlxMktzbC/Lx6J62Celjlm6HWtQpZQkdVgXORiCTUWQ3D9S4klBnWs05yCLa6jsxreoWAYpUWAMeFKAZdpRweQQXX+mAFO2OmiyjwKg7oHqOKaOkl2yIx4M90GRJxRApzKMUs4fSqmf6+SGd9BfUxn/0s99hM1rg8Q3YOqWMR5KGWIAUaFWSNubQOu1RHLau8mpooLOSRMno2yRzFPQk+Xyr7H//BbzysYRWkizDcDzOsLI1k6m93dR2bMAqqbiQZIGszrJKzcDrwPJtGGraUZXtoMkPPng1o1xgMBVSz9MYjR1U4rp82w/rvcViX0NOT0VTyixlOKt49IJScuBsO6bBawOuFQ/bu2cHh5sETeawniuunsXfUycf1nelbP7mIuCP1oq5BCtdMSuYhNtczv8rTRLG9nEO5i2bZTfTmOLjNLwsLOmfpHRQYNqFBZxPt2ePvQYVn+vI4uDQR0E6aZe9jBJroG3n80JHAd6sweueBtabIwM5fu84WAcYB4ujBad13ZIsBABtIsdw2ntOK0375I1SheLEj24XaPvsZjPSR/az/FPflNN0aenJ60k0kYU4z3v08ePKNidXU2bMNOJFMjEN47cN3eW32AU7HrEfHKB1/gBErvQ3VOC0YcgQE0whU3rxEdgR+rup8EzWrPUx99vCadXuwjbIrceDtQINqot3HsUov3sh9bEeZ4TySTiPc5wz0eWHCPuBU50BpAEO2huuRpbaDWpJOzgjVfhoDVbP53M+Xm2azyGp+tr6vsKAO7z4GahaDMwN89et/5+8Af9WG5mEb16Tag4zBsyeOMYunJ/Uz1K+DtX/tRxfSt370EYc5j0fYy8Tlp2Aufu+9n6Q+6P7vnbmO5htSTtQiq8Yup1qYmbMTNEMTBOwkWDl5h96s64yBkHVprxBrUMEazhII1AMtikbM0py+7Gw3HVdJKUBjXYeTsSnTwM8t6hoES1dmVeFYCNGF7nRYEgWs8chwq8fAN/BzNXHd9iw5EBDpHxrdZzkDE6ztHM/VP/O87l3hPN/fwE3dvugnytlatYQB9lkn+2kLrRctBGQDZNEdzM67MMxIFFitBiZPMM9LyHAEko31HIV4RWUcNfOAOqI+wLW31rUQPV2rUfMK2rTODNtg3VF/wLdD2UEYKyBDW5EMnOKsZqqG71mG4etp51khgjsfA0o5IbJPud465ZOsEUkXL2WZKnvYw7vCa6sOUUP7g6IJgwRgK0Tz5IR5fliR2YVxspdPBYzSUEuzIv4ezkhmdCljUthZWnpM4+XXQkXIjMraq92f9kfFg5TqnoORyLAMl4PR6I3yEzrv3JPAGwTOGVOzpT2aYancMYsTquW8LREgl8MSneWcqENaQ2alvFgI/sa90FPI6zm1XDaikHsFa4NSKWQNHLYZbSUyOTisGhuiA68kA5XTgF2rh1imTiiQUgSupns65DkUYGwiriboqGWtFnFy5ZJcsgQ5dTRgTUS1fV6yf82ga1acwkHTtsMxCZ7rJOaY8xMMMIYSsoVrrbQ8KwI0OMv9ul6IoL9U9mu//vejhvWQJVgiYBR1peKzFGENjU6ocBQZMswfazMkD5u9N87Y8kFZSyiUCWKcBBtSpxVyTCXp57W//8nXKyLKT/v6wwv42F8ycywX5x1PUpl0WLIFdUbFdf9VQPERLGjH9g7gDinZgzDjro+cSnvQ6OugufQeGoDLYMTDk+XpP/+AnocuppCOk7FwL30I2VYBjbTaxHePyJOptGZZ7airNyOMeR1J/TMY5e+89npqooepEbIGRYM0AUMwAQvOz9BPtXtrukeGUcu1b4Ac0c6f9WRbaDClkzeG0vsoGj8QMnP8CM91A0bjllkWjqSaaKSajWARfQlDrvEr42dbodhPoCVoo/HnP/dCOgycN3GHXiTCJeG1eqSKLty8g57erXT19hTQwkaG4O1JN0fn0sjQBWSZjkfvSzTsagRo5m3D4PYyuXTPpo7UT4PxMlOgr3x4JY2gO1jJdTSiyNFOQXz/4SPpPqxA2WdKyMxK0eXZrAPWtOXgzq3R1D+4FWr95rRzz950mkxyCAfoZIB7zEsb6FsXRX4hpmCk4ZhU2Dhw6DFElbsDujRTj0OPVcvKGJmVZjQeDFOu/TZQo1BWDHycyz1cXThT1s0AACAASURBVDjVv/GVn4FYcC3kdMIxQgKpxamcIqh49pndafNAG2r85en/+ZNX0+VR+snA8zsICo7AqFvmdU9BXKmnSfr8h9epWx5g/pejZmrT1I1zqWJiJK0no2ntXJdeP3UCWjCOIc4YUS71wAWmRM/zGi1AOdLul+ngXp3GMZkteo0OwuB51pLZzVLMK4f8sWiUj5EijAmD5Kyyes7Z9NgNDBf7EFmbclmAGNA6Dr2EnDrWpoq1CBarDdYxgqaFniQiYe51hnWb4lzec+q4JAmfs85PRYMwNjg91kfjb9bWy7pJK3fR2znnWw/tSDUdEAAweifPXkQ9ZSjtZVjlCy98Lgg7d2hf4EFBrAH+hrGqirxqDGZewr5T7B2ZhKv2q7GnH9ynKI9DM7CIAaFBi88ZiwZTV5C7f0rIyIot3g8BlHjepRw17EAWncuMviBG8LM1OIM6CmHKWm3euSc1kH3tZfLAGDWYUL0nGMDm42AyCQhLj3HPrMag5nOWdJZmcBLMlEJawNCukJIKg89wT/WO2gAiz6LBQn2sWUn7N5diTNpymcLr9xqLj8LJFQmEn4XE19rcgnC0GG0d9tllJnZAlL7mwxaeLMDsKNIQPDYIscEfO2G26O+6qoGElSDNQhwi6ojhRF28/FlqjGtq3dMew1CiCHRDBqjN4xJ6hHTzOBsDyXg91VDsnZRJiqPybh05JXBtIBOkmpI2qNl3lJck+YQ9h3Tx937t7/P8MnZaOK1CtqNwVr6RF2BvQeGwCvLDpzksFykGjjlfi4cqhTZDN4YPWdkgps5a24p26o87vJ/aYf01NSzhIK+9gIx0WEOy0ahjRO9DqTBaOMlHvi5v/hCZ5HBvhOWnw9q6bSBNTt8AM19N+zmYq6TeoxSUK9sG0x989910Z4nm4HLG1AOLbQFCWnowkTpRD3AqcTP3/8ShQ0Eu2Az0dZf+j8uoo7/8+g/TCIZhPTWcOlL8C0w57SM6fwDJo61RA+NQOQ4Nv7cNCvU8neb91NWu0Yw6TPZxCegKdw/NGBV4JJK6uNZxHLIHww44MxhHGtifNa3GITUb38cZWnt27Uyff+FpImQi6NJUZzMiVa4v47SukVmdg3hR1gCVHmjwPgSCJepsEzeHIir1lPnUmoGzOsiw6qHJPnMAVWzIBdWQE24xjmOU16mFcFKJFt/ex1APIRu650A6DN8DIm1hSg9fH83S42RaN4Zvpc0wJ596+pnYF1cIMJysrAaek5TXUZydYu3GIIhUwYp8gHEXjNnDGJRmYSiuz+jXQ5BVMDRwwjYeYGAiDQr3anuDDsvo2QOr9uBTTz4BK3Q7zczHqWV1kRkgcaXxwRHO0tZwcN8g+o2D6Z2PLqdv/OWbDPUkQ+IA7qCmuWPntvTyT95MHdt3E6E2oJo+ng7uPkBj6vl0iEm0I2eOpWW0IfeiaD/C83iPDHueHigVzxuZs/QAZuIyz6Wa2mA1AaH0+RWgshXqFEvKj3j2ODuOzyiDvlxD4ytbD6MLCxc2ZvRNanhsOyESnr53m542BooSbdvvoltzhl2dcJXOKiAude3IgnE0ZlkPOI93yUoUWY6BjbJ7RVUwKpHB8Lw1wPbS1PFZ6niLs7t4/rNkShoV1AdpvN2Ytu7keUD3F4K7j8M5BcyrwfvqV38mWIZOyp5HFUVboH6kz8I+rzlJGjjpGHdCtG69edZG5bAVZFxkX9a8bAgP9Md6l45DIxn1osy8jD9h80sKFXm7hoMKl6DKg5AWn82kGxC9VuD2V3/9N2KERR1Saw9iWrBwWq4xRWCLPRHq03T4T/qpUyvfr0X53gkKTdS9qgko/HOPfbrIuVghIJl3ujLrOcfXyxRo5nkHSzOuK+NLLnm+tsxSDkfgRcY3SjT4sEyFjNIji+XXVBYKUVnnlwXzMrd2+He/H3Y3nFCuJYdjip5bnqvX4E3lC4oXNouNaqn3HpBUBjP9/ZLHj34ye89sgg6RiPBlpfe3lhz7Jj+H+PB1Spjoqo4vELfc+uCQyHiv+LdOzDXIc7KiJm2wIVxbVflS2W/+1u/EKxZZU2Ho/VrhqcNh2QznhM1PZFhr4btiGR2gKPQiNVuYKtSio3/G+3YUhp4zj/ZW0LF4///a54dZ0Zpa118HCbq4XnP0gQVjsJK+pOsU9ImcXFRJGWL1a/DpfO0lsgZfd8qxWcATTzyBLh4No3VEedA79x3cDrFgXbrhVF1GZr95djT9+MwI9NKN1IxghpGx9K9rh62HMG4TRoZDuYk+pR7o2D3UixwdcAoq+9lLl+nxeS9tAC4yw7lOHaVR9W8EVesrocXbyc9rWFSuJe3etWUnfWDIB+3Yls7QoHseNuEtmpbL6CGapBesm0nH1Ri1SQ6347UNGlow5HeRYmoiG+j3GsC8h8nkjr3/Xvrss09AX96HE2OjAPPZLNVMRnQfw3CRLGt4fCbdmuSeoZTeZHaWW+gujMLVKRg8/Ky1AUeR67Q2dDTRo7WQXjxyIE3B9KtkbtDVMzgcmEa1RPEVOK3Hn3k2DOQMNSmjrRmMltH14MDmmAV1AeUBaxfPffaz4bDcZypfnDrxEU4N+SDWUnjnPvesmvvJkzRUszYdRPobIJfUEiXH8EEPbGT+j/qzcv00M87cl7cRCp7FKVhr9SDZNP7lL3+ROh/NxRirOvpmbhBUOAH58vmTaTvQ4MAgYqo8vz/61hvp9bfOsBqwshjj8jjKGS2s2w/eO5nad22jHogjhnHWzFiXaqDkZvp6VsbIwHi/vQcOpe+jeHIJCvgifqYThzcmq5N7W2HfOLFgBWMNvovjwmHBMPSzQssZw4f0QnCiYOsCTZwULELxoIxszXqN9ZOacoz+JPJczDizKd3eGGtQpicagsogeTiCHdqzvUfsYxts/dAAFYxhj5mOI5S/+XkzLAkpNqlbI3IG3AaQA4d0OjZmjCCqir0wCbQ3Reb0+FNPpx0EE200Jg9dvZRe+d53CAyOgBa0h5Fcx8BYnUeW9zGLUkWDmhq1VssFQcRw3AneWXFm94Z1r3tAios2nWKcXZaAFDnP0dtVcgCFXX1IJisZzZxphRuyfAQMCAQF8aKGGtGv/fY/YZT7XOrftQeHZc2d+1YsIYgV2dgqlq2tFaVrZ/1rh0bS4vGLqYH3bqelYdJ/04dorb+aGvg0meV9oVDYtX1PHqLfCdo6BCYdbSZilJiikRraIJ5JHPF3DbjUeH+s5Eji+kuOJp5XKTPTyItcFe1BoTZRcrKfRK6COc13vZcI7NgXIRwRtjn3w0WDtwGQ0KdNBuGzsuNxVlp2XF5jdv512LSs61maBB49kGbLpX2VLXy8trVTz7bTtv0c9dnS16uEV+Oe1A8kYKfO6+T64x8cgzA1zHKtMl7kn//LgATDXJeiuUItPeRuSo2a4UGNSjB+vknxs4WTWdtL5QN1UKMKAXVg5YXDCrKG0A0LEuPTnRrLAhSvVWR5xWsWGV5xbf8t2PBRxvSIKp8fMqM4MFI2kOrFzZ4+/SNnWNmjR4aLQd2UduFUNuKk7t8dYTAj8Nd2+qHInhZphLt8D6jo5XeQU9rLmJUx9ABrUEroS9PQR9c100yL4kEXjmP75i0UrVGJwCjd4XuXGAnyF6++nhqAtFoxuiM41AWbMmEZVlIYffrAznQL6DAyICeAcsnO0amEXtxEfeCisk3UdG5h1D2sC8BQPRs3pUkOeKPNsBw2HUMDm2Kams8sUMwq9UObLCU2zJIFfv6zTwNhDVKXcEw9mwmj34BUzTyn8uyV4RCApYSKUjkjuu/NAi2tplHgweX7d2MvCEtV4hxtTl5HzaYBZ/s8RJWxq9eJNFfTpZPnokhcw31vgOJ/8OgT1DDA2m0YxFAJCbnHXJNxIE1nNNmzVk2m10JfjLWRSVh8V3lPe26ENedRyF/GkDXiCD0AOyGufESPWgeGcM7prCI3Zu4ey4Bucrad95B6g9Qx2NMjsPiuQjTRUPqsJcVsA5K8SZ2rE3hOpY4ZDKh9gjevXk5PP7MnbUbNYujOdPqPf/pauj48DlbP9UrOOfBYOnt+KM201qYesuGf/Og4tcdn07Fj7yM6uzXdZYptPc+pq6U97X3hs+ml//vfhcVsQLbLKdNgRkyqxRHgKB0lIb2edCeyrXKyrHmcgId42SnNwoNMX51jT+i0mlqBlENbjoieDKwKSKqWwvd94MFy6haSLJRFk0ATpAAcmw5ZBy5hYQpiTg1wYghG29iqc1KCLc4Jz4gM1zX09+p1clxHHedJhQmz3jziHbYqaz3JWlmTnFUMgPVWO28ntcZDB/YQdEAcgglq9lrG3pyiPmltZye9hp0EUta57A8yW3NunoGDxnTe+Vy8/xTPwj46R39MMZRUR6W29RIw3SzODfQUP58Dax9oBPM+98imtG/ZxoXDApbTYTU1ohTDJN56MqFnv/iVVNnJKB1aM7LkET9rAzL/FbPMokFYp87+64PpePEbf5kG7xFcTZEpAvU2OCIJfdBqIOxKBrMqAeVMtHFmXk3V8vx621I5+0W1+PAJMjJLGUScV5xyqO/bGxffQ9WD/aDjjrpdqf1IBMhgr5n3c19EexC3J0xpvc/Xde3d/zp/z3UddsBR9wKnEjhU3YhqjB7HYMasNYhwEkQM5kkmoi5n5pPPjRlcGcFzuH2eSR323bNmrVMnJxvX9wyx2lKvmevv3lF9xLEqVfxOZvuyV8OPgALIVPWe+ex1yCw1UHAv+voGrZdQCuLCXir7J7/7zz+mJVg4h1BUD1ZXSSssNoKK2MUbPTIGa7OzyNB4GIqdekCcQmuckBsFWRAegg4rD4tTSDMblsIxRuFSp+GDLGVDhXP5NIdV9Gl9/HulnojSa3jhFurVFPQg/rdqWGtrW+0Y8O00TR44uCfdB25pbqtI2w9g5BGEnaMn4UFVd/rj1z9CqgnV9jIomLxnHZFVM5FUFZIk1TiDRu5pHwdTh2WEaf3u9IVz6aOz54AhqPVxmB1VcB5Iqo/sbHZ8OD3O2O279DnNz0Dx5CA20SPSQQ1s/54DFDpX0xi1lhEO93UO/iSb8hpEDHm5m3btw8jnIXCqtN+bvJv6aTRWUcKalganDbbXNXqfOlCL//Jnnw1pqLkZVOPZVJIr6oFydXwXMMpXR6ktNPSlG+NSkpndioEduXiaqN35Zznyl5nU3VKT2mqW00Zo888//mQaOnEmVdLoeBl5Gwvpkg2OMk9qY/9mHAGvCfRjPDfrhGCgQdXnjaKUm1q2rsKGPfLUU0hbQbGnF+SH338FOnYlUX0nGo6yC+0la2LWWnNqAf68wCiT5hZYeOyxIuAqYOtib2kAPaytMAI3QOaQ4HH69GlGs4wEXPWFz78YMKoSUSqcnycT1nneHL5KEkRT49YNadeBx9N3UcD41vfewsEu0cFTlvY7TobX++MfvJJ2kJHfnSLSnKkg89tEVsDssxZGk5x4n2bOsvT0F7+Ikntt+j9+//9CoxL4ifplNSNqYMADNTOgD8Pi+ShzMjAZVhUQ6xwMQuXNSgBFTIutoW41RaNmJc6rDtZoJbI7jkSpwbpK/lmcuQeJh6ZPjIBN5NZvg5VtHYv3cZ82kNlL618Np50hdA2FxJ2YgMw73mefzXGNvncNX5MhJhHH31/Ps3HCt5JcCxgXldGLbECL7O8oRKUh3DzQnw6TjfasWxeMsxFquY4imidolcG7m3Hxg8Bqah1qLGt4vg8Isu4BtxlUBIypWgTXaBCkvNLwjduhrFLO9c4sAH3bAMz1Opctmm9Dcs6RRmGZc1bA9ViLZSsxbZoADVi8jmc/sHdfGjz4FIov9GDZsOs7aqz5ixlqoduoYVYpvp2tX0mtdu7UeSjiTFt4/igjuWDika1fwzHP8ZrjnEv1V6vJuKapg93nhYQ9szxS3FJcViBnpQzYz9rAnVu3oY3Yzt4cAzIfSwPUSBsguXzw/gexf3s39ISzitEjEhVYtyuMDdqOnYm2I571NIHOXezwTeXPuGFJRT3Uww0wRtE8HXbwrveHQ5El20XfpP2b2tIp0IPTQ2eiHpWzTFT8eb2dW3bh9IB7Edh19twmkJ0lgiEZvy28hmfsEraln4nrOiWfh2/SqUQd92VttJZau84rRgfxuvoCbUAeP8WUDa5fBE7HLEx+8dLFdBKnRRCDNNNvO8Axky78gWAghWeGwaNqs2vJmyjg6o2aYflza6PXT3NYZk/+nuOb9f4RJQjPeTBYJP9tz0YYrp/CYf112dVa51b83fpFeGojmYiys4O8ePFSRKl5r2SH+PGPUgE3UnCKkrLu2Fz2muzey2gGalizSJLs2NuL5lczER0U5Zqu9NbFyfT2hTFgw+5QVFdId2M30AcUzXai0gcU+h/bs4dOdBr/0N3ztS9Cm72Cgf7+8WOpB4Pn6HMdVnMdh2x2MrVXraQNiHnevgkZIDr67e1aYnbWFox1DYK1+9MIRuxH9FjdAJYp58FOoMC+yKHt2jSYD2xsEFNzroca0l3qBwvUKsSWO6lZDdF/tX/rQHrh6SNRc3uAsoUzexw8WY6zG32wSEZxP11DCLRlw06IJUTuUO6nb1+nTnWa9ePZ2SfE/yxed5NhtGN423EkzyEUO0Mz8rWPTiPQOwF1mF416gPPPP9CakElfYHsYR5DZFA0g0GUau2U5klgOQ3SFNnWJhRH+jYNhDN7lzrRHdaiGSr9OgxdoQreQSNvJ3UnN/8UvWpCOUXfX7QuCB2pyiCEGdk2a+IMLfahY1ouYiyn1FREfNhR9E9BdVffsIPDZxR7iybnbtT3T33wenry6J60DvixvK4r/advfj+99/6F1MBzwR+lxwloTt1BAop7aSBKHx2+n3b07+W1bqXD+7ekBxz+0Ytngub/9V//tfT7f/In6RrEmnLgogW8QEUbpApYJjXMX5P5Z0/WCr0sZffZy/NErWTqTgzWmXnwO1ireSC7KSV5GPRZR+ZsPUubbpbVRPAxDqowSXS/HkkpWYg1RNUjqNTr4FSnsK+qhgDFlgcORhjSKl6rBdhRJ3DdwZ6s5wyBkcGF35dkIK3d15OeX4uk0807t6K3SrDNPEZAqmjq1kE4fTpIVjzrOgK5Q3t2pt3UUS0ZKEekNJSz426SfVlv3IQMVxcBQz33oNSYCM00vYiyj2N0B8+xtaUzBiA6zuYG4+mHbozD0qSfh+zMPSVrNqYk+8wjw8pZVzD3qO/ps5ubLHFAJkGDb9vBw2nn0efTUi21XPqaAvZSmUTYK4xEZuppYLUJq9D8G3FU/HTaAqGqjvcdBZpfpU+vijN+H3JGDQ5iiZ99wBpep45831qqUFupNlW09piBSDypBd43qxAp2L97P7ByI5D0xQgkNtLH6T18yBTjJiDxwYFBZOMeRKlD7UeN/QmGpO6k5q7NO46B38r58SxfunKZ+vYEwe7eIGGFJizw7hnqrGZum2Do1mNThkFGhP+6CSqmQHnOofJjghF2myBymSB2FxOXW9BatEZ9D4clMU3kyrPsNQnPnjlzOh2i/aGWwOoOZ0Iod8u2zUGsGBkeQX+0g2cP0kPweP3Gdfr5GFXEvbsndZ7lGKhbEJkMWro429dQwXnjjTcY03TnpbJ/+Fu/G0Ckh0DPLVym/l8Upkt1p1Bq1nlZeOXGdFqFTlsRUa3NiMQi/X3hgtbW5nAMTs7MzXS5hhRsFv5YfF+rTPEQly1lRw/rVFFAzLDl2s+Fk/r456woUNTXdFjey8ULl0ozfLJUvwwWD1fGth9hxXl75oKjOKuQxeGjB4DaaoFixugD6kY0sxPVC7Ba1Aymy1rSH33v3bTavpWBiMAD3Pc29NfKEYjsopg+gyRSD+uwHcfk3KpOxspfZaONAXF86803gBPA0dncWIA0zMPe0cd0ZmpFO4Eh7wxdRHKJjnujDwzZ0uxqFPUt03TTI3bpPsw+ItxJMtW7MBWNxp343MammAFWmVYeR5kaHGcHTMBZCsvlOAvYCdSsUJeHOfjUkYPI26yH2ajgLbR1Nk0NRq2hGbry0M30weWbZJDN1LOAQG8ykhvDuMiQwvkpZinNEuGy+XWMbeyftippq9Dnjz4GLZ/sAAd35dSFNHlbYVuyFBTBH3/xM1DLHeoJG4yMRnV1iTjrcT4qcRtcjJD1tBOVre/bmAaZ5jvP92+ycUdR/GiEtNBCdii8bGDUi1hoB9HhNJCEBe8cvTmwUOeUCT+ZMViwp4QNFzj4HDygPyP5ibExGpdv0Xu1E4ULKP04k/XU/RwACeoU7Lup0Rvpc595OvVywD66eCv92z/8L2ma+l47sOgG2KGPP/8M8PC3UhlyXEvUl+6PLqej+55JH37wE+aTbSYzfT9VPlgg+mRUy/4d6d//0R+mZmo5Q6oY9PWkWYKUMoKUCkeky+hC9XOeZ1qGY1IxPjM+8xBHz6D9bKOo92usNGYxz4v7Nfv0nM5jKO4gL+RUaqNrFe+tOVrHi8nPrIkMv2kcgWe1Exj2yuUrMfjRkTE+F6P1GLbKM5H1WwQDZnkGCbZlXCfwMvtxXIl1GR2K8JQ1RR2ccJATrT2URT3MGsYh4OM+nt02WkWmgMPPMwNO2NEMTLr5OoaHVkBwMnIP+EiBaGzItJkXWbAO2NfvQWPvHqxCkQUd4Cnqp9eB5+9NQZohQ9ViRJ0FXH3J/Y1BdGBrUxNwIDWsaiDZnYefTNuPPpcWq5popKb27KRezsEqtrDG7JH/hNAMHB1SKqzpLDRkalMtxrtVYgjkoEsECFUQifYfeYxA8i71SqC7jT3sd+B+1kwnWMnzvHv1ZjrOFPJnvvz5tIrDnDXLhe1QCQO1Hsf4xN5D4Tyk/tvk/4Dno3O5BowN+YBMitlrBKoyjvsHB8Ix28u3pX8goMULBKMSnbrYw4omTJFhP3bwUDqJfVmn9id74TyC1NrTNuxFL0Ghdt45dBFIUPI4NwwMRzC6wPPQHtZI9JldTvsGd3EgbGauIrDEUVOeaCHQ2oRwd5AoeB0VbSp4lgpez7J/+mEy+xrOWVM1xf07w9m9wz0MDhJgs8/MBDNsSMYsfGnmx1maxIacOXNW0hYO63d+b7UJb9ciY8i5N0ZTgaHmw67MTDQsiq2yYB4E/xSHv6BPrmUUWqqzaCoW7aGKiVDBEixgvpIBYWFngZmKacNBhmAD+t6fzNoyPeencVhFl3mpcMl76rB8vQtEK7m/Izdm6rBK4dND9exHhdqcoXmvHRSOjxw9xPwnVLgfoD3XTa0CBYw66geTQBErDV3pT773Xrq12kFkB+aMI2ujt6eLYnot0W47Dmma4uFeRpdsIHrRSLg+ZyBenIS1dhqHs27r5kizx8gCnfI7cvVsemzfNsbXD0FzhonFxvUh30MGanv/Dox2E3WhwTS6PJ2uwxy8jJDtFIKSFnSnqB92kAm042gnITncJ+o3qupgE1Vz2LqBFlsxXHdu32CW1i1qc8jRoDW4DxhSSEkVbyV76oE4qutb0rsXhtDTg7ACyWRkaoVGZZiJRMpjQJYJ1QydXJRUWdNumI6dGhki2BefPByDKluIvs+8e4IGZKAS9tRnvvQ5+sc2EwQROROlq2wgtdUeIg+OuP2VK5ei+dzev70Hj8LY3MShaE6vvfoy0eg0RhixTbITJ+f6jFoZCdKhQLANqhwEo1L3VVFbfVgQlvJucZn9UM2B0yB7cBV0dSTLAvv/xc88GzJU/t0s9fTZC0T0SPuggt2HQsK+vbtg9bWnb3z7++kdpJsWWHcVMI4c3k9fy0p6haz581/9+XSCgnx9ZQcQcS1ztuqp/x1LizybBtQFfuaXv57+5DvfwigMAwViBGGqrVJTWcEZV7J3HMFext4i6iCzxrkH5R2DHY3Fsm2BWah9yvaajHaNPLbCgr/ZUAMZl5T9u84qowXAGp8kkqAbW3SPCQp5gKpwjVCONQ6zzXrqXvXcj4NBrWHI+BXi12EVde0Cuu/p6QG5uBiwVKlMFDBxzMTifPscGhR/lSNivxHvbgYtHGmWNo7BEqLeQC33caLyjUBdNyEUDQEr+fznUFnwvXoheCjMm+FCHDRZy30QAXu75oGdeiDmOEDRWt20JA0GQV2/Pp4+OHYa/UozQLLD6CuzlmfvFtA9aEYNtaUaxAB2H306bT/yLCKrNnfnGl4Nn3Uw09RmdZyKJC/CCuzA2a5wfltspL02nEY+PJV6ZGpyrVVAbtuOPJXOUnc9T8P9FvQmh7lGr3mZZtw2a5TAmT9++dW0neCthzM3SVOtyhYR/Fu74RE9Js2emuRV2M0L7NHNNMtb1lBBpYa1G0BYe5igboR6+Cw1I4NMRQP6qQHXKO4guY1nS1aC3uVw6sMeaOelrBe6rzoyz0Uvz1B41l5Nn5D1rikCtEvDV3A6JB84L5VhHAZQTxmkp7kbKHATvW/oBUIoWiFLt+2kDXuhxNkCmZii30LIwpn6lQGCPO36rHvKuWDYec+pUxWcjm3v2k1sUWZoO5QTFRN8jsIJd0Fo3n/3fQhpiN/+z//L/0rDstTlqXyQ2XjesBmSkZgzi2K2i5EvLyTWqOEsHFVh/Nc6LOEFGXjTRGj1QAaF6kQhV1JAgLmomgVKCwdVUOv//zssA7ncPLo2w/IazlO4C4elA+ZD2ZfC0BbjHjJslEdbF0xDM89BiBSHYMGNjl3D+DOscP92qOS96Q6RXVXzuvTK+5fTTy4S3bdDfIBqblG6j8baGmisA0BNN5h9tQUJme1EQ21AJCoCnMRQ3oBs8ApjR9ZRJ/PEDxNJtHCYpmg0fe7J/VAeltMQkacin7IqazB+N6/eSr/wta/HNOMGZlVdRVjyGmyvGzzYmzi9FdcTwyZzUNKLOLaby9/fgLDuEvUR1arniAZ7MVYOnVyPYsOu7Ztohj0YxIbITnjeKmFMkZC9c+Yqs7MwcjUdNBb/f2S9B5Rd13WmeSpnVM4o4mLuPgAAIABJREFUVCEUciICASYABKNI5WBLsrvbQbaXe3k80+7ptqeXu2dWu91eDqKz3bIkuxVsUaISSZESKTFn5BwLqYBCqozKeb7v3HcBkC6ZLqDw6r17zz1nh3//+98w/VjCqTgs7nqMLO2xMe3T2DYxDqQY8kg1i7DljtXhOlBDKXWBEweO0+wMXs3Bf/DDHw6FwECDZJmaUHFwezOMDjWChpcnThIZYkRraGy+557tKI3MD++8/WZk8Dl0sJZRJ0VEY8IpQmVNNFwXs65GcbeTghKau0X62yYHRMOdtDBcJmAwGzFiVx6qhADjbppfh1k3x20IZ12k/llFlnz10umwZFEzBmQRjMyZ8K2nfhxOnaPvLAs9QozEzg89Gl4Dtqlumx+qECveu/ckkFwbcObl8NBda8Kpva+HMTLuqqrasPNjHwl//A9/Rw0LkgdrWIRU1zRrZkNxPjUqLzFPFpzOCkOZTQF/RufF/UpPLicyrgPWlFCkyocOKxHcy4nQcyW1qyXANEcOH477WaMUx/pgXAzCpPgbUNq/59wyz4UqIzfYF+ppJu5lFtiNegdGz4y0PDNMM0U6jJw1fDbiJvY2gd8MnBLIywkIOic6gCzOWxvnnsyYNFqj2B2hPwv7shAfemAnNdfmeI1+lntl167dUdZMvcLlK5YygRs0AMKK0N402fwYShpT1Iv9XorzKWc9J5VdoGcNLbNw/ty18Pqr75IJDEDWASmYhn1rLxpsXJNT5821b9gSlm3aFibIsOZgv0ZatjRwVc+hvueQ+TSUIslV3RhyYHYefO1FYN+usJI66yS3XOX4erKsJXUt4ZmnfoCE21BYsGNrGKbmOkFwJfmhIL+Ma0TLkoCwknrULPc7Sm3L/am8YBRSkCpOnLJx9VrILfkwevdBrGHoJGfCZ25wYB28CYhQ8tYFIDVViETAmmknWIncmZMQ3n3vvVCgYr2lHm52efvSmLHt37+Pehg2iL0g5O37raDupcM7jsRYM2dsHtfWP9gbTjPNYD4M6SkC+2EgUAMZ0hUgeRAmarYDZGO91NinkYeKU+u5B6qc3Es2vZNMHOfz+mlNsfVhEX+XaHLpCkNjQX+sPxsg9ZFZt7a1RR9gTaySZ2fAeplzWIwDLiM46EED9MDeg6rMPJH13/7gj+ZGWURxyugsiKiMslQh8MsIy43sDBSPuK9JHVbqtFI4LjUMMqt8nZCClFcLfm7AxKklDyjWl4QNIn01Ud6OhA2jsJTuyRsnjouVyGRJ73dkSY3qg6Uo/57Wp25nL6ZKB+nnJOOmE8emw0qzK42YDLv078KaVZVl4UNo8V25ehbnfomm1WXoAdYC/VA0RGKk4/pU+OZP9oXm5VtD55VeRFCrebSzTECltsOG7QefLydqX4UqRCPQVynRoL0vJ6Fz78ZJTTmgkQM6wIO6gQGVKdgIZNeOLNNF1NpVN3Y8hY6u50oPzLGp8Cu/8mvhGorjVUAOxxlvP2o2QAR2mQnEwgOOF2ggTVczLjIjvS+O4nwM+yCbII+0fhSHUccmGaAOcceapWRhRWHzhjUYaaBDDo/PZT4jGU5fvM5Aw47QN40IbUl9uNDVHQkPExT3r188B3YBPdtRDGQGNiMvgOqejZrG8gWNYR09Ttcx+IXU/A6+hVI2xreUiHrHY4/G3h91wwYhYhjVR9o7e0TYYoj1kckne7CI/qO777kvtHPw3nrrtaiiUEM2V0ddTBOpsoDGUv1CjWE67NFnmMLXPvcoDyY7NZNluXd9jVHoIAddPoGGr5EgwzrLCAiDOIcK7P7uQO9lepomqRssogdrZfjBj18NT7/4HveBwggHZAlMziXr14WnXngmbP/ww2H/kQ6MuXJINdSkBkNbfV4YZOzILMyy9fR/He48Gw4I++KochnRkgcT0r6sPCAWISmJNHNmDMDFeXSxJnT3ZDKzNGidkpbA4DAOuZPFxk3IIKsmyvXfhej7CFAs4ngebTK1VuQ+twZSCyyp41JAWSTjyOEjDDJdGv/eT+1Fw+brfL1q+Z5R11A7IHykw+zFeFpM96wqMKBmrDCWn1kIRKlCjoGvZ26MYMpnZIY1TkCsW7RpO4FQEqNdSjawEKLG3XfdGeWw+oEAlYG6wnOfR0aWjxNZhkB1O8xNo3P3+iRIwoyEE5QbRiARaUdU2S9DiTw3qzTs3nUovEsrCbFTVIuIPYXAhDbBN7SvDuu3PUyGWxnH3XvhntGhMaAp6qtTaOJdgiHaf+lKuIvZYevIVa4eOhxuEFwEWh6G2Tv1qDKsZj26yAaugRj0EtDmLlsYCmvKUXMAkoYkM4ptHWQ9a3A4I2R447EdQ6KMbLyE2WgrSwWQvONyDL5kK4oiSBX3OZdSw7L5eRybKuw2buBKYjClCC7P2r1tLU9o1nOv4zAJsYFchyk07Jq7n82c5xGQW9sVEbME4jPVOboGDfSVCpn2cg5yLC0AC1aiO+jeG7dZ2TlyLFd8hjosFlc4u4xnJlchnkNsSAUOyrLGDfZ9GTU/78c9pGyX92OdM0W7lFG7QTBsnauQVh37tq52MdHh8tUnsn7n935/zgF6hWCHMqyUvxGeUTolyXasxyaU2CkLvtJbZTJlDHxaOIw00owDiFL5RFKmsOKVRmaxWBqbOTOyORoM/8xG80Ek8E0S9SbQQVLqNAOKmY7tdJkaWOK0kkwqNTzpZ0fWCzhzHNIY4UDrVAkEeE34K4ON+m8Kb6YyU5njEn8nEk8ycIbXUsksmHkYk3YMWMsCItorp0jJ60JlEzUbBq51Q/meyK8J//DUmyG7bilF1iJUGhI9t2ZorAXqvPEUp+ghWkuE2MKh9z3tVznPnKZjZy+EDmC5MqLcbGttNBHXk/HkImGylNrGAId0mmhmFgUN+40sFVzouIiGGnR78Psq4JA8jLdj2Y8DDQ6wKcXyx7nXIgxRHVnVZdJ99dWEF8TEl9LE3HX2fCLJwkavhNXUzbC+++nPqq0qoVl2eSQiGLEW4EiKUWU+3tkdDp3vQTS0PhShhHEex2yNZAi9wcl+VdbNsnhWQAR1RMAVEDEK0Wxbt3RRXIeLQGuzA+PhCteuosJiCsQbMdper0rWPUT3qjZ4qHwGayGWHDp4CEigJxbB7Tm6f+eDFGmbwvPPPxv7PMywWjEMw2SWwhZ5HIR6YNdYwyFqS6HBVB4shbTMqISfff6qXCuue4GMQyq74540rosXtsHsLI5TnAeQTboKnFcMZHfi6O6wZd1SRFcbIU2Uhy994+lw5tIQqjYMm+SQPUxg897B/WEUY1hFwHDo2PmwqPUO4NGusG3rynDhyDthjgboSupuG+6+K3z1e0+GSUY2UDGib41iNA4rm0OcBfRj4KTTmsFh5cLdnoNUMwWMTlE4Oqp5sASFXsZZM4kokgTsl7Rpv4ooWhUGoaAxAgLXwrM7TU1iECabTuoymZ97wkCojkBKxz9AXcxxMJJd4lRo1kLVD+tcZlSeZzMuI2VhQpGYkWFGykPesH7qGVT6yWDD8+T16czMsDzz0tC9Fh2ez8Uv7UpCzUsC1OT86lQlR5Qhvrue/bAuNsSrVnIYUoF1s23At0eOHuJaa4E9mdmGwx8e7cdZ9nLdiTyXTOT8PIgm9Ad2XryGZuWZaKiFF6O2MHulccmqsPLuBxiWyvVzvdb4yAVxtNhFh1WTqR2hP1GNzodAQ1qAWg/89MWwesd9oRyo8iLC0XsOHgv3IjLQSmB6gyzj1eusx/w6RvJkh1ISgGzOf89FID2e7TQ1zxvsrRERgmjdQFAkCbkW2lb2roG+9i9S1Q1GWBudj8LCOjFralFEN1L1lSYjEHFfZAIX5fHkjqhlGmVCnA7t/pA0x3v5XWJEMn1YpX56+TLQqa0N+fznuZAWn02AUIBTdHCkRV0zsggvEpBrrXVS2lDyrEz9n4A/AwPHfjttO2uSh8OLKiHa2Yw+aJRnjg3+tFZwDd7rFJlzSqWfxk4PQK45d/b8E1l/+CdPRBa3TZqmkk5utZaSEiFiY4ubyDQ/c5Opw0qj0w8SL9LpBm48qY0RCshkUClcl2ZASUSQOJZ0IJ/RV3L7KT09IkSZzZxoisUnG31a6ryS7E3HpVdPDVNUOsCwSasfobnRAxJZjxxMm9MSmRVHWaSjvpP30FDENFd4BedSRpSRzb089DAzkC6fpD6UhxJ3QygnehpiQUNhU3j6zY5w8PJUqF60Gnbfpagu0Kp0ENFCAxt0ECrvYoxrO/RdM4NRNtS1q93INXVHGKkS6moZ2diBt94KdXwebIvQBExUzkPsAxLBWkXa77wSZl0xdHFqcDx86kOPU9y9EtrWrginyJIuUK8YAEIaiE2YPEcKnmr61eIMb/BvscM91gmzYQpWAgGh5we7qQrj1QJ8AXAYWpgsXM99LVm0IFyHiJDP59c2MFQADP71/SfCwXPMx2lcGi4x7LGfmVd5wBqjZHqka/xn9kJGXpRLlgLBBKc1O9SDgV8Oxk6hlWbizqMdGEao+WQtm5mLJRtwxHHgPEt17IT4JEMIATqH6b2334mqBy2ti+Izq8dJf+Sjj4d//MqXyByuAz8gsoshNj1SP04oSXZRynZNs6yUgBEzrZjZJ7VUD7jwlOQCndYA9cYKMhTV79vIEB2EqXXoUftQOIfZS+dO7AmbyEgXLVwaDp++Ep58+mX6bZKeruVE/a0oWzzz0xfCqjs3wZCcCjf6CF7qF3JvN8KWVS3hzO5XIKQMhQ89/nh4kYzxIGK5UzAgc4A6Z63NAUvm4QzitdkThZPKoicrB4c1g3TTrNAgMKD1MWeieSjc95HcxnmzDqGhL8Lo2E2kEZCC3E1A6myxIpyhe1snNJQZwmjNQNWQasgXBglGxDa165iE/U7SOrAEbUyd1FWQgCaeg8HBdetywHoXUVHRCA6S3VfxHv7c97dW6FpqB3wmrrtHOCVv+bOIakQg7lY7S/JnG5c5h9gJ6+k+2507trPGSyKZQyEhs8c9+2gboDbrs92yZRMjYmCiTt6IGdc0tSWp2GVl5TjicmrZneGtd9+NwckNbEIWpJmK+QvDuu2PhglklKbJRHSG6uKpv1fFGB4DouWL0QwFtloBPHcdKK4bB91CUGN7wRRCr19+ZQ+6oU1hB2Nr5sjsnnzllbCytTasY/TJdbLDa6AsCyAYzJJx6qiGyc662evFBBQ6VRt+dQ6ToB5VBHCj1OY8rzFL0glxLdYVzYAio05yAllKiUxsftdAzzrvqNqbZrr8ewzIsKXCjIXWz8iI3CMGrzZjm3GbjPiz+D0+BQgW7CkzG/Uj7Y/LYT0m1PdTDJdWDyXQdEj2pSXTAfiMSMpMUo0oUhwrmxpq2eFJQzCe/2YyEnu+IootCSaRt5qKQ1h9qkky4bpkE6gOYWc6Tnc8kfXHT/zt3GXGLoyAyyZZClkWGy1mVzLp9HrSu7nIXBWmiTikSiYYNPgo/8X03pHt3JSpZVzYzMTXJFpKmjZj//VN/I6liY1oicPx61aWlPlB9FHJBk7kQ5Rhyfw9E4UlWLrpVpKNJW+m89IYpU4wcVguTgJJJoV3Hb19Fcm02uRnUXuL9zYTcxSFEWait0WUw2a65747OSCdYOi51LEWsWmoM7Dh+icKw7meufAvPzsYGlbdA3TBQEAeQi0RcwH1nDoymGkYbPOoiax1ACK03RkOhkrX13AYbxCRZ8PyKmAj9ZMpZcnWMcpgqFkj2UqPWncqy2EwCzlgcpS6OjrBr6bCjp07aECdhLjRFk5mmokHbOCUOahcE06gjFqVtbg+omE3kk3d0rp1zM1E0kNE1Vc5hGVETA215TgbRqfDHnSwuD3+UxAkKmqbQ1ffaNh3+jKOEeNc1hg6GashZDcJNJhFoXaK/o4kVOawU7BdQGZVysFvwMgvb22M4wocm73/9T1MZa4m87seHnzssZCnygOGyUxq3DEUZPmDvHbjxg1xovLx4ycxUGjy2UxMcFXGHmymQL9v764ILdnfY41JNmpcd7LYOu+LQzyl4Cb70+JvpEnHZ6/4LVC4B8+NYYjE7/XCeHK6rsbRDKWK59dIb5xwpxydC9Tj5gHXXe48AZZfgJr/YpRQloZ//MYPwkt7UMCAFm7w85lP/Dw1gPOQKs6FRgrmZ2EVzif7HmBu1hbUUnrO7A2DrHcjtab13OPXvvcU01X5DPrY5iDrTGNYokqIkBNrooNSY9AsKzYV82cJAGrcCd0pLBrbUDRwNpzatE/0rHiwDLFWaggKz1aDCPRjaMeoSSQs2KKYLRmEOnalhvW1PhEHX2L4RFfq2Ds9BBCvMRZHpXyZgf3slyJ+VwFiMywz9GsEZLGB1F4j1tuM7zq/l0fAY5Npno24IhuKw7L+Zi9RJy5TcvAZCCUmRz1ReYhGDAfr69J+KkkW2pcWgr+PfeRxnjXEFq6lHId17sz5cAwVlEnubwXKI02gD6WwAcWnhLwKgJgWGfgQAB3cfxDKd2e4SDvIHD1Pd33448zFUqAWQo5zwbiuEhz+LHbAgkgjUGQeAW8F+7AIqDUX536BuvgUE3NHGa/xBLqiRfMIcLDrUV2Ed9rRXh2WldAneeZQWIXSie0ig6zPZXoLHdBRgIOxtuw5VF5JItg17HEDZ9MgIWZZMbuS2AsaZXDMM/YsG7h7RpbDGNzHNPP5PIsl9G8JqQ3iiG84G4xzYg1LByPk3sfPS7nuSsS4dWyLIW/I5JMIUU9Q63NXs9Oamx5J1FRxad9HAlQDo3V8r2uOz+G8aPvlKUS1DS5S5+IzkzmsL7DElNh2MyyDFGxXJtOOgSMJkvbVmzFxUH1G4lA2KIP36dqY6Y3RA3bs6GHmYf3m78T8yfERceAdh3o4ZiL0BfDmLU0ojbPJs2TOQLdMFIn9v6QjOl6c3+XP61WtFOMsUiWLlE6cdnWnxdq0nuWCpLBemhXdXqe6HfL7V0SMxM/F37/13ewowV+TMRO3qPRxEm00pklvWSK9aPZmSu1Y6eR+hJMsypqN6biSiFxG23BobhFu0qmNhDu3rCAlZ8FJ8W9MYGyBBf/myZdDbv1y+hggrnAZ+cBC7cAC2WQfSvpPY4zXr1oS2XTVVU1xU3WRxZwjYt13/gyKGUo8DYRr1LUayUiam6lDcODGifr7bKz1zjDg0rgvXWDg4dXesJZaiiywcpxMLzr/17nuq2QvV3oYU4LTckqxUqE11MOER40qi8GRBfMr7ZaX/IKxylIOhQ02Tj/TupWLicjmkNPZGLMCm0mnp2EaNrXQUNgV3j12hiygjqgLQV/gEKmvU+PUeWBusYFstCPboQ5AxjCfel6hTC5UBe5Y1Q702BnyGOR28G2cFv00PRT5H/vUp8Kwz42FN/vRUFpU7mctHtj+IPDkZQ4SEkcYViN74WYdjX/X4GqwFkN0yJL8wWMV7nImVzM9aV04RcdWFLBHrXfMcm3TOKBEU1BhPp9nojLgvhXK6kcBwudeybNtBm4qhfJfgPEYJCu6SJN2dfW8cPIY0CAklWayuZGR6fBPiONKSHHichOqCco9fePZb4elG9exxwrDiUOdMLKWRTbWI9vXh7de+F7IYcT4znvuCSfPXgx7O8+FwVKeFP1sRRBXNFQFDrjTEAgX4aRmqAFoELP8s7UsMi77ozT+ceSFDoCnLNRjlinJpg+oVZbWbqYE3E1GK5XYAE5ZpXJqs9aayyi0X0O6rIFMOg/ySSF7T3sgmUMlDCHDd955J56X+QQKqln4jNrJjodx7taorgFdO5QxY5uigbsI40+bEfvAVKlnje2RksYsc85YQYaZDb7JaKNUslZojIBYs88zjdE8L5ZLMcR9z6kbKVJCQFnJHlvc1hw23LE+rFy2ItZrhDTfeevN8NLLP4UC3h42kXWpVGK2ZYaZg2JDQ3UDqMt06GJCwUmg9MY1q0K/zpRrsJHfEfeaC5ul87Ax6jLOU1iamlMz581G/HraQU4B6/fOlYenO8fQ4eQ6LTejRZhD8+3asumwuY12gnJHbDAKyBYhGIdxtJH/eb8GTariA2EmoKBisrDkrEdKAJOIoWxRrO8naEDy8yTztMFZaS75BmlNXnKc5RyZkWn5xh4n4cSbxDZJMu4r7Zs1Nu1gxp5H+n2GTxBh6UwWpUMyI7rZjM0/5RFcpSzQGGjE+r9PMvPZaXFKEeFYq1QVg7Ev7Cv/HFm9+pWMrdbJpYr441HYOvE3kIdoHP7t/3su6vo59CxGnRTreDhOya2trY9q6kahFlL97/aGXN9GuE2WYaqAEVPK6LCSPq7bv5IMSieSyaa4MZ1L6ohSZtftSgW3sw8/6LBuJ1bcys4SNfGbIybi5yVSUFJaIw7sRuFaEvUNZ70kDsuDb2e1emtRPoRDq3zQiDRv+y9iE+UwhIsVQHKnw6rVrejjMUW3HvjjhqoDdeHJF/eF0/1olNU60preJCC+unkFzHgBvuGBjBKNLmisIfKFacOIihw+sweY4TJw09uMpc+FveUBPkftBhIxr6kCWoTmyaG9fqGTDIjAgWt2mOYoorST9Jqo8v3Yox8CYmSezIqF4Uqcc8TQSrKBS0B+/UK9PAhhDsecWHAfsEhPeqiyezVRvpRyRw6MAH0soNB66UJHeGDHXXGMwLatG6IQreMXspViYt7VrmNnw1sHzzDPaUEYpWY3gAFVk00W3QT3OGexlT2VC5mgCji0gXWYZt7XOrLAhdD2JwfovxscCwd27YViT88Yn7390UfCiFGk85H4fU3XEFmBDZsP7HwgvAuME+EnIjBZeorp3s4ALCQqW7JkQWT3CWFU4LCKIIaUUCTWaft8NbJF/NsI1HgPStwXmezavWnAInvJKHOIuswEv2dD8XyeWZ4q3Pz7AFCrGVguRmmI4Z5rVzKIkprg08+/G15+70AYAuMvZcinfS85JbnhHSY3t7SvCOfPwA6sgLkJW2zpIhim5w+GwYvHIFOMhUcfeTx8+clvh15w/ZlqNDjLYXixnjnO6cLwCwdkOzcISLVIdWwp7kNS3akxsD4FRKFJMy+jG9i/BpBmQxa/Yx2L773UXaw/6dQktBjydsNYbIOldYG9ZSZXTq+e8ki1ZFUqn/SzL8fZ/y3As8K0B2hub7XHEAvl322qbyIQGqYmJkXdeWOyuyQW2Mx8CYcV4T/IAbK/Yp8dBt8MLx/oUwhMeCsXCncUg7XpH+gJKlMc46J4szW5HDM27nuIJuobZEcqyktVtx3BhmrPrSM0GKOO41ob7rpzA5mEgsIEjtQrDx89jqLGmbCGcTdLqKnavFqhLiPPyunDY9zPNPuql70wEWs8BLCOr7d2HtmPWjukzrCx+TZwgwBME+RJQrkCXDVbvSC8cFa4Fdkr3k92oUHvQvo7FjdBpMlBiDqOw3TsBjYnOmBrqL55Qm7L45w7IiROISZAlMCkJ0iFHW4ymCP6lcCncegja2BpyTdK5I10Qu5l/kwiktQDE/1UbXMmZo+mOdb5U0a1OyLW/PWZvqFjZRLloSg+qwPTYfGCm9fCz7SdNxVOMgbfz818wE1UzZ9YP41hiVAi1xk5DXymf09m2CWQZATKfPbca1R2Z/+fO0cN69f+/W8z3JXyomMbcFwtzS1EWUICRKHxcBdHT65jUj/uFkU9Mfx68jTT8u/+jkPP7DOyxyX17mn9wEVIWYBR/Vi2U4bA4Q2mEUK6mKnDu73vK82o0tdEeC/DPIyCizFi9mfJGPX03+M9ZIga8f343FjPUvuMBYlKHz4U/rOxzsBAI6ZMTfJZUMwx5Pfdu5U6xyUM50xoXwYNlJEjV4m8c5nseejiUPj6918L7Xc+AFNI6AndMox+G9lPGe8/DttpHofUZl03pjRsexPOXbwULlGUvUj2k4uj7KCmVcShbqKWNIO8zwIc2QBQ1TSGXDEWd1U9NNaj+5gmjCPx+u+6526mac2GNVs2h4PQ6E9gdC8gmRIhS5hcWdyHkEgtkkD2P9nmo9G210FGWSQpkIlcgXG4ALmmGT5/C7Oz4EgxjmRV7KlQuqmaMQxDMP72n+hEGBc6+ZKNzEKiV+LAEQ4Z/XfUP4h8lGHmOtGsY6JlDfJDjcCCw1zTtk3MAeMer56/gAzVjdDFyHJP9wKi9UUIpio+GnXt+F8f129DqD1H69auC6+88mrcY0IRGmSNpqK/RoajwNr1OhdYXFfJWmv4swe4Cmp+TLqNTjPBimQSnaI1FlXcLVinjFRp2F08j6SpGLILBmoBmXUtI1RK+TchSyVzJOIcZVbY3bQfeH9FTGr+0te/E/afvAAcCrWf6/q5z/1c+M4z3w91CxeF9pXMz3rhzbCifX04TO/OI/dvQC9ydxjoPBlWcS/T1D1e2LMHh4VOYg0FbogYY2Q7VWhHep0lqKGMUoe0llVg+j6EYRyCoMIzsxZcCJNSZ2QTqjOUmqm1CAVKzxbelCBjy8Dx48cjeUL1+24ax13b2LxtgzKvFVEZRPJLqEdjFNXDWT7X+O2332YtmmMGKxTo9wW0a9j4q+yTqgfzCBDsh7P374oTqTMQm7Cgs5amcFgjZEbS6fNwijbHGo3nEBDm0gZSXDCNcDNiwBw71eHzi4CLs0vCdWDoLqZ7D1DvnMRwCtklLSg2BpfgLAdZA1W+nauFaAF09e3btqE0QobL/ybIzH78/PM4VsgQEDTa0Tm0xLFkUTtz7paE48DuVUBk02Tto9gUa2f+njmPgy1nnPXE39QSLMCOFAoXxlq6DDsal6knyp6rph9pMg4/5LqE9GQugrTkEyBmQ/DRFmdZ8IkBf3zHmGHYzIwFTcgL2qFIY7z1FWt6GPE0C4rZlhwA/heVbaIjSPtPtX/J+kT1dn/P1+sJIqaWqTdpA83KreHzPWZy7J14FqJDTAgZ8fn7WQRNfvcaotPivzwz4STF0oIn72fSEAkevi7ROYzEC52pgWHUEUwShnjdUQg5gQV1XjoQ4gpuAAAgAElEQVSyeB1cd/R9fD927PgTWf/mV34jDnC0o7gKmCluzyglnNSW4sDsmJW8v66UOou0Dyv1uAkTIrn5dDZLVEi/LZO66Yz01Jm3vd1ppY8o7aOK2VO60BlnlPw1rWdl5rBEHPVWhpU4reRBxkzNf8tkXBFq9OcZONHrSK8hyq8QERYDk5hGRyfMqqkcPEKhthAiQXMjUftwV1i7HlotdaZ8CtETwD69k4XhL772bKheuCHMYMD6iTiNxBfgeKhOMG2T6B7Dv546Vi19SBUQOhw1cQEGWSeZ1gki3iIynu6ui0gbdaKEDmTn4aOAOu0sIWDJaRuBWeZiRkfnUsS8zOBFHdZCDlsFh6UJssQIihO9ZGUHYQL20Cs2QxQuhV06kRTYCj7Dz40kFNZGVlADkkIOuayA2TlFltZAn5NcoDqi/damWowdjdHUgOQClYD5w/kIr+w+wtRRWE8FNTgtonFrhbDqxmA9zmIQaQpjA9qADdUdUkc+WVchhdVNa1fBcENpHrrqwGX6yJifVM41LQfWKVJjDuao0a1DKrtVFMdILOL+FmL4X2M0iwZ2GYoM7gNFUQ02yqlhLWb+mI5Lpp+UWbOxSmSMKmnoFN69qVWZOUwaUcebqALv3ojQtSQADotUbmWadFgWtVdSE8lhH7j2DrProgZVioE813Eo7KC2uWzpivDO3sPhqedeIuOG8UcT5TqYkO3tS8LzFODvfegxoL9LGHWnPaM8gXNfUJNLPesQ7EmgXXpv3j58NFwi+5ur57kzX2qESL2ErDgX425NSPLAOH1+eUCBeUh1zQEROvQxn+eba0SOgYjq69yHwsebmRk2x1qmkKEQ6NmzZ2NmoKag0KdnoZyazCDO0IZl2ziu4PAN+JQTU0G9VPUDnGaEX/k9oVhrIfZo7di+LZxmhlk5DuLYMWp7dY0M/7weWZtXCZRGCY6slckWLCbLktouWcCzpdaoaMwcM+ZUmi8DYl84vxxat8aV8TxKTuXAmC1pDO/sPx1H2fegkjJq83Ss7ehYTH8yUbnGlb+6d4qAnObYi+Vcr6jBUkgTDgnNLqkIxzrQ8QT67TrfydwwBasZtErLRClMySzqNUtXrw6jPNvYWsD6RcV89kQUyRcWxGDLyJOJF6NHja0Zn8MMM85gVkUYg2ltqOoaoFVZZE4WuIrAGae572zWezrON7NK5j1lHItCDf5mtI9pnT+1wZlSRgz0M3YwBuPRot38rg1OiGvJaxJbm7xHfK1IV8YxRft483fjDWT+88XJ52nbrTflmHWZIem4/JlOjt9Nxrwkva3pJIyI8vJfzMD8yNv8QHq9N68phgaJM52UQKejY+2FDiUYXbx4ifEiv/Wf5hYsaIuXI0nBWkWSwSQfnjis5O9+pell6izSzCdzRxnPfCurSWtQKXx3+3f9tjI/cSmiJ//X3xNIMK1H3XJQt8OIUdA2wxCM161+Xvy9zFwYvbUPN3LXk/dI4Mc0A0uGuxmN+1D0/lVsXCVhhB180hMY2uuw8K5zAJ0wtxj2z42BizQy0llehsYir7WRdBon9dxbR4jWJkINTquTnimTNdUuKslGKxQPxmiUY6xXMBiyCBqujvGMjoUI8NUjB0OhQx0xFjeoaSzGyE+Rlc1gfOcphUIfkNCHQ+fmgDNqgdOuQLdNhqBlhZ13bQsjHP4lG1aHi6iqS3U/wdiDWepVwigT9lMAlQj36Lg8cIqFqmWYT+2lEp0/o7AJMr1RhHOLsPz33rUBJzlEf9ZqaikcUJW/eb9yhhIeOnMpvLTvRMgtZ/LxbDF1M2p+NkPSvzIK3R0qFtflwcEYMSOojf6qXK4f1dWw7a5NkVI/Bemk81gH9HjmZVEY3vLA/XFsis2Q0xQtzAQMGnSudyKsq5DWrl27uIfisA66cx+/byOk0NZBlNtL+Zyo7G6Pj5ACz7oBuZwaCtlRBNYz5IgU319JKYIG94MK7smYBKfQJhJRXSiNXIHdlU2zSSHPbxXw3zjXLk17ALg1m9+7waTonOyJsHhpA7WiJeHbT70ADIhwMRF3DtnEL//858JuWhUGOUJbH3okfPOp58gWt0PZ3x8+dD99e0d2hZGLJ8N8ov7G1rbw/ddfC2NCgvUoU7BvVMIodsCjBkZjQF/WHHslf5TMCuM9pQI+4Tz0p+gEZIhFJhg16CZqWJJqrAnodGwWlq5+CFmg9fSL6bBk/KknJ6HEwLUccoHUcRlbOqx+NChTrVFfK/tEZCVK+ODE1q1dg8p9J1lmZSTHVKIAY+0RkVIaUOnpJODQeVpXUrNuSvUInKzO0Yx1llEohUBmrY1FoaaU3kWEpZ3tVcy9l/New+MoxlQsDD959WAYmMwLXTjs0Qy707PsbCuDCAkbiahaojpv3a8E4k8VjNVCFNpLQAdKccZtK1dHFGPzxjvZJxXh5Z+8hMpJP3DnIbLglWH1HesiwnJtpB+Skv2KZEfYqVky2B5aF6YKqS8yqNJ2HJ+IzsssS0q4dHN/loVDtVwjuUT7FW2b7T6Qo0jqICGBTE3Q0G9mwzmeYa3imKiMvTNT8w0+aDcTO5k4qjTAloQyaVBltimsmnGg5g7v+32LQZk6YcbcxveyTzOSImKGlKlP+T4SJiIDJhnFFEkw1sxc4wwqllxPUtcyI0yZ1fbtxuGO7EcRq5gV8jMlwrSv6gQKYbtf3UfWxKIzjP/BcrUXjGVL7Dr8CrLwK91XYAl+8UvcU0wQoyFwAF7i5RLigum13yNl3LQu4whuOa5bpInEOSUwWKSquwhJiJB460wqevO7jih+XtK0m75MJ3GLKn8rQojuJs2qMhlS8ua3HJ2bRYjHFDIdk55GE/bdWNBLFdsTJiHwgSwdU09ZLcBr4vetRPIutviukaTNiEbodm07ur2ILvlRZJrmt6AYDmOwiIOgwxrPKQ3dE0XhK999I9S3bw29UF41cDXgGzUeWtaY9kwKs8NhKw26khLK0Ra8StG3k76N06ooUzupoOh+hvEUJWRJdWQ8sxhfKe4DSKFM8n4T9q+wdk01TRHquCaxAANblceohO33Mg0ZLUIIAccZl3GOw9gF9DaLQ3b+kX1F2RzeCmAsC+N9kB7yOYxzHMoqSBBlOIIcDHkfwpUkk1ECZ9u9m4nuJ8M9myBhKKNkYZXn5JTWd493why8BhOxncGSg6EfZ5evUDD3MgVxgrSNWp2GZRqSRWm8D7whWcEUgyTvD5eRzKrGWe57a1fE9EshC2y4715UiWxFGKVOxJyqzHwka4vr1t6RrBfNyCtWrIx7pQSpKrXNHnjwAf4+Gw7v342hhanJn6fVaKP2thDYR1x/ECOqcYhUavaRjkkoRbad/2bEH8cycHAUBO4EBp4YwciSzbQuQJ+tDvo0NclSFNKvUKOpgiF35PCusGFjK7JZSGz1z4a//86z4XgXpAbgrCYyrbtZtx9DAnj4c58NV2gHeIOgpn3pqnD29NHw6N3rw8WD74Q+5Hzuf2BneOPIobD/CppxjfRR8YyGWacKMoQpJXAMwp3ayoiNPPqK8lC/mKYeOCflHZhWR2L7if1Ysa7MnlYc1TEjNuDK9pMGr+ORXKHq9xFEU20hGMvMnZI6biOwDbq2GFTCitTpSGFXGWEQ+M/3NkjwbDkNwPqVcKyab+U4AceMTLCHbGC1sViHJXFDIzUN9OVQ0ByCHgeLZk8PhqbqubCstRhWLQoe7J08rt+hlcKkIHjIBE2GCz3TZFhzERIc1VnIiZC+Hc9/koVE8FIDyXcIr6EUQkAZPqQCgkc1mVMZdU6HgjZyzQ9+7BPh7PEO6PpnmcJAoEb2dxqHfvb8WWD/baEBZ11OBui0hTH2YudodniWqdIdo9T2IFXNQdyQYTLn+PnoJLB92hfZc1xTvqPdQRi8sEggwdEXj14LC0vHwxrqWqWzKOIQAMZpvImbi47BxEHFF21wkrFkMqSMlU4yoaRXTTsnOcQ5U2YicRxIRJMSdMmsKgH3/AB/njq8WxlUQkBLRX6jNU2cZ+qUXFP/HN8i815J9B9fm6PwcUyghE+t+d32LHyd2a8XYp2KlUlnEiaDJhPYMb3mhCSno0pIfdpkkQWbnQmsn8j6ky9+JUKCflys8Uiv5AZSJoo01EiCsJ8pJTPEib6ZBYuL+f4eJumrqXbb7TWp1OG8z/GYqmYWJnU+t//OzdpVRAASx3YTfhTGYxFi0yFfqcipUvupY0udmQfM30uokxb2oQabYTnvx4cqXs3iCEu1ty+LkKAKHA66i4o3GOsCakHWNKaB6M6fVX9uisMMbNKElA5Rff8UEBZY+xzagn/7rZdCThVNxBPizES7RPSN0shxNFUcgiGm0C5pbUCyZEEUfR3ls05T+L6OQ9zHtN1yKLuXLjDUkJpPTREbgQyngToWgH9Uw8iJeHMMdsHqcWTUE3qRZppF+mjHvfdRx0EaiOzsEj1QedCyn3/rDYZOIpSKhNAgwxnjRoHtWI7zyEMAVJHccbKZXHpOGmC4lXOvPdCUx3Ce9UBSeRy+9rZG+snQXWtviU7Yg1VSWQ82WRVefG13uNg3weA61JspQpeRLfiaThpOp3HwsgZzNUK0w9dRC2rBwY8Cjdbz+dtQM+h31AF1gFd+8jNgovKwEihrPhRd5x/1kvlMAsH5fI3orZs88siHwu7du2PGoCG17lpYWh22wCgc43VlCBW/9bPnQi1V8jGH/qGhWAmJyEDAgNghgOrduS+M8IQYZR5q8N1/aS/fLESWfuo8XVCNY68Lda9VROGOji8iSlTLrocMxMzz7BnqUtu3wNpsDz947mfh2dcgVYwRGND/8xhjXIQYx+hlu+fBD4XvP/2j0L72ThzX7rASHcmybJ7rpWM8v4FwN876q88+E4YrykJhLZEm1m+WjDgfGS7vrZh7yUXpRB1OHa4EjKluggRKVwXuYwzXpGdS8gV/Xk9GUQBkWEtT7wA1wTZg030HkLrhvltRk1A9wqZ6CRSqwShcKszaCJmii3pmRaZeZf+VDcj79ynv0xrrP56pZTynfpUuOCuXYFD6fCR1jDhNmGClB0hRHT4dYRKh43SAyrMlinCNFQxHbaudC6sXo7lYo7Ui4ORQ5hHE8PjDdG5D2HdqIJy4eCP0kFXecCozQYhTh6OZj3UR/miGYM1NdpwECa5tnqN+2HNFZP11PPsqmKpZ9DduWNkWHv313wC6RmmhvpV9NhXefuV1SCiweWkeXrRoWeiDrt4/cIWAZC7c98Aj4WrZivB7z50Me7LbEIOGnk0WGKEvMhC73eyXg4SPo0rqPEK02WohqtIePQa9YKMwROv6wy+1z4biCeBSgqPLl1EKud6PDeB1toPoQPjzCGSctCyS9sVaN8xjj8r282eRPINxL0VB3fq9gax7OqYBkhpkwbIO1rhGKSnkkxkmrTuZdg7ZgAZumcQidXhm6amtvdWTm9jYVIsw/T1na82ocI8QeB8lhSnu2WAhQtHArXrNLGylKJXiTTmoeIwSYAlvR4heJ6tdxrY5DsdKnnmqS5Ydh5Mm8xd53E9k/dmf/yOvtejmhSQp3y0YL2HxJaw96eqZRt7o+RO8NMm03u+wkq7ljPxSpkbkTaZf6eKkf/8gHJhQJpPkLIXv3Be3M1E++DuR9acyt/h9BnJNHVtapEwcWuJsk4eR1NYMVOwfqaLWobSPcEDKzNFxKxRaYIbAoTPFP3Zof+hALmnFijYefg9FdNS56YqfQ9ZlgMGFeZVN4Zk3T4WDF0aAzWgsJJrMZtNWUOivshGTYr01nhLorRtXrY3kCRlTTiGW3t7NffSRWU1gnK8zibgS2LuEqJMtQS2rKNwAapvCEAh5yKDRYQkFXIH6nY18j9nPlk2bo5RK2+ploZMs4QiNx6cwulNEhfjGhMaOE1LcshLq9BDv54gIGVwqhbQgollM9nUFqGcEh9MMUaMWCnT7ApwDozCaG/gdmy45AEUV9UA02eGV946E4VyYedXzw55Dx6N6ulnUCI3NeK8Ic8ocVI2giS7/CmoEUziAJmpli4AKR6BfS61/7529KLXXM6X4vtjvMk5P2jDkAh1K2vRtE+i9994bnZbMwVprD0Tsy1avg3Ryd6jD4Z8+ejBcQ7B2jv4wtQql/pZTNzSDHob9V8wh11H5lWYLGgQ/Jw2CpjAaFCuis5ExJ0FHuHAtFOhxsmT/PE7Nyb6f82dPA3lWhBXoTs6jHvyVf/5ROHoGQU+y3mao/Z/97GfCl//p6+Gu+x8iE88New+dpfC/jllfr4SHd2wO18/tD92nDoWtOOvL1JNeOnkslKxoCZMwLWeMolE/oUM3ZtY5sOWmqU06ndg/zw5CcKGomMep1ulaA5jgXFojshdrEZBoqcMACQpkyh06gigsArPzIVA4/fcg8KSq9xbHEwg+mdIswqKuoOuiE1fq6W0a25tpLZD15zrVc26s3chuVSXDn0mkMAjTIHdTm/UsV5LFRPiM0+JkYs/cPLKektzJsG5ZVWito12jlMCQDCwXQ1cAcWV6DjbsdDlBUHZ48Y39oR+yyQ3n6HGfiY01amUtYudrIuum+cjljBfjOCrZYxU0ftfQlkBfdqiFsVpNgLacpv97Pv2JcPHcpdC8dE0kHVhzk5k3QQbnnK0R9lw5UGypkwFK6sKF7AXhv754OuzNh6GaS40x4T5RwzZzSNCkbAIh+0u1MdL4I208ZhLcE86s9ca58BuLZ8MvLpwMheNw4GOPJ5fOM5V/kK1iv1lGHLuEoU8JEDoYbagQqEGV6hesZRwpb+1SwWEyPRXXYybDheXirLVtCXEi6Xka4r6SlC2pAUaHqCKGnxkRtIx6kGGFkKZwKJ+nbU0dlTY5HeJrFobYYTjD3LyyxsXIXMEst3WBM/H8j55lqvnmMM75X0Jvp3qTl5lAUAUKoQ7QOHC25KZrjCvq6zofCggkrG/n4O26qVVmMbXbMzqk+DfnlUbxJMNKoTyzN1lBqfZaXGg5+F58xDKTOlYCFyZfSQb0foflxk0czq2ak39Po4X039Kf/WuHdcu53aKrZ6DFzPve/rupU4tMlPgg/P1bmdsHnWUaXfje1q3crMJyzTgrGy5TKqn8nTg8zozSQWZsrm6w/Sf/5WtkHdWMc9+K/lxH2HQHVGqkYCoaWsIVtPCm8stDR29WePqVo6GyeSUR1GAUVp0HvlbDFOISlXGpM8k22sK02iYyhBKlkdBtO45M0xUMQxfOwHJt1/EjoZyTUVUKpZyIpQkYphfno8Ny8J5FSYOMSqLfAXqvxqhnzFHPqKKJUlHJlsWt6BTmhWtQlaXNd+uoIGuo4C0lWkpsMb1G5WRRQ1LJ2fhTGPdioiCbTN3slR5kNnUlDa2TiLSWM131zvUrYyRplsIVhJqG+eHkhevhxfeOhezyJrr5qxD3PRepxZOMVhgjo+SNcaYcOIKGproyFN8xLmzQbEgkmxjgl6+4L4fyGkSM48dOAssuCZuoWY1g9FS4kMVohpU4mWwIGAvDWozvq6++CmRF5Mm1KkW1fMPdYfXmu2KHvkyzS8Buw3z+KHVAD8A87jUfOM8GV7MGv3xflReMTv2zzckxC+UeZ3BYw6yXMkbOjopqI9QdV0GcGQD21DDJoDTjvXL+ZNiIzuBa5p/tZ6zKkz/4GXU9paYKyHzvoU6YE/YcORr+7W//X+H7z/6MMTXLmVZ8huZW9gTRd871C6GASHj7fQ+Eb738SrhUBUxdC+mA6xqnUF9M1jxuxIphnKWlIdshjho8sqzpXqBB2wsykPok+8YannT+nfdtj7Uv/621jWZRyBIHqWPZb7WEDE+VDx212ZHOppT7O3z4IAy61ti7Zsag0/L3nSbu8NU45RkHLhPRHkY1GB0DI8Rqy4jK/OrdXVddg7VWQUNI0J4j5yfZxF5OP2A1D2nz+gVkgNQTSxh7g5MtFGYCrZjAYc1kVYUKmq7//n//S5whJw1eqD4By4xPhbpESXRYsfQTHVYp69RGVprFnq0tK4A8hJgqZ1CNzoXzq8KmRx5m3EZHWH33dt4FuyGBgjewgV3bYKajpZsAlsypYhp1+dLwf37vZNiV3xYGyf6YV0pvJY6HulQ+qhqVnFFhuVGCvn5HD1nngsquq4oOdG40zB8+H35zdWH4RB02YeRatKtTZHdj7K+p6Iz0v450oeYGyuFXXM8MizWxWck0C23VIM9M4Tpr0GlO4Ov9d3UAZQH7X3y9sm44QgPadO0ia9Z9bhlO5xXr/ZxLnJ2Oz7WWYWqwksqdeQ1m5zHbIksez0eAe3QulC1cHYanaVVg/c4S0L/44vNh+72bQn1JTliJ2scsmWDHWA5qOaAuZFqf+dTnw1PfejLs2/Mu5COElfnpPILoUQLBec3t1PTZ03pNyS6sX0kR4rcpJGihK9Z/HKp4cyyD3v7WptBtJwhmJtMSK+Xi01pQIq8khTLNwG45rTTbSZ1TmsUlDXC4hkz2dnsWdTux4vafp87y9oLi+/58053e+kMaHaSOLuoF8oAKqN0Y+ZUBl1g7i7VO9blYIBsnpZc66G6QKHGUh/cuauEOE7Q357GPPoIqyImwed189jqjM4QGiKx7J8G8c2vC919BHHOmikihGiimJzqqeiC1MkK9MjTpus+fCysXLQ7rYCQ5lE2FghMdzPKhpnQMiKwUhYvTdLC3kNnMcuimyDSyuYZF0LZvIElkg7FZlmVm6wOm+r3XaNwF2rM3yyzL1H4huoDdk8NMQh0Mu2FzTZp2s3kmbT7NRGoKYFYAOV7DISsVM4ohmocTV9svC6fYC2tMmnAN0WYb2VUdWdY9d95B1oExkubL6+oWtIUfv7437D52CXHbZSjZz1DPQjkdttcYwq8z1KLAHSOLamZyBEYf/TxkMAUc+hKMq05rFIeQTx3xJJOKrctt3nIXMkd071Oncw/orJL/HEsyHbZv3x4Za2+++RY0/LEoSVTVvDDUQH5YvWEjmRXq2INQ+hmK2c8sLY1xIb1Z+dSVYnDCl0Y6HXGTBlNR6YH/VM6I0jKssXJFZlqjfL7nuQVJqEpgpiEarTUWSppNAYOO9F8J27dugnm2MHzjyafDm44goXrZAL3+Ex99NDz53e+EjQ89GprbloXv/+DFsGbDneG5F38MNFgfKqeYIH38aFQFL2Pw4reOvh1yFzYAixFIkJEX0vM3idMzW8wmm5+xncJZnWRZU9dhkUJIgOqR6Ava1uF+5sDfAQOxHgKDNa06rsNG4RdeeCFqRd5199awBzq9dauVwJ26ACXVdjFFYDVOeRiKepz+irO5cPZcHEexd8/e+N1zVcRr1fLr54wY8FqzkhAjvd7axmkyOd/Tc6Y8kKrs2gkVdpyGPI+gZnl7I3sqF9i5DuSB1gug5lGw0I4rA+Hxj32eZ1Yf/vQv/jK8/NrLGE8y5jgbK1MX0chy9mIi4f0C/xXaewZ1fAHPp5wFquXMZdunWIOgNJ/RWF8Rlq2nveDc5bBu20PUiO3hEt0zTHUMCc6DdpRIsSbYmCxdFI7mrgy/+9POcKBwQRTQrRy+GjbV5YcHlpWFO5sYccPPxggWJzAiQ2QJHb1z4adHR8Kei8ylCwR9NOC3jnaE/2dbQ9hecJGMAtIOdWODIZuS3UQz0PqTOntCHklbeGzzMF2IdPdMZpSiWJJX7NuaxdGlcGFSc0oSjOQrEb6KEJzr5VJFCDVV1TfAv/XqaG9jLewWAzs68Uz5JX2lazWFYMJJWLFDpRB26heEOfor33jmaaTHeoAqs9DcnBfuXEWNFOLS3/0QHc3CsvCZz3yWfszWcI6JFX/x53+CxuK5sJMJCVnO5MIm1IE8jNA83UfPYy81U9emsaHuiawn/vJ/z8VREkZDyrXEjCr58pojsz6TXaXyG0kDbqY4FqG/WwPyIq8+FvwyBTULkER4H8yubq8xpUbidqd2i3SRZGkpXnp7z1XK4U+dUNp9fSsXu/UA0gef1se8phIaB8tgRSkUanHPr+g8MxljZBtG4oilREY/U1va/e7boYNxHzUw+T76iQ/jsE6G+7YwaXOiN7K4clGG7gZ3z6lsDi/t7wz7zw6GmmaaRpFRKgGaqHZGFgVgB9f1U6OyEfgeptyWAZM5I+gKDucE0N4ZDPcEr+9juN8oc6vKsZAFbK4cDOgiagtXL5ynnoCx0pxiuDVQVdQIrjAYLjKUuOJKZkStRkC2ixrMYvqouomijwHxdaLmPkNBewJr1o8jdZ+6dhrfCpyjyhtZ9piQtjc2AUkZXWH0LmOsq6mr1PO6xah31OB816CY3c/GlNBSCbQ5x5TUH6GpdnUIZlZVS+hgjPkNfr8Ew+jcrQmkj+zPknzp9OlWDHApsOEcau8VOPHN69agRk+/EL1hr7/yBs5gNGy6ext9QzRik0VpNM0Ehshkff5Gj48h7ST7z4zAfVJT28RolUVh644HqNORFQM3nDqwC+gRx0QGMIrTzMNhVZIhuB985kaMaTafMEgze5rnr9OK9VvOxnXW7hz7QOWQfAr6y+gdE3pRl04NQiGcq1c6Y8T4wN0bcXI3wle/+XQ4d53JuhzYnfTwtTE+/Mlnng+f/cIvh+//6EWy08VRj+7a9YtMmabWhFTC0OmOcA9Z4rMHd4XrHPr8toYIE+coJs0E5BH2gvXLWTUGgcnylIAYRMkddZNciBgqc0/LbhWKorbUyLNZx4wlG3Gd9rwV2LSDibPvsp8f//DjkXiho7F1wDptNb1ZZo25wHPq1+nUjbDPEVCpV+coCiNvG5EV3lUmyQZjs33PSTl1MOn1auF1nKMWmxmH4ogKaxoy6q4xzbmUTN5+rxrWqzB/NmxctypmG3dvugeW3ljYAquyqWUptaXh8L3vfy987RtfiUQYkYV4zm2+FTrTwWhjhQN5NsV8hjPZmoDf61BFryqkzsNhqakiu4Lh24KCzCxyc1nlDWHBqk2x3t0D+UkAACAASURBVBL7QzH+1rOjgSeQsi3DiQxTlcvCy8MLwx+83h26KppD6L0Ufv2uhvDIUs4dry2VlEaAm0td7zRIw3VqgouZVzcBlP70iZnwL+9cgB2ZHZaOnA3/77bGsHHuDC4MRAMprynaExTKNs2JEHQkoSUTB6KDiM5DO0zNmGBSUpC9oVEnlTOgNFrss+LytWtxmjsBpyzg931F56SGpuzoTOlE0gq/EwVnTVRYO8k5BoEGOh/8Su1o+nNDucn8unASSJCGQbQVl4YrJzpCP5O8N3M2elC16RvoCqtXLYBhORP++juvkZYSzIAiyBhey4zAQ4f2xLl89ajuTFIjnQOxOAO8XVo3P7rc2KPGmtBy80TWX/3dN0GWVEyX4pswVnQWMqRiHceUkQOcTAhOBuLpsBKh2aTRK20ASxUqMiWomw7g9sLh7ZnUB6E6/+6Cp0W+92dVt5TZ08jiX61m5gfmHB/8SvvF/Iy00F5SCfbO4vnwE8mQBOvVeNuHM8XGmAKHNzIZgSFoD8pJRtJ3nECRgizskY88ymuuUsCtxRAwhkJxz6LKMDiHGkVJNQrsM9SyjtNHs5ii6mBgKADkC0RQicxNtcs4DKNEpRvWr4FyXYEYLewqYJuTjDC4zoY6wzjzElhNp/ftjmPYhRALMUANsLcGyBZmOWTZAuARD8EZAgMiR0eW1Z10qOOQFiMS6qC4HnqTylGYuMH7/pRx02cpvhdSJxony5p0DATPMx/IyaZiO/W6mUxcBMV9nMh9IeNI/Hf7cYy2WzCYFUSszeDSy1GuqEUvcBhyhvXDWmpfyHGGH720D1iQdSmro4kS3UOMYQ9Y9hCQ1yyTiqNyA+tcA0vSab05Uzgg5Kuaee91MP/GMVrDkDd+9sLLobKumXlY2+JzSou+CqjKXDMLsv60ExX3fYegPQPlCSsqJbb1/gdDI/BXBUZq35uv8BnUTXDaN2DYlWLAHVoqJCjUp8NK9THdd+kYEuFinbFGwCZ3J7J2Eiz0AjG6/pU48FWrlsWRPLO2PvA9hwyo79KZsGX5fJpW1+OUXg4/e+9UGBq3R2c2/NLnfyG8RgPuJPS1XGpxFzuZBrsRduCu9+jvK4lQURawbwOFbAd7/uDI7jC9EGIOhlcV/rrW+WGKmud4rJlwNlG8yFNBexTnymTnOWqm+ao0AAGN6dVYD5UuNq1ZF0qsw2IgNzISXgm2n/3sRdiTC6PjUdXFtWglOPCM5HIfZzuOxyzc5mLPUA8O2961a7A0DWCdzaRW4ZJFzDRSaBmD6hh3iRuj2JQ86P/nDK4wqrJtZWIKNxl4mGGVEDhUkMnPo6k8B3LEww/cT50UEkohzdO8tg2F9hyIQDPsZTO+P/6j/4/P7kxm2lnHIkOxFmYrRraS4QZ1nLNivs/jzDTQfL2AwKqFPVADESeX17S1NUF4qgeaPRa2fuiToQjShc82mgCRJtYr6i3wdrNMDReCnahbG759bl74uz2D4XpOSbh/YU74Lw83hHz2A5woJn1Ph7OMH/n2K3vDAgKDj+9YzIwsFFGAB3vKKsP/ePZSONMzFZYOnw5/9EBzWDPdEfszh9nH9j7OYKity+WQfebTXCw6GRtvsTOysyV3RCiQe9WxOJJDWFaHJpwr486+Ou2As6Z8freXbhJ7yA3F97o1xNHgPP1KrN8tO5tyCW63pR/kH2hrR2cgXTBHbGAcWJj96FiUYmnqasUSSJVX0C+ab5U/MPCRbJOfy2q0FWcGiPLkmZM4NqZJkCVKGgG0DD0gKIqNq64jzyDWJbMY4Pjnf24NK+l0NmST2q6BjjpWalSJC6sPdVsWldS40smtSR3rJhwooSFDakgzlvSGb69HRWelM/QfM7BjuhgajvTP0WlGledk/IgvjQ40k+HFbnQ3WCZ1jTVYX2NWZuNgxkOrhlBALUbMPldNM0dcg/vKDEyvMzaNGmPE7DCp3fkzD6JsuS5YfCeoKXWcOR6j2233bQNeUY9vMjTV2nBKpKPDAsrIp4G3d7Yk/OCt06FrxGiF2VGQF6ypOB/I66jiOsZxAm1NDIZDQ7BGWSbW9TpOoZMC/wVqWjO87uS+XaEcg86EHIrI+VB1c5GG6koOqcroGTVk4Z5yGHY9GJMZaLgFPGwpxhs2bQqHUNpuQ0UiF+dwCIbjWxiVaZx1Kf+unM6cDb84KplvKkUMKT6LYa+y4RZWpMXnIqjhOkMH0C0jS1i8oAkHPBvWr24nC7sRh+HNEKFWN7QxTfkaKuQHaAJuZcgbzb1cj5NRp4DmxgdxWKynIjVeewV1vUaHF94g9Yd1t5IGz8VtrcmMKtbhyG7kgBAsvWvbztAnHZqNLMnEYEIhV3s0rMMtW7YyZl/WRoQMWxlmt/2hD4VisjUDsJ8+873Q3lSFWGkvsAPMMaDBVmC7QaBSB0U63yvtNzJjHQDi8/lryM0Q/DenIw9jXHbtQkGeCDgPJ9/MmJGFsOZ66XnT3g0QhMyoJDLEJOedW6IE0Jf/6Xvh0GmG2bFfFyAy+ti9O8LXn/lOKG1vpmZdH05Dl165/r6w5+g+xqOj2n+D+T9HD4cdK9aF433XwsF8RpFXO1PKvhbYZgYffHYenaw2hKtmkYeeYdYAEOjlnpBPNKuqxDTXjMxlzLLUnJzP8ywmqr9y8TIKFQ4bHUD8tDts3XpnOH0Sp2rDONcnWUMj3kNGfA2FlSaiYb/6gUXtperLTJItYX96XuZTx9JZaTzNQHNxSEK3Qs22IHTzHGUKGlwUEYRpP+zVctS8KusNnAHZxffv2BFWMlDQelcdZJFBArjSmkZmLuUzXuJM+Or/+hLDGF/k/Gn+JIZI/8aQ44jU4vPsO3AD90dNBOdEP9uCeUDw+cyGgxBTSqBVQl/btsceD9/+zvfCZ3/51xGxnUcfVDJHLGYzGWxsDnjK6cTktWGqfFX477vnwtOX+TtO4/Obq8MX7kQRniDhBDqQEpbm0Vrxzrt7Qh1Q6ZYNaHFmMw2ZoIMmgPA/f9QVjl6eCJtGjoS/+PiSUDtxFvgLcg+IxMQ0yYGkt2hzsLn2IFKLNvOMjllY0tlXrFUkJUZmpFJrhXHKhsGW/UspMqDt1n5pR7XVOkF/yz/7i7EMY4uPLMIMCS2FDP1d2dG5OE0ntWej0KEfmDKRgeEavQNrPI6U1gAK9QMA0GPYu2xgU6Wm4rgpltGRJu6/fOxBbuas2u9lRkbEEjNjOQdRrUTDcRtN3jVw2nQsQGXsekTTsnFYf/3X/5Rk1hG/1F2llEfx0gyLhF9KcNPEt6R9TQnXP4H+bndG0QVELv77SRdpdpX4qIymX/zsW1T1D9aqYgGQ60igPJ1cfKRJ83VsgotxQ7yu1Nh4XbksSj7GPcr2YOCNOuIisRCJTBT1ugj1KBeSuNSYAmf+bJd/6jRVK7b36RxaZMfJsM7CBvN61tLfsnwZbLqi4bCorQi6OxsUumtJ3QJqNxgzGILffeMkbEFEMpuXhk7S5BKMjGoJNbDGyjm4sxi/eRzu5UTS9WQXziaa4wEepwu/F9aPjMEBWDRz11VwHwxLgRLngMGKiVyvANHJvJM6K0W/hLpEAdnMKM5GDTxpoxqnJUuXxVrSAFnC0g3r45TTN/buDecdIYHTIpSJckMGBVKWjLYbIFwosxO72VEMz+HzyskGJE2UAHsM03BaSgG7hXpWVRlU7S0bkTK6FtdbmKOUGszb+0+FU5fQlKtuQ9V9EEHeXvYqm3SCWgs9XllKN2FoDAwXUBMsVMYKWGWWjG/HfXfjkKg3YRz3v/EuIyHOhHu2PxAaif6dJjsp2YTnNcx92bMifLJhI43IbITLQIpi3ypcFBHdfvbffSEelAO73gpdJ/aHJfORneK+rIupKddExmtmNpEZLOhe0Pi6p3xfD6H/lkgXJUZlL+t3kXlhhRi/aYynVPd6Ms0bOJcxMpdJoLoB+sDaF9bClFoXDh4+HZ760ZvhYj/5J3XTX/30z4djKH0fuHqK6cRApye6gOO2okvHVFz46RUz/SGHxu9yHNAKtPH+4c3nQtHWVWTvSorRBAz5YprnMmNjFgd/mPt1qnMhtO9xhmtOXaVZV0oxhmxCkgbZluNFlkNkqWI8jXUTHYgZk2PYH374wViHO3OmIyqte14M+vrorxJaioYRyNqouBjnFxVAWBdhOLMla16tOG0HDJ47ezYSWCR2OEhymEygEzaYhilOm3UsCHajD4flrKcG9rSOzN+xJqmazOOMXVHP1FaNeq55nHu+zPy1c6dOht//vf9ARgv8GqUbZM4BC2pYo8gdQRAU/iJeT7dfmE/6015TAiqRy2fQfgLbt4FJ4MvvvCt869vfC7/xH/9zVLOIMGDMzG/1hEYVX86WtelQszH8x7eywvev4AR4zSPtReG/PMhE5EEGKsJEHBzlPHAtZbkQRcapJ/LZ1oonIXq8dXkm/NVzp8JlpNoezekIf/Y4Ack4fXY0TGfh6MZpRrZlwp7BSfaZ0xjs+bQ5XSQmhet0SnGeWIZE4ZqlfaTTKHG4X92LESkQSuQH2rGkzJEwom1s9t8N5oWxrWUOEEhr+5yEnkf2G0V2sZ9x9BJomtQT/653ACHmbelPzC0LnRPU32BPzmSrus8+wOHbXO88Lxvq48gQriNOu8jA7LHnLKJ06g9Q7xOeFK3LsD4TsEh9Qx/rLf+TEKBwWH/3t9+AXJPMI9GjpfIdOom0BpcqnqfW/IPEiMTc3wxMIof+/V9JI1nymuRdk4tO5EDSn3+Qtp78PaHYujFdsATf1UvH30p+l2t3szsQL/ZRUVcRLlIexn6rmBF6rsV7qWFYeBfmyLJ4HbW37MROMrk0EkkdltcwgcPygOiwzoD7n3dCLBupGnminTs3sWbXwx1rm2gs7QmD0DbnL1sTrvXCWquajwL3UHj2jeMopS+jR8X+KRNeisHQifMxPvP4zAmEQ9cwIqCWLCYyFNlQ1pn6OCydbKbRIfqrqEPRkRpqcHLV1DEakdY5TXF+kowkn9+xfmDTczk1AQee9aJ1V0iUZFZUU10bamAinsHBlUBhb1+3OhwhWn2J0ePW3Zx0bNSjokR0/zwXR0hUcyAc/OgUXIvRTgpVpHQMGCTWtTgTS1HJrkbcdwWCou0L2yI5w9ioCEgoh/6s54BIuodJ9ZHXucyI8vFYyMb4U/eahDgi/KjCejUsyWaaZHPE57lve6e2waqb4LMQPohFfkeFbKMuVQJUaWNqjnUalTpsosbZDWCEN23eEmf5HDl2NLIAG4GXNlMDW3fH5tB9uTM8/4Nv0e/TGoki0pHdg45VsI7pSBj3ZZyozYZRYNiDErF9IKlpmHkaEifwagQkKkgAmKTuMA9Cyh3rVmLMs2m4vgJGTy0Cpzo6dA0h1lVIIVWFHz73Wnh7zxmMdA6wan349CMfC//w3a+H6pWt1KbKw+F9nWH9hh3h1KljSFctCBM9HWHsZEdYgkjyCFDymyMomjRXIDYM/AMdvIigQrhKBt8ohjOPYNypzlm9wKlnL4cCHHsJ853GMDrTeJYynulWWJd1Qr1kz/X0pfWwT/bt3QNTcCFZEnUoMyR62xZCBhJ2ch5aJVD1+bPOCWP+E685j1NzxMqli4zZgTRRRoTvGqncbmnhCn1zfjfb1XDm4QCPnzgZ11oF+XkOpmTf9UMuchbXqtVrkt4h1v4zn/k0zvMh4GggSmFWYSWklMZmcnn+Y+Enzz0bfvaTZ8kGD0dDp5Uyy7JZ3IwhBvAYP9GFKjKLWggXq1AMaUObsRTSSi4B02IEkmvZF0/T8/er/+l3ky0f7QiBMHYgMTv8P4MBAqoJjP5UxbrwWz+bCi8O14Vhal/V093h17ZUho+sYXyOcKdmHXFn12GMzy5sRG8Tx/5q50z4+qvnw9nBRBfvEzlHwh/thFgydTlqjNr/NUT90jMskziXYM8aos7KLFSHJJTqd/eddsexMe5R18ss1vq7rE7vwtqVa2n/qMGW76PDU/VcWFsJtjgXi7Xz/YsdexQVZRjrQVZtvVbBYNc0jgFxGbCbOWRMOmLJVVCsQs9UXujLZkoF8OgM6+GXdSbJSMokivaY8JjdxewvFuGcbYUzJ/CzvpmISyS+we8q0kRNQ565f4+Uee8qkxBB6Hki62//5msEqInGXvxQP1AZjeiwkl6lxElEXkl8ze1v4s9TqqU/j2KLMaU0GrjZY/2+hrO0cBc7nWO9DG8eryFp5HTRfR9/HlUI4mscb2LEkOwuoYSbGGvMwnxoTLnlcOUS8ah3FTOuDLyohtoEG8sZSI42kL5to3pGmzi57liXS/Tk3MV+j2QUnEEf2YMFZ2V6Ok6fjNfYUF3P2PZVnJFuagLUbob7w7X+URzCJob5MaIF7L0/qyL88/PvgfHSn0DvxnXgEYeizYdymgVrqZEG237qBs0MdFzObCVxaLOEXq6zlwyjC7hqEEfVyQElngrVMA3XLEaFmyj1SucFipVXMZKQWliTPmjtpU6DZomsuWVlhq2VA3ksbFsMVnw29AH57MAgDLNxXkYN4uS581HNuoroWCq3tSHCdnpSCqIIqnDAZQqi5Y5TsNEWJW5VJfpolrXvo54I0sGP9mUtRgWi3lErN3ph4aGUzZTikZnC8OxLe6OuYi/Rf48ROodkCtmb/i5qEUhFKfhZyGEtpyesjXUZYRpvmY3bZFqPP/IofWcMAqRI+yr9Sgqrbqde5QiPCWBGI1IHc0qVNq4Zo4dm051b4jNWeHUAQ74CZYxP/tznCShgSb7zejh+cG94+MH7o5Eys/K7JAMdvixA95FsN/e7f5Zz5BhzpXj6yWR6kGRykrbzlSR6DAJlToPbW8tqQXNxiiCin2cxglOdQri4nmGfd25cwd+nwjf++cfhwlUmerMXH9uKBBUO7if7Xg+P/9vP039GvWhyHs6IKdXFzIvKQlD2yvmQg7zXxx55LPzj2y+GrgZ6+KjFKBBcj+jsVIlqEJ54hzzi7JnnVIjiythFiDVX+6kmJkP86GlH3qgsQqBb1m0ki52mXtYchZP3vPcehe/94WMMxdQYvvba67AF2dcaHWI45yuNca9mX3cgw3SAxuFl7UtiP1YjUKGST54HBXW1F4aW58naPLdmA06sPsZsJ/dPHK4J9G0gKRO1mwxq2/b7E3Yb+/2Tn/wEQcl97GEMptfN8x2GMVdU2cjvz4W3X3sz/PPXv4q0FKPugevioEWV27VXUU/PXJpaOGdXolI9RI7ldcVhURX6mcCBpTQOt1F3naFecvRsZ/j4F35NiyzIlsxuipCgbTwGUhF0ZHJ0VrhRuDL8+xfHwq6sxaGfjEICVP3stdBUOBU2L6oOj22oDXWOhvHsErS+eXQIIeOLoXMcyK+wNt578djV8IWas+G317O1hq6SaQI1ckZjM6+QF582absCrzXb0klEEdkMGqXjMeuJsBt/TgbdGqvpsN2uSfuRr9f23eICJAlCNPzKsGUacZPMK5mgEcebsEd8jkmfaoJeSTaL24vezNFZCCWX+sIA37Nprq6ExWp2Ogqqk8szdl5iwkXEYfFz0QcFgiWv2S9qY3PkEsQ7TXrELO3ooJK/q5KUODCOWwJ/RpQuI1KRjcP66le/RfB8mzy81MU4pthfSOnrifFOmXSxrsUKpQuZsvVSBp7eOnUm6UKl8Fr6eym0ErXeMt3TLlDEXGNzYeI4b2elJDUEHw6FSSIHv0eGULw261gJ283liLIk8TqTa/V9NDhCSSm5I1daMxFV/DcjbnFf6bsYSw9ezK4wDKbOFtk70fvrxXieO9cRo5359czg2bCEt+gOG9ZCpGCI4VV6YZoXL4vjPCaAZKaLG8JPd50Ohy8QNaG3d+1aH+wqMhWGOtag9mBPei7RaC4Gzyyrjh6haEQ5iJeggfewltep+Zw7fSwUUCeqJnxZTnZWbgRG1NR3lVoWt6yR6EaCSYiwkiL2IA5zmuhNXL0UCMq+oeXUMHoxuMJENcBQx69fAqZ6GnIZxBIOcCEZ6ggkjIgnk/Xko8E2n3k/GhKvqZD3UrEuF9gvNi1y3aNkh1Ld16xYiphtXtjId+sL1peUSiqvawkXe8fDS+8eC/WL1oZrMNnOK3iLdNTsNOM9qIVYt7IoWAjesASnlyPEicPOc6Ni2D/00A4gLNYCx/kGOnurV28Iq9YiLsy1CNUpImpdzR4YG1Ibm+aH9XfcQTZ8BiiK2Vv0XH3mc78I9NcSC8J//5dPwKAsDOvQ0jOzOnrsGESY+fR1LY6kA6PWStoc3C9p4JRFcX8SB6nD8tk7jTWPbLcbyOwy06VH1ReE5ViHMW4go51gDM11YM9ZnPo4WdbGNYvCSggwzz/7aniDXrUeZJWqCSQ+//FP0av13dCCTuP9H/9E+IP//ldh+co7o3r/OmpZOYNnwtDxY2E5ElwFZGkvDXaGQbIFZukSmDFMtZVIXtiHUHiKRsxZotdiDHxA+WLg1IUwb8oeIEMC9jbBRTXw24N374CUQMTM2t679R76YPaEb37za+HBnTtDO9D0SWpZ3rsCuXkEEceYlqvKu1qAagbGigjny5qSkkvurajJSPDl9Fu/zhEcCecOcnbygR5PAH9OYazMBGoQdDbwVArqBlmThJpkSOEM2dUDUeKpEFLJZpCAUQMEAp15DQs4+1DmYdD+6R//Ibp/7xGRc78Zg+eYEY2+CjA6K8eYlHCGa1BYWNlUGlbOZ5wIDkJm5xL0IM/TMjFNfWn7Jz8VHZafH8mBse5ha46MiyTgHs0uDpdyV4T/4+XxcDCL3ibutZQ1v39VWRghm87izyOsfQ3OeEzZMs5SAahEVx8SUgUN4fR1AgnOQunY5fC7S7vDv1lI8y6z45wK0APqMKGslgEy53LKi/AeNPuRvW2mI7ECqNxr4kvGplmLMK22U4UR2cyJHbanKpk/pu1yTf1K7a+woM3uif0VdVIdnoGVQMZmzcLBeoo5BSQikMV1xXWg3k5f3PFro2FPB8LGQO3zRHqAwZEAigGAA2nnbCYH1bGepSm2RaFYZXZtbxTaTj43GcQbG6RiIBLnaGUQN/8s1H17SSnz5yeyvvjFv52L4+KdCyTFl4fsgkR9p3ihyS+mIx306sIiFr3NZpxXZBSq+KLRlKwhi2y+V0qxjB6fBRgDbkjFEf1MC39eftq0qXHQGIhzR/mkjPNKm+bsrFfG3wdYwMP2hh0yWQF05Wf1UiPx9y2G+2X9xcflgzQrsJBcBJRSgLH3enReKVlE51RAduP7eK9JZSyJOHRY3UAj/YiadcN06+g4wfdeMosmxFcX4uT6wqb18zEAN8isoKKWogrhjCCMxywyTae6p8J3f3oIgVhorpPO72GENVp6q5YvgeWFmjSGdoxC/dKFbagS1EcnPCuNnP6eQQ5DF3DkxYtn6bPpCvNwdCtbmmiEJHZmQ/QC2VmQNQrqhdlnFlFH7cY1Gya7cDxMDZmOG6YJ3b+uLpQXiLCali9GXLUqvL773XCAjNGZQCWobDvaexQYLoFKwdNpEp7fwIBCHMGEjh1ZIFjT0Smo3G5Dsa2Ra1evjI3RFURVq5cvpScJmSOzRQ5HSS31LFQd3jp0jgmrraELNtUwJBLffwZIbYY+iyyH6mFWC4BgFjM5NVtNHhyR9+iI+lUY+xmcwAAEgT37D4ct99xPY2RbNILcLGxHHDFfxUBUV6+iPkJNqREFh3PnzoRzKOEvAqZdvmp1pFvnEb0+9Y1/DBtRhl9O79cSoKznf/xj9l0NsNbSKKzrNGYzrOSg29nvQDz2PsVwxXbjdF++lLJRKPYi1HmNdi71wBbmhZWX07szTU8W56Mfo1ZD8+TW9cuVDghP/fClsK8D8krWRPjcQx9FeqsqfBWn9anf+bWw/9DJcORoV2hpWcnvk0UVXg8Fg+hHdvaE+6C5f+/YrtAzH4WOSujQ1hNbGJ2CikMciY4M2AiMM0AgICeyx6MU9q9yPrluIVBFdKuA9HZs3cb1VLAnZsNWINRuMtHvfPvJqI94DwMehZsOIt3UTu3T+UWdTE7WMbWSQR2FiWlGq9GTWi59Wx3CVMasGYeoHRBWTDQJqVuChnTgwKxXlJCBVzAbzbqXCjAGP2vN+CwRYHTv23Z3+MzPfSJmTLOoJdiX0+NcuYaFNCHriEL4b7//+zSlPhuvTcZyggMCP7EX7PErIrgo5vqKCe4QAAuLawvC2rb6CF0XYphXbrgjPPviS2HzfTuoZW2NdiSyhD1EMZ1w2kQCTwlrTWeXhZMTC8NvvTMZThSq8EHmiS34D59bEm5cG0dEuCi8t3ucunQhGeMQBByo/mSlNbRRHD03E5768WnqeDjr6YHwXzcOh0+12i5ACIFhvkGNUsJMocE4dhOrGGvcRWSHk6jWmLVEA29NSHo3/6WNxKmCjzPAtNsRBTMLczp6zDgS5xX7uiJJLbk3oc+IJMWXJO0ASYCfeY31I9EnExbzVa4v8gb44QjSbucGpsKRC91IZCFQwHly8kM+8HkugeGcQbokGGWpcGAS3IQnY5evDlc6fbTJSTkoZv8yCzOK8GaocSZWbFXI/E76uwFpJh1WjCKBZOKCmL3wITFpS9DAuBBRjdfFyNDek4wrGe4YVd3VCHNRxT1jZoaKMYsdRwdwAQnUlwiKajB1cC6uLnGajZ9MxpT5RWMpXl4yRFpPSJqRk16sOJ1SvDdivJnPdQEi2wTogGzCi075+8kDQxEYR6UDUwFc9pdwjl+JcjAioZFRY4d+onqcpKFJn49jKtThGscRnufgHUcxoheHpar1pjsYSVA8BlTSDDTRFx3WBKyZZVDVB3Gu2cg1Dc3OC//87C7YghR9UYG4jgRRHfWaLDKMVqLJWmCdQYxaJRF6K7RwpXL6+bxhDEg/ChWXyaz6Mez9p49DVugKG6gX1VEzKWMNbhDhC5d5sKwJOIBRJ24j8g1kWGaoYzRUS9U5TgAAIABJREFU1cdDMR9DauZlkJELrFSP0xogSn0KY30DKG0KZlkhdQ03TVT4gPXoAMZiItNqMochtevYwDbd2sskvGTxXUMxQD3q4R3bqDcxBoQsqQ2nOkjfVYRkMfaV85eE7/z4zdA3ztyiyeLQSaY6Sy1LnSjrWbPAqUh0cJ3Q9skyazGQMwRGeULVaLa1wlxsYejlhCogOOmjx06FLXdtQ7x1AbFfdmzMHmGNpFErL+V+XIUzEuI6giDrNdbil77w61w3bEWe58VTh8ORQwfQJHyUbGx9VPZ44803o/G1dnMMDcT2xWgZKgtD0OLZcObSJN760qWuuIfjxOJMq8fhw4cwSmRZ4Plq77ViIOlDiM3E0MBQ2rgSFhLp37VxFUyyA+EHP9kXruOwS6ln/erHPx9efPXlMAJ09Qu/+evhT//075nMvD0cP9mFOPDScOyd55DQQN6mnAnCCBp/7dBr4UYj2nE2gJO9lC5krellK6DOM2WGzFko03B0MaWaIZvoekTJnkkIP2Xstw1kqHdt2ELk7AiPrLCaNoJnfvhDZnX9JHz0ox8JS2BpHuF+ysgANUa2c/T1IeTLfY0A4apw0XH6VJRkOopQbz1SV9aADZJWrFiOA+9hX3RFIoXTDWTyngdqHYSNOo82grLSgtjnM4SYsPqOrcDV2gId9CMP7wyPPHQ/r4VsAQIxh5NjDFYoYTr3FCy1WSCzp771zfCVv/8r/mzEDiHGHiqHi7J3dFjFrEspTquGgKkBlZei7JGwur0B0WXEb8l8ljCq/l+e+m549JOfDguXgAho7CVsRHQmMarWMKd4Py3hbG5FeHukJfznvTT2F7RA1ycggNmXC8mKEIHfIPCdFQ4DHmOdSwzUgMVFTeaoSc05ARnJpZrpa+EPt8yGnaVdidybhCc7JiF12OtWEIdr+vgI5ITmVIC3doTNMjByTzv9WWZdbEHS9nI+PPsJzT85t1FiNgZYsvQTmx4TR+8Tz6GriKiWNj7a9qTHy9dFeDDaeuE5bCBEHpublZaTSGHmNJoFJJ1dHo5d7A9nL6GjyZ7PJ3MuAZUogqxUQMZllun1T7LHJiR7ZOys/ZzJl1eZ/pd05txqUtYnpJPAlbrKUO2tYT3xxP/Cn6Tc+0wHtI19fgA3nWRXFp3V93IERyJEmGCoppaZD88Y+EKwTBfCL9/XzE2Iya2QMFaSh5AU0pJ01eK4zijWjNigMs2iZIkspAgLGvnEqtJNGFKnKs0zjTJiQZFrLsYxFerpeV/Hzwtt3FQxiCGFZ4MHTxQprJgoyCbEjmR2VtLx7YZQYkrpfp2uMj+91J9OHD3G0L5D0ZE5omMTtYnGejDyFgqj4z1hgIbWfmRytsB26oO6LQsvp6AyvHu4O/zwjdOhtGVd6CYyMQXPjwMaS5E+IqujTlVCRGgm4UHXUI5xIIeIMrvYvNfILkaoC3QfPRA2r1qKVFMR8ktl9DkgcUOUOwsMN8a1WkS3eVOjOUG0PY6AZx1ito6NKWNd5tHAe4Vm5Hyi7Wqo0flkT+/Sbf4GdYkpeq7c0fNwmrLvdN4RC8/lPdRUwxFOkomZwotp26FWAf3YSHuS9XCa8s67N3Ngsxid0gIbDcor/V8aE7OsobliFMuPhv5JnBbRYw+QxhTqFFmoXkxwwGepa/mUxdgdQT5PdITMqUD1fzKwNWRNFQQJUq2Nyg4dOho+8uGP8XkM+MMxO/5lEudWiJGwnie1+t5t28MVyDfHgaRaYJs9/vFPRmp454mj4YXnfhRhxA/TeNyAark060tAgjbP2nPWzZTlxTbSWoviAAkJquCgszrPHCWjRM+Ga9RPdnuY0TBFQFnTFNNr7VFDBNeZSZfINliS0H3pRHhg23po7Y3Usp4Pr5/uJHCaDuvb2sODDN/88g+fDI//8qdDQ8vC8Ndf/BrQ58PURLsRr6W14PSuMA7p5xf+3a+Ebx9+JxzLRe2D/dzdD3li7dJwg+w2jiQXFgQmVS2kmOfZv+9kyOsBLuXsQOqisRt9SVoEHt7+ELVUcjG2/M5t94cD+w+Ev/6rvwhb7tzE3KjFvBfCqgQMJUA/9iNeuQxrleBoARnakvZFUSVjxYplYddbb8MeTWjVnsfFOHnX8Srr6CTrq+w1bcUV2iEuwd6sBi4tQpLLTEvCgQr6pZBA1O9UuOCj9DY2UhMd4jzci/LBFAHGMM82n4b8OQr8QtYHaSn44h/8NyBphmtiY8awHwao1s5tqZHFWkqTdgv1zm2bmQfGWNMDe18N9xEs1PPerZBjHEOzadu9BHMQjoTNjM5jXwbBrsxhDO10ZmruTDHaoH014c8PzYSOOdoicJwFiif7GviAOoB8HNgsAaYC4tkY2LxYa+c1eg3+rzyH1peJy+F/bssL9xZ3xb0ziY2xPy1hPUNqohUmaaUAlQBuGyE4GxpwEKajS2Tu0RvO2ho8FmL/bMeIAgics2v0ZdqUrdJLP1lttGlmWjqfTLYVr80RIOz5WGNyNhk2toQ97bNWJsvfMxBzwGQe6IoyVQohlzgaCWcfSROcvUnq85MwBXtH6Y871cOwWuw89rQMhMOJ045tkXY/i7+YweEpsRSzqki5z/iHJDxIbDiviQlTVJxXONhEIxn+GO1/Usd7IutLX/qGf0vS4sg4SmRTYpYUSQgplhgZ9O8jSOhgYtNaJuuKUv9uXLn8kVkFhdyiIe9RhnGN82L4nbRYaDV7is1msd+HpAyQ16JBsPBovcosTk8/Ic/R3oFMvUpIwfdJVTS8Zm9U2K+8nHlS3KkP3IPgvUXHl4koPNim+3FWTbz3ZAGTzIqNhOHXYd3qPYPJwwPtA/o5wsE+wmafI7KTVbMK3biVTB2mPAB+TlMq2dAp+rUe/ehHMZ6ZzQxbruPqZPjyU2+H/Ma1IbeGceNmQkCD9TTOFjOqpAoG0yQQ4DL6j+yDisrkaGoNYvB72WgOdxy9ejGc2fNe2LKyPfZBlQptsk7XqKEMUfjXCV5D+VmnL4RTwGYZRqpnHvBPFUZBfLQBlpYCpZPo9+m06pDe6eEf3j50OBxniKIqA86kmkeWp9F2EuKcM3yoZZQ7noECu5TxAjb3mCQMMpMinpvrNkQ9qoxnpGTTDEKW9zJZ2HYAn+ko613dujScvjwc3tx7moGX88PACBGsmQpO6RKjNSbp0RIqFcMv4tqayEILiLoLpfFnGrl3YGQke4yRrZ85cy5cB5rZTk9TJc/cnix1yITtSjk0N3A01jfv27EdtYULjI64EB5A5X3NqjVIQo2Hf/rql6P2XSMswQ9/+LGwBlWQd959l/vrRVZpUTgFs83gQcjbulYinJxEr6oF6MgUSnVviA5ITjhxEv1I5msNQ0lftXpFhEIqSuaFyxfOIg11gbpnEUMVV+Jce8NXv/OTcKkXNiFSXr/xi78AE+9oOHj+QPi9P/nD8Gd/8zU+dymCyENh544N4fy+Z8JiMtDpqzfCMjLZJ0/uDX31OH5qMlnQziuBUW8I6UsOEcmQMEKPVs6l/tB98GQogowhTVjli/rm+YzP2EHWugDjmhU2rLlD3ezwxBN/htGf5N/ujjOmzKyamZNVxFnrILufJLgoJVCSXPHu/8/Ve4DneVVZ21uyZfVmFdty744dO8V2bKcnTq8wgYSWIZSB+YY+MAUYGAaGMswQZoCEOgQILYX03kixncRpdty75SYXyeq9/fd9Honvu37n8hVZevWW5znn7L3XXmvtl19O/a43Xnk5TXKwH6NYWKaue243SVAph656Lfeaa2Y/fTkz8LLi/FRp9XHwzZ57SuqNGjB8nhUrz4yb33cT1zljihZC+xZaH1PMKJOxth6YW0bv7Otf+gJV9aGUyDrPTVhM5q/uL4U6w9Ofms1A0qV4OtZOYezJ1rein6p+7uypcf7VF8UWEr8zl53GOuN8YQCrsJkIDXQBDmWSZ0fU54goAIGXzYk/1JfEz3YyrHO4iiAFLVwjBY4NSd+u1zEE1lwsyBTiJgukRFSTbs/hyykDqB4z41h8/QIo9bE/g7KTvpXHjrDoFAynSe8GO4MMD7H3JYxn1aeMQ5PsXj7joBA661DphwjLWJCEToJZqs6sTvwkBCeRLIOTfxSKG9yyisqzOhMie2ZbUFhhjRYAHeyjYpJDP419tGKSc5gTQPSiF5IlFPfxmgDQ/WVTmbvXStDq41wzeQB6JpE1wLrmCvDvLCokuSaRHOSb2WmbSoPEQswIbxk8mSq+kX+PQqCjsqcUsP7nf37O4zIdVTq0WThCZD5rNo03+74HSxEHk4FilLWRPXkmJPPCGmTUEQkvJgLDCItllFQx+oa8QKO8/NQ38+YamPx9DgJ1QDa1DUJCSga2TJ2dfThf1w/jghhtHo6K5DRJVY+U7DxGXn90vpZVlQdYF41ebfllKWWTaFwTGQSYCaJ1N8gYkpbYaT4Sv3P08EGcFzhkYOeV+xpa88yfESuXLaYv0sNGoZcCzLfujfVxDbN28oH4zPjH0Efqy6mMn929Jg51l0XtgrMwye2it4D7Ogswh9Ehk+h5nMTdoJbAPhfD0fFsaG36PTxbeE8nWZg6j++C2TepojCW4V6Ry7Uu07ONz9LeSoXCJtIA1x6UbMMyrmM7mb+juasratLAx/Ec7IvpN1mVHeHz9JBx5yN8JcrH7/50P30wqMQcwnkc0oXAR1LdJeHQMdUtmcBQQtXIpuE9SWY4QfArheQhE6yEZmsDGpxJuK+fvnheGpi3CLp0C1VCmZ57HDbVmFq+tf1A7DoKmYWBjzsx+7VyyeexbU2QFNBoaTTswMdybKymcvjnOlJB6T8bxlEnp9A034kepwpIavv2XbiMT4VWrwdeJHshfeUUQ1tpJjYnVcFMMv/NwIi9ZMbXkEyM59q88NzTWGudSNWk1cINUKo7gYpfIWhp6DoBf7wNG96KaTAoXW86xmcsKow+gct6yeit7K22PWgMYIe5poeZkVVKJQvmi+3WqjjC3C7hqr4OAiqC4CWnTINQMT/u+M3D8dx6+ofMVhoPrPLpm2+Iux+8I5Zcck5cfvMt8fGP/0uce9HH462Nr8XfffCC2PinO2J4+0Gg0Ivige0b48DMstiXR2OdxGQmvbfD6XAiAVBTR9WbB8Q7lark4MsbIxcSRhEHeSfvuYRG+Zz5p8QFQKoDPqZuWpyK6PrO3/w2NgGTXrb6Eu5ZUxLMT50Oo47rXr9vF/Y6GPUipRBON0AV0pvYhSDduWn2nYX5JtLXlfHnHhGmkmErpNUKGWHv/vrUs6rQqR9fQbPuubyPPPaHyZazyK648tK48vKLY82Lz8f5Z69i7ULPBoYdwvkCPy2uPckwB/RXP/9pWLK70++ZFnowK1Q9ST/OeWFVnFUzx9fEeWedhUHyolj30ovRvOcAvVLF/bmxYN6MuOS6i3GoAdZDVIwoisMz61sNE+jtvziQsBdmb9f4xfGbrcPx+71j43BuZfIWHMf1TVPUCVkp2VffOzJdO2X2QpR6kyro5jpUD+MGknMi/u3Sqpjesz0zNjCB17eU/+v4kNAfz9NEACEgSKsfgfqsAo+SmPYhsXHyeTuQqX1E+0/twPwlwNUmVUox1FWZsEoekyyVxzXyPLMVkEflVAX3wHMwgw8JKJyL3qN0hsotyA7aFEwSVDeCbGncnKYkG91SWEbCwX1tR0B8qBWSzuwzSUpxvuffTlsoo3q1F2YV2as5s2FcQfoI6y+RLbyC3C+DdJIpeLazb0XZPHeSu8dIIIMZbg/rp2m8SEa8wBYDCM83LuQ2akuf/u2hxQtl/H8y5hFWlhdIKMDvpx4Q0d2eUbdjGLhQKTil2TYsrORjhW2HsAqP6SJjM6uxXyUGXkCW4IczIxDCagUvt5/ljBQPhNFekwfEqJWOl+4vwdZgJp2VA9Q+RCOlcRfN+6z3ZvDz/YhKo8i2scrnscoaFT+PUigtQ834DF4Og/RzdULmePTBB2MPG9QcwUpUAscUsrfLLjmPXoCwC48d6iST3wOstCAWsFFOwIbT/iC/dFI88dLuePClPTFn1ZXRxciJY2Scw+DgM+qqUeaDYev6TFW2GFiwmgPeCrcdWFEquNRaM/Atb74SFfSVrjj/vOS2XsjnceH240ah+4WH9ZFDCIrZfBUcyoqHFYlOmThdz2gOzjH4qVGNcLD3MXYjjyyqjkrgINnXW4wN34lqvx2yxjCbpRiW2KAMJe4Jayj1tEqYLzW+GgExn7+Z6g28M1W/lVW1KUGYRBBRa1ZMd7wSavu86ZPpPY1nkx1lZhj03TwCIf5tj63ZFAdbsDoawLUDZmVqcPN7/VyPfj7zMGa/BfTOJtCgH+/oCggeY6k0c6i4Fs2fl9heJ+hb6ZIgzbwEOGU+48/VZw1ywPXAQLN6Txkn93k2vYpiYIp9BA+rgMXQsxuBCjdBIrDBrzh89aWrYxmDFtetW5tgsDMWw2pE/NpE5SZMKKHHtaa+RT1LGrGQIBTgUL7XrxCSdX8U6EtfQceP1OliMsOhjs2pkmxvPs61bcF/kkobl4Af4YCx9whBGoj0SqqLcrwE12xZH1/83rfj2RdfiT+va8TuCi0Zson5JYOx58EHYpjG/iLc13+6Y33srhoTLUI/VJRFJDpdfC35Y5DEbSyZcRlEjKH9x6N10x7GbECB52f9JCkT6NVdd+V1MDF18B6Oy/DsOwg55Se33R4XAqN6EErVF7aqIWnopj/XQh9LqcOrr74CO/aMRGufAyKwC0PlQqr9ClwtHPsi8/I4covjBg+uvcFE2yFncHmQT65Dh2RSytpcvISBoCOaN+UBq5iNdvVVlyIU35pGUyhPaaRiHgONOofeiGe4praP3XtX/AjT1CuvuTzmYoW0A0ZoF/e+kLPipWefiT5YgAuw37rpiquQSBTGG6++DkRKgs116bd36oyq5AzOtef5kose57Q9mtQY4f0Kf/VKNBhXQaCqioM5BC965BI0xtgmcX4c/RwndVvl2ctNPqQe9KypjLHMDuS8LOdcmJTbEhfMK2L6glIKApaOD+nMGp3pJ2HAsyfzG5KwosA6G4SbFLupl5VJOGQxmsiPGo0La6bUP4M3rZgSOuK3hZhG9Gm65Y9UOFmVk6FPf6liRrgJirBzFVSlLkp2TbJqKPEZ0/s3GPv7CoDVn1bBAh4onoh5AjGBuNDD+ulWyGzwgYxUDlpRTGuhmIrL4iHbO6JZrpFs+ntmDvF/KfteQ+NLen8xfGvOj398ZyJdjJaCSXs3erFT5ZWxOoT5PEBHaekGjVELJQ96sys3c+pZ/aXoyyDE1H/iTWU6qgy68/uj3oP+X9hPGqwBL0GCiTXkNErYPj530lplPoCJYTgCXY5WXD6fQdPKqo+NWqgIzucVTx6xKBkholinps+kO7pjDjJdw4h4mMVo4BYS7E9O3VngevmlF+Kpxx5H/4SSnc8uscHBZZMmjScjPI8DrIOfsbhwRa+nvzEeOvc0DsluYQUO73Ewwfbs748f/u7ZKJ+zHGHhLA5xBJ44RtRWsojHDTL3is8Ijj8F+vIEKMLVVln8uwHBphSRvfXboCCvYaRBT6xesSK5clsRS+NVOKtodyyB3sOik0O/hABRgv1UC6PnnSRcXYmvHz0OD2xhisPAVOXov7R/mkTV0kZg/fXddyemmc37Ia5TCT2HHq6N1wOLDRYfhyBalkoOJXdBN5sWNCT1tGbMmQOb8RDZHYQYAsyCmdNxGCiJ0xbOiSL0MC2wAQuBJ3PIlMeWTIy7H3sxdFg81oEAksraimUM5AHES4mIQTkCLT+fabSlaQgeNyb5ARaTCC3D/cENvxMKdj4HkonOBFiQmvU62DBliuw3HcSt+FvpLZ6Of54wVP2BI7H0rOWwuGrIvF/SBZqexlupKv3c5z6TkrG10OdrqOZmz5nLQbsZ1h4QLFWna9i1n1iC+tWNOL2b3fYAsw5zWrXRdzB5aG45kYgECmpLcKgmxpIlH2S0C0af48fFBWefFa+9viX+cN/T0dzJHgLi+ebX/iV+/ssfx6TZtfGpL34qrnn338fyVdfHyy+ujV/95Jux/o+3R/emTRggz4rjGBDfeWBLtDEnq0s2FtTzQaBUR3pYbfdzTQq4P7VMyj2Ei34lZIFkGIzbQxWPvRLbqmkkMtLhJyLRmD93Qdz+w9sTy1T3dSG6diDpGlxZlDm89traWARBQ+hTmvvDDz3A8MbZGDvvyvSDvOZU7J50yegjiG/BULecrxUQFwAdvw6c3sN9njyJcTqa6VKhL2BSQTdVXiHwYSOQ3QXnrYr3v+9dKSHp4vdK2fstrMWxMF2HqUL7qdJLeP+bX10Tn/67v0nw5S1/89GYgWTDBNUK+xjehY/96s4Y2H0wVi8+EzTizNj+9i6a2gQo9lwxhrgJDXLmlL09kIx8qr4eBe38R5gm6LCoucV5nDcD6L3aYbX2Iswa5Otc7tMQcHZpTnnk9ysvocIbwshWohh7ZlgCWaLeeQjbf4JBR7Mwn8nKMl6zCgLquwa2Iy2JJBMZqTwkPXlC9Ws/ldh00sxTUZME/B7oiaRmP4p/S5+w15T+2GMaacfYi/Mc7QM+TCiX5zBnmtOo/1/KuH2t1A7xjPe/JOg1kTdgZTosA5PnZ69IVLLCyl7P5L4LF/pOWiTn0k+unoV4nDNoDIVGnwlmItnpqgEbkq8HCYTqPj3vTfIkwaWZYSNP5pkvQcj92icUyp9MF5s++605X/rityEbZX2l1H/iHYhtJrFuolFmsJusjSECgYahblIDkwe5ugqhECuo5EPFRbKPZDVl/0rthixAP3ASqnEhpKdbWfkc/p6byMfY0PZ1vbjqAayqvEsptibMNavYRtXcWT8BqJJFnSj0bFQjtY27ROKwb8ULuzgSfMhlkYTRxYFsf2t0ps5oDyujuFsFskGsCEcC1tsb34wnHoZGK/UfSGnMyOoREqzFn+yaq8+n0d+BDsOZQE2Ialt5JcdcTIXAgDko1U8hGWJnd2n84I4nohVtRuWc05KHWLvj2ntaY3IV48GZWjys1opD+lSqLHtUfbAET3IYdnMP9hzcyaHxYuSQ7Z6DhqiKTMXKV8xaTZROx14zMW1hOH/muPt+IDcdoadPmZWYgPlgyVOg3R9Ijh1IEaDSK0Ctgma/jxHqDz3yZHL07sUNQeJC0ZSZ0NC7uHeEzUH6ghwYpQS5OuCfdoxXe7gmjlQYS3+rUCozh0YZ8OEg13g50GUpjz97xWm8zy4a5KyboTycN2ZgQ9QfD6/ZEMMVdVF/AmskFngf10pGUg7VSS/WRk7yrcIPzmptnIJmNVrd9ANgIUqIqOD1Nm54m3Evk+IwVlJTps0g6yUZcj0BgWWzmzDSZL3Z/zj3/AuhoDfA5sRJ47xzgU/xS2RNHwZu6eFat6Erux6mXD1V8lEq1RlosyZNmR5vQkpZRD9kdNaQm01ijHul3OnJbj6upZtPAYtVrjqlXiBiK68zTz8zoReyTbvxMuzvbGScyKQ4jSru5/97T6zbuA8LoLGxmsrpsvNWxi/v+H78wzc+g9tJUfzw9ofpkwKPFfTEBy8/NZ77wX9Ff/3RWHDFtfGz3W/DXIOlCbU9n4oij75fr4J89kYvFfg4DrwJuBL0b6qPrh0HkotBMwlPEVXTuSvPo391Jn0J1hnr48ILL4k1iIbXvvgSFddlNPgx0iWB0Ny4lcSqCXswE9dFeFK+TR83HYQkdxvRcZWlYM6cM+QOs0lcGiFovMFwzYkwCGWm5pNxv4JcwPOhBguyEnqgpTjFzJ+/KEkqRCuaYJpeefklceUVq+NXd/wibn7vjWj8aOzDvM1DTD2WPog955MN9fHYn/4Yj9x/F0lfU3z1378eC3D5z2E/ehhPYAJDLrPCbv/UF2PW2EqEyNdETV41Qy4NBIUJPbA68bTVjmwYN4z+fKrkvJPRM7aJBI1ROMhHemAxcuogXOb8IlD53IoGausYiroVp4qGPpibM4AHEe7nKwC2qlHKoeM7+8FzgrU+hkGUgzIOsWwZZjZcBxX7MYKz56aVUiIWCHslM99RswWjRIYCpcaM1HTPMAOL3oDCZSOQomerAcC+WCZA9qPlQEZCE8dzOA5Hd5+xHvwj/XpfNNHgU0qeaVmTnVO6JsB0avcISpJvrJJJdVLAksmQZlekICM/ksDKGmkhMZuzdEmMQ2PnXK88EqdkDOHvEtt09Pes72a9dPK1Z7IJakaoUHCdfc4M7eN+gATpwpM4FH5+P9sQtPYvfZWANVISJhsj3XLNdFOwykRsiaufqkrwThZWDQecwcZIrn1PB9hoChojdiBF4PtejMzi3nHI2SgIM1Qb1FZJBj0zL7Nj35RWSuPJaJM+ivfhYz0EfJ1M55V5Yvl7ZrPJo2pEM5WCK/82IxC+y+M5S3ifflC9uFyb0rwzSFIfwZQvpIzCDCfDVLVBycrSVDnKqOFRe8geH2W2i6Mx+iVigBsMAt8kiJSSeSLOBqczzHD2ZExjJyAghO12DKv9xpMDsYxR9QgsAPscWET1iO/AvY++HGveOhqLVl3HoEawXQ7gAaqoycBsZdCOC9kopWRhS+bPTRl5HqV0KzTso2ix+lgYa154Jk5QGZ0HvXn6pJpMlCd0iS+eFGrFy+Y+TVDn+2i+V3Aw+HmOAs/MmjaXspIqFRhjPJu6yXEfBMspk2uBSbDN4aDRkvbxNbDQduyKARaWGqc8qqxc7s2QB4IOy2TuUt3H8dkmMmalhwDidexjEXYPQ5fn8Y3Y8wyTZducvgZXiXyIJacvWcBrYhmEE0kfFOzaybNjIz2ZbbiVF9XOhlhCNckh6bj1XKBBzXAHIS841G48PaFJUPlzwefH8nqCOHOpCivByh3DvXHNq4w+ATPXjXvOfOBEiRL4+dGT8/KbbEkgySMZmAlZoBFZQjFZv5OK7QGdsuBUGJ4OaTwU8xxaCCvao7MHAAAgAElEQVSzDRjzJO9nASPmpb3vg7QxVfFxRgDLHCBGZBYJEk+MUgIqe0ZB8xEC4156egm94MA5A/p8C88nPNpJL6sAiPWdl11IgtMcP7vzodhxmN4jh9xnbnlP7N7wetSRrX7yP78Rn/ji16lKTo1nXng+bvvuP8auJ++OIy8+B5w3Lua+86/ia88/GjsJWv0Ez0qq2Raqg+TkwlwictlkbTW5ZShOPLoWMgIQLkGjn4pswrSp8a4b38MmIYjAwjsDPdQh7tuv7riTYZOIeTnkxkDHLoaG7hrrIpnSqqmWiusEU69nAAe+Dczn1OeZQIy9HMDj+dl8zGtPkPhs24YlGb0t+4SSrt586y1mG1E1ESxLMASezRj6WkdIeL5wb1oQyF95xSVxww3Xx949u/DpnJMmY/e2k6iQnMlW3bFzfTQd2BbHDzbEo48+G3sP1sd73ndNvOumZZwleDDSN8mDoDFmcGLc9x+/idwdHQilb4zSfkaCOIuVPm4OMHQa84tGyxDWi4i6rwTiz8Cb0V3SHFPoZ1qJH8Wpfh8EqvzKiVGD27uTc2tPPztmnnpBPHvvC3F6R2UUNSuwpWUyCYi6k15hKYMtZ8zBXHkyjE08EochlBBUD+yh5wjTUtkGzqQxwEBJdC+sRyoR1oYthym8b30+ewyQ3KN8oMYkvhZx4J2qp5NINUS/t4O1prygn6+HZSxaFAD1FiFIz6Xa7WYfeD6Xsd/H2MviDMlzeKOwO89fAPKhPVI//WqZrFZRRY7YsbCQOk+Sq9dkt9eJe5PG7RgMOTNzIMHks74MSD2cgYO853bW8gLIVp0gKTnssYEkWJZxmTE429mzwsBd2FAZZ0zsTCQTkcnSL0GBJPyJxJcJuTPJlPHMadaCkpAuvv6t/04BKzMp5P/8kpMp/ZPepJYaZgH8W5aKA9lkAaXmJP8VWQmxsD0UpVT6grLwLP+0v1cHY8XiixuoRme8+PUohXO0alJoaGVjSejPM9NRPa6Kstfj3XswOPnU15OcMWpRkvzf+Lk3SSaSQU5jTQ8UMdDU5+KDp1CVSt7MKbhfvF+gV5R2hD2T7FC4Ue3QRnUB2PjWm3i1Yb+TtA/SVw1YjiSB/YP4dsaMSThh1+DS4IBBeh5NnXinNcRl114PuwlLEw1dFdKNLWdk+sm4/VdPxNSFF2KMyUA736f6IV6vArpvJfTkXjbu0sULEzurhqF7J8n6D0KScJz9HogXr695nt4OxIvFpwD5kT0nVhgQCmX0AJBkgnIIXiYSjoJwpEMr/y7Dr666Aliwg9ei6V0LNNNBJaZX4SDpSxHMwCIO5C4ixI9+CoOOhTXEvRhmseTDDKuAvXgMU94EGQMB5PFeSyCNTARWlMRy0qGKYxRywxSTpMDhXMzBOHPKJGZolQKxlcQp+PjpGpLPRpVlVF4zI555eWs0dDBHCljsCH0xiTv6FPZ3MLQSJw++4lrkJkalE0nz+LzDA4wvp/82Gaiuis9SzeyvN15bn2jF+cC2s+ctIONlhAFZspq5tPE5FGxm15Jw1fJZ9Q60BzuOx8/CnWQr/Um1W5M4dJ3jM2PqhHToOpJ8EczCIxzm+cBSDh10oxmY7GtZabkOHaKZsQfpOZJAuHb9/YO4bUhScETHbCC0Hvom7QSszuZjzM0qieuvvCLuvu/ReOBJ3BsGxzFupSK+8ulPxM9/clv83Vc/C7VzSnzss9+IM1ZcwGyvHfHdz90Sa+64PZq2MXMI1uMz3U3xp0O7opmDKY/qZSyJTLtJJ2dGF9dqHOt92jCGqi9sjH48BsfJ1lIkTwJw9TXXAblOhKlagFvJkuTeb8CyiX+q84yaMF3mmleRsOyEATmepGATk4qn4tSvXnA3cgHtrNQN5Y+gGvPQYrn2rG6FCVsx9BWZ2Ui/8BiWXl7PCVRiK1ecy55lv5tMcOjl4nSyfPkZ8d73vptEqguSFwc0e7KDPuK+/XujA9lIe/sRqlOqvSMt8crrm+M1pg6sOvfUePf7zyZxnJWepwhSwbjcKbH+vtfi8ONb4ooVN0Rhey0/IznmgM5lD2eNJrVOJBdk4z3FbbHhyLMMXoVOf/UVsZ8empZgFQupQOcuSdXBgVfWJ3ivHDPnyvzq6H52Y0zOgTWYxz6ZdzKGIOIeZC1s2HWUqdyzcdtnaCuj3gvwlSwQzuY+9FIJD06tjFXvujrNrXv+1bWxdNUKktT8eP3J5wmWcxg1jzkzAYiJHJC5MG3espn2wixMken7cA5KqjnKNO/2g8foQTOChbPCoNdKL7dzJ3o3rl357MkQnCbRPoAZyn4CyY+Tb++MHMhIup50cnZVzpwCw5Tzm9dqQFs4meTPiQrdvjbnulWRVRv1Y6pIZR9b2RkHmtDauZ5bYAGXsJYagfvnnbmEOYC4sMhNEGa0H0jA8jnSOCXuy0lGBtlbTtA0n8NAKxJnsBIRS6xyD+LsJVPQ82fJ+WKQHtanPvcvqYclu0gI0GqzUKKDi18xcRKdZU1AN71hqlj9D98z+OjwO0QJJ3nBCD06StmSz41rwBoldRh4ElTBm/fnqazkr1+P9sR8LwaM0Z7aaMAyC7PySgPjNDs1gI6wDUe/TuQKoUOCiQHMCOQF8DV8H2YHft2L6FVSSBvsMDOBJC62euczjDpsSOF1mu52DpwdGKl2Ebz6gUBMMnQLH5eoqFCE8b6bwPTSVctmBgN0k9mpfnZrX94SV73z3QQs4BaniOI/xm+RsTBT55ePxOF2JvdyAB0HLhH266HntIA5PYTm1MeawBiQecwpqnIQHoH3CNqjNkgSPWiz9MM7DEHiygvOTZ5mhVaEWlZxjdp1sbbSZHE1sdF1wbAqlTfaB1NnBvBed5vXnwOUA6edA6QH0W4+WrAhIMgp9BQGOHhfZVbQk888w/umtOf3vEAzVyzj4NifyQv47ENUIWVkapVQnTVBPYbWZgyVTYtjJSBDWPJrEdPCe5/GJlx26gIGts0maPIYpgC7lnILGGFeOCEefRFPvsAgF+umE2wqr60VZh+9rOEWiCtcQ1/HwDfGGURmfmyGKWxKWYt1dYhn2bAHeH/e+3Jefya6KyHgXiCnVvpKCtf9mQnMdPprwiRqeBz4aOO/k8rx4osvRNRdSVX9J9h8c+xgJm2WUFdt7cRUmRnkNAJ2X7lWR6cgm0qqUzSItSoPAJp0/a7HTUTo1bXrRF8lEQNoiHrZ7H24WJy1ZC7WXovj377743hrGy7ovblxI0Fsdi2zpXa/Ep/99jfjv38PO/VYX+oRfvZv3h39+6gGkDi0MyBzziWXxs93bIwNDIDqYN9WzkdHxgHWSyDIIVP2kK4k0yw/2BaNT78SVYXlsE45RNHzzMd49oqLLktV1hC6rWuufUeyZrrvnvvQQeECQR+ljSrXPlY7/+9gH9gXdC9I+ZcFqLvN04jPp9DXUhs0i0o9sSlZkwYtr4+P2YwY+xAVmglvIdfv8suu4fDNPCAlBowhwp511pmIl6+Kn/3sJ6lPeRnOF2uefIigBxOxFhp/ewN6vxbGnHQxMudgbNi6I/Iho3zxX98Pe5SKBmf2YQxux+XWRfe+nHj6tsfj8sXX4haCcwlzVuxd5TjNF2YmjCfuL6gJe6h7DAL9zt2wd+upGjrYt2jvBruj+rRz4jA+oLnYMy1An7gdxKWF824Jk3V7X94UM8ZA8CLpGDwFOBk4tq9oQmzZUB9tWyAZHcLhHv/IYSp9k0jXaTuoREtNcZx9yw1xHCbmm4wruujii2NiYVnc9d8/iYuuvyoqICq9xGTzUyAXzSSBvPv+++KSq/DUhPH3NL3Va69AqwbM+Ifbfh7nv/OqaAeRKeOc6GUW2kYmWNcCl69855Wxl8kBu5BmnMZMsTLaYVv/8GgUN3NfOCOPQ8Ffcs3FUb6EHiSIxsbX3oy/uuwq+o6boxK3kgL26CYMEpxasBBh90GmJfhc52GdRdHGHLVnuH+XJ8LRU7+/i2p4HlAo5ysZhg2gVDXLMxgh4pmEVlBtH0POkXpsTlgYCVipiEhrQG9FDSCcaJY9hwQ5iR66uoCD3Zrzmc//a2qpGazsLck40508c0jPLOlTL4cIZ3O/GMdn8WY3nwvRg8rZJ1Y9NeDVacYNh/l4Nr0bN1VeBAu1Vi5aKx2/79dmpkInLnx/bpByoJ7woAeLgczn9cA1OJnFp8qJQ8DvO7cnzUWSSj8CERq8iuir+bhxPIfP5aGVemPqrpK+K2OlJNpmwo/9Xhb1M2o7F5MS2rlGe3bvxvR2F410mWj22DT1lRqPkJc+y3jwfWm6F54jLEh11I27OZ/5xTVvx6KlK7nxZTi1V0OJ1qWcwDJ2fDz5IsFg7e4onb8szdrR6fvo4QMxhecq5YYz14+g1clY81PJXggssPoa0IA1QF2n3R8H8DJ86fGH4wJEnqfMYpInh0C5Jq0EdIOfvnrSmh31YE/GKitBsHgNTsPOyAF+uSjYa7l+vfTQJH6UE3i6wKErZ0yL/AkTqbJy4xe//UMaKJnDQTZA9TQen0Bp0dTLaW3wRImxVObEWNaDYyeO41LvCHpdPirJwJoJFGZZDi6cN20Sk4onIoSdx1rqJ2FgtDxVVsn4yTRtS+JJgnzPOMgpDcCCVovqe6jieuhZDAOLCOBOqeUaiVQDDea7CQhilYyLKEC8OhF4bz8by8BUhepeYsxERLqODz+OoPooFVUlG9tN6L2bhsaokfVRPWEKlRrjuusPxQrJLFjvvPnaOq7zToTJV3JI4jrC5y8vr4RsUBevv/YGbMLlKWCNmja7FzrJpDNYmqqC9Wyn3IDm4f3iS88nooJSidOWnAqKYM+L32k5QnaN6etVl8TuvYfi2/9zJ6xEkj9q5m/+4yfiN3f9OK74wLvi6ps/Gu9+3yfj3AuupVJ5PX76n/8cz37/69Hy6noguilRceHF8fdvPhutQFeDrDes2KOJ912oTgZJRj7vY3o/gzTvfSYq0H31ip5QpU+h4vura2+APcchj9h22bKVae8/dP9DWHkBt4K2lJCFd0C+cFjl+pfXAZ+iD9uxLX0Ws+VTTjklHrjnbkTFk1MFNR2o0J5xH/vU4Y5CP8Wsz4PQ/bft2J6cVKoxTr3g/EuSA3iBCAprJJ+1Pwdj2o99/CNJclELvFdEpf3ac4+wP3ayXm0HNPOcJ0gccJ050hpvbNoN2/hk/J/PXhUrz56PfAF42ylNY3Aa6ZkeL/zsz7GyGgf/k3je9aLJNLET0sWNZggSUQ7JQ+6QyTPfQyIwUNQTxwcOxdbjL1OBDkfjOMx6z7gsTmcCsma79Dg4a/BGfOCJGNiwNeYTuI60NERL+ck4TkCatnBZFA4Wx84HXojC3c34B3JesA66x5Fw5w1GB7qv/mm1seKD70jnaAPruJIzr5qE9u7v3R7X3PSuKGefPHD3vVEFvIfSMtr43Qve+w6meDdT5e6Is5eeFbkkIY/c92CcR8B6ExH8IggzZdy/P//vH+n3FcUqAlY7gbuZ/e2ssrGM99nyqwejjARBrV4P8foQJLHzP/HX0cLzj+V7RXg23v2b38UV73oHU62r4sVX1sSM2Yw9Ar7diR1aPV6ql73z2jjOvm3AeWUh972Fc/hPv/wV2rn3sX53IzZGOJ8YjRlnQeZA2gOshTJiwgkIYLZt3DfC56JpiTtguPFUEXIcIdQpaXIOV+YvQdsnD9LFP33528OJseIcEwKGASupjFNTLmt2Jbohf53ZYjAaJpIK2Rl4Smjqy3b5CxFCZBgIzMDj94ymUtCzflVmyeLvpRHMPFcbmagBy8cZwCwzDTJWYgYdf8/HSpU1SPlcBie/9jVGoUADUvocCoWTxUgGAdrwTsI4MdGM45k1+WQ0SgEmU7cKywJW5oycps3CclM4u3cPXnR7dlMCHycQQbKgue9YC4P4cRrLhSyOclhHZ51OhTUVSK+YTcoi3LqDHgUO01PmzmDExaRUCueihxpG1/HW1ob47YMvR/GsM6OPcR2pAepN5rrNTBR33hMQ5GkLF8Dsq4wpNROTwn134xGITtj9oOfZzhTifILHuUtPJ+AwHI/ncD/18r4dyZEMfa0ieS8KoWtgfnVgT1TKgMcq+hUdQFZqiUp0GEDT0U/wKSLwdnPPpxMoyTFjLyPM73/4cZiFbGzxZB5fxqDJNg6lXA2CnZXD70nHq+H+1JI1E5Ojnv5CAdAScTFBdkfp5RTQn+uHqm6VVUsQXwXe7dyoAd0BwMMnzQCS298crwGltjH48iiu91rV2M/qRRrQTTbqbKJ8NuE0nOHB+mh202Ohiat7QSnar4kcsCvZzLrqP/XIY2ktVJIYLTyVqbW8sQP7DqRen+71wquiCN7Pdlho9sLaSCouu/zyRPxY+/yzcbB+N/55dbH8rKWJqKPxrRR1D/QGqOuz2cwmT64tX6uZYN2SKjlHOdAb4POnSoP/GrAq0tdQQ1nJCacC5w6TILQyffnk0b0xp64y3nXtNfGt//xpvPzGbu53d5xLhfG+d10X3//5rfGje/43Hn9+fTz8BAJYDtgbrrkoTinrju0P3h19uxqguV8ajxdD9z62N1oqMblFa9dM4GxDO9ZPFpzL+5wIY61i5/FoxHyXHc5gQbRuBNFrr7ouZk5Ed8a6aG5qi8vJ4J984qnYunETUwiWcD3U3mi1NhYyym5YlTXJJPhtIL4F9FpNPtU5FQADybyVdDUZIbPzsFqoSP0jEaqD/b0JeGsMMPGkSVOhxq9gfdLn5PzQSHgs5JxpaAI/9KGbkwFNL0FdY+W31z4dOza/we9UYX91EhSBz8BaPoIR67adR1LFN2tRXnzmHz4Ui8+YzZpS3lHCvj81Dj53JKpP4qRxmKO/VwedzGlhmB4qdydR1x1MaE9rOB/STy5VFxK6jfvWI/U4EMVLlsTqj/yf2AP8upvBp6vOPjf6mSR+GIZrwdFDcaQRMX8ThJkiEjO8A0vGT4zj+05EdUdBTB+qAgrUpJtDnJcbYKu3MJ9r/IqFcdp1l8QRquX1mzaQiLyH0SSdcd/tv2Sg5Ae5J7Xx+K//EBW7Ee4TmMYumRELP3A14nucZ45jxL3vULz82qtRBwKw5NyVoDT0BUnShRUf+vmdUQMEf8E1VzBYcjcBojFOZQZex55DUX//8/h2kniwDpxrdxRj4IHTpseSS89HOlIQL//uQaq0FkToE2MG4vYjCPkrpjF6BxTtxWeeSzq305Ad5INybMJooI6Et59k5N4//D7++v3vT/B3vpMjROQkhyROR6ahVe5RynndiC7U89Xz3u8J9dlGygWZSDCXSaAMcXviQpMUUY4j8WdIHIQEvzLsZvO5rT7G2cdKYwWyvtao9VNSQftXbZU2HeCRycKDQ9IMwSarj7ePpaI6jWjgOYT6EmliRGBpQPL3DILCKk1MIrUC83fNUg1IiebOz1MfKzEMEdiOVGHZsDiICPRk9Acc/V0fOyoy63SkAbBmXrK7V7iWGeaO2terCzNISWm3VHUSpgEos5zKYB6JBDL49mOrUw/by6+n04yfSPWhxucoGcZWXLRVg0+kb7B4bi29j76YPdVBjl2xcw/2NK09ccqy05kNpeYkbVuyOPRhnePitl8/Fh2Fk6O4ckLSilWTfXShO5sMhRsQNfoIItOhW8/jUBwPzGYCcVhHiHb0PRyozZADDjKRdhaHx2S0McMEXFmMZRwWzQTSDJKxynJ+E1Uq11o3g2GqpSmToDLDAlTEWcN1bYN8MUTTtIrqpYn+Sj4V3fgpM6KIzXfXvQ/FW2++kanvae4WzJ+dmvaSMfKdRAqsoquFc3cmELQKGeGgi7pUd16BHko/wtTJcRgD1XGQAQrAzpcuXkRvDnExlUY70OBYglkfrKCaaQvjDQJ9fSNNXCCbjVt30awlOy/KjU4C1zDrAyYHAScvplJVDeMMkgMsaa+jmuugtiMfksp0Dsu36D12UxWZ1GjMOX3abKo67KSogswNxnA4ylicQAWWQ5XHm0gB68b33EQ13BJvAePt2r6ZRC6Xg3VJcnKXdKHkYtnS5bF167bUy3M9j667fAciekizNmVCmTO5pp0BJQNxP3Cl03sN0jOoZKfTI2sk+Dc1HmZwZVusXr6YXtGk+Ndv3xa76iGb8D6/9Defj827X46DsTc+BzT42X/8AZXH/NgCgeH2Wz8XW569J3K218dAM/f16mvih5vWxH6EsTmIpSuAlI9Q4fSwtrvoJ5YBD07vyIljT7+aJhIDzjCBugJx8zlx8YrzEyyYQ3/nHAgXB9GrPfXYYxg0L8iGg9JItzRx8rbjdbQHsoq0evfwOUiPSfusLuF+EoGZMxGMk2Q5Tke2WpcEHDLmNxFim/ROZMbX8mWrOIw8mITlTRS7ow7o+FOf+UQ8+shDcYyA8LcfuTnqN70Rb7y8Bt/IWtzdEXq3OaCzhbOjj5lcbYiUD0duWXN84V8/HktXzODwhixEzy53aF4MHa2KrrcghdWT7XfDEOSaDnCAjmV95ZD8IajCj5GEtQAmXU4jQRXWLH6BY7Ee2jh0JDbl85kgbJ3K5x3L/txXf4wk9ngUwGqtGFJPBSOY3+9mz49lfY3tzYORWBvjuvOjGD2SybOtiMRw5lBuLhiKVTe/I4pnYgVGxS8PceopkKFYLM/e8xAVzPVpOvS6Bx6NnM0wEdEUTr763KhafXoch6a/+9fYiWGDdGgY3eCnPhglSBvuf+QRNISXJgZe8wFmkQGvTuXev/bSOhKK+cxNq4yh5o7Y+eCzcf47rolNDz0ZnbsPUYdCXHrn6qhdNDe2v/BqnHx+Q9QO5jO6ppvBjAzMxAzhXZ/4KGSqnHjmqacTo1U7tz30ZLez/q8muTt84GDc+8A98YGbPwABZwP3GpROtiGBI2ld6RFaMRmcNHRQuzl6Jnsuy4zskJQnIzD9zdiCois+zmuW7OJA8trbW2/NWX7WOcPSdSeQaSVRGBmItOAEsSnY4rdSpUSWrq5nDBFUOG0C2ayZShPizToOcWnvRlVL/zZwbFlRZlmHDh1KJZ0HhxqJGTNm8MKdaTGrT9kN5KZK3tezsrLa8k8ar63ZJlmZr+NwuSNAXwaVCdCp9xJIJGkkij1Bzf6Zr52GNXK46sUlhbcD5ldnqjgyCry6imziMFRgIBOrrFRwGrEzlmcKrh4wfm5ZXo6p0BT1TDMVfuf40SPJU9BNnc9zToApt/AUoafmuHDVLAbPHYnDx7pjw+b6OPuii1nQ2ORUYpzqCQbE0IV246EnX4+1mxtjzpKVDDjsgnk5iUpkf9IcIe+ECk61S0A9e9mZbCwqAK7LCa7PUVh6TWz+Vg7VfZvfikkc3rX0yRyx7YGsVZOLv40KVPGrTTdNYf0sk6jUmunzzNfUlcx2ACHlTCyIxpMxbd0Gw4kFnE9TuITgmQOk1qb5ZllV/PS2H2dWW/YHqXqcnXUCSyQuaGrIDwGvKWgsJIsuZ2yHA/+sRsYRaJvVRKWkhoMDmHUGotEOBKinsDbm0vRdgCNGA4a+pdgXBZVDObqg517bEtsOt9FnGRcHcWiQTGsHsOMYprNUBUNoXibWYLRJhZfvYDru73QMdx1XX8HhojhaLz3vkRWQglZHrkyHvZVHcJJ008Hho8WS1ODaSVgUqfEhIC+AMKBx7+svv8B0263JaUTH7Es4EFyjBiOtqIQTdSR3H5RzraQo1xGYXROu10ZYms0kY64pG/b5JIKyMg/gANEAa87De8XKM5Lws5c11cpno2UV7/3AO+ORh56IX+M1eOwoLhToj7705c/GP3/nC/HJf/t81MycH9/41s/QSc1BgFsSX/nUe+K+b30r9j+9JpavOCf2Ta2KO47siOMc/FMhUZyQzcuYGN0oCvEdLCNhGVq7jYqDalADVjR/41l7H3rfB9h00N0hZCw4xYq0EJ/A17hnzRAsppAJ0zRP1PMTJHG7k3+gzNt6rwGJ1WbID/ZpDNhC9fYU3c/+2/19HITC5NJJzVK45gJhrVi5iuuJUDxl3PZVGWzJtX/3jX8FojmePQk6AtHp2N7t8Tg+i5JgOnqaCSpNGCtjNH0cUT3O//vrGzCZ7or3f/ySmLukjNEzM3kNEuYhoMkWpgq8AulpC2cEVdcw/ethXSzc8FQYvfnAW527Ircc26IyYExgsYLhGqrK/GgqaI6joCfbmWm1j4TgmuULY5AK1h7QU+u2RDtVdgWs3GLOmIk542GxQngBlhvSK5RqR6amB6jCYM9SC4FhPuMwSb/921ErpIT8cE3y+XkSdivJEClytIhJvwa/sAFlaRcS4DWD9XsIc5LWScFzP8mEEJs+nK45uQTFJGq+tmecRg2OXFl5+UWx9fUNDE/NfAjz6bsdB0kaSwJbjhHzWCoee1S9rJkOkjqnOvQQAPeRIE+bOSMb6sn6TQM7582NY6An29e/wRihyiifiQE4wXaQ9+r6lsrv3xz+LQFObawscWcbKifJzmYcfwhkrexheQUniR3jmZTguVpDMuhryQmwncUZeGvOihWrYK9yE/lOJWyraRhvalBZAs7vxpTaLX8/cwuWc5+RFAwO4zlE3ZTjuDFWPR6KTjXVz83nM/sUuhPLd7G6aA0yquGbyfh0vBgVEluFqexObCsORYPbqI9byuTU9ajXUttFtdDmiBPekI+xcS77a1SnlWm4YC7KWuLmGbCy3+UGsxjshWm464gShW1JRZ2q0Uw4Z8ASRnPDSQe36pszd36y7Tf73gF+Xw9U2MwsG+cCTSbrmDsXoeVwU1x8zhzo4MfiBNnf5u2HcLs4I83GKUOfIBVVP7QxMIw2oOP4/SP0H+acHichNfRxiBaQzWsEO3sKQ/H0zuNQXQprraIC2yM2jhTUBjDgRgLZfjQxPcBJg/x/xoiw1oY/oG9ymG53GKNNTV7T920/qxqrGjVbTiUuxeqm/SQsTpIQ5+A0qXkiGFRBr9jFPgEAACAASURBVO8gWywH986F7TfMOnjphbWxnom/Qow5QscsKN2ZO3UR4fqRrbC5gFcItE6T1cLF+9IEVON04GP0zop5Lu+xvUAFldMJIrO5bkuXLeKQmpAMeR29XVRSHYP5pfGnZ17B8qU8dh+DcadYlNcZIrvvOI6LB7AgtLSYy+GWSyWcr3aONTcT13KBHllwjqHvJjHaBmGmjE3mPazGBHgSwcnrZM/PNdZpIJ+M2BWcfohETVjR8Re7tryNvyE6NcgJstqmAG2ed955qT9mL8xgZ0Lmmk8bHylFDTqow4fJivm3hI5jPK6DIK1Wq4ZJz02QT1yL27bvBArshPxXS89mFgfvMcx/T9K36oy5M8bHBZesji989qsEBgXIx+PDt9yM20VVPLr2kfjfe++Or3/vpxBbnFP1dtz5g6/F9ifujQJYXlvXvRHnfuSW+B5OGWvxxxs7eUZMROh7gEm4Gjn3HDwcxQSsSdDnG158MxGpujgsa+k5XXLJJTEVqcN4tE4tLZ2x+pJrYADWA8VhTcWgSDVZ6rHsP+wDavK2m7xJuqqk1ySbtpHPMYqMTETnJ5NW6ND77j7yuuygB+Pk4CuvupoEcBmeftuSmapnSwf3dxEw+HUQDyYBi+2BWDQXo912GJtP3nMnvVK1lfQHYeK2cci2Mlm56UQHM8+ORttAc1x34/K4/t3Lae7jmlOGFdlADf3XmdH3OgfwBuQxfRCxtHlSh6UVU34/Hp+bIFywJgsJ5hUwerk/XfTVXAuNCL/fPo4/5GBtnCydBUO1N95/zblQ5yviNdi+b7+wPqpIvE/jnKzuJKAIXYle8Z+EA02f/ZPNVOOvLRfgUGGu0T+jHqeWE0nvKuHMtov6IytB9aXSwD2xrVpk0fmf1UiifWee5zKxDVapr8o5pz2WDxKWc5KvrL1eGXv8exgSUnliHPJ6BFR7+85My0tzqfj5iPDZ6ySjsJ/HWPWJSCQyhMQV3ktC2NjrvUABg9jFFbP/hgiAg1B80zR3XYwM2HoK89nKSWQ10vVsVnJjkpcgdIKr1Hsd3Q1WdfRClUPo85nY3FxX/QxJAqmwlq+gz5VdXEu3yXVTKcsnp76RrECjfEZLdx5Lpob2oBd+uWT16nj4wYfSOOpT6Xu8BUxxxtIzUybpYbB06VK83rYTOPLZmHOSXkN4ZNq0GbGRjMwszApJqOTMM89MGavNvJUrV2Ku+QqZ24RktLmVAXuToGAb9FzwdVOnJdx8K5jpKrzamoAHzFEWL85GbRvgDH4K5rIZW0BH9rAsPmTS8X1n80i4GLVGEXLL/AOBp1ggZgJ+bg/zxIbiIjuLS0HoEdwKWnn+TQhW3ZQTyFIXLZzKQuyJlWdMpEQ7ziHdg5lsAwfNtJg0fUqU4kbQY0MePDsnryzqGzriyXV7oXLnRBmuGI6/KNLYkoA4Bxy/XOEdB0IpvZYzz1gE5EbzG13GcQ7/w2yq/W2N3FDGnqDJmkgGU6iTPk3fHBZVAfdDKLDHz6lGSo2Z3nJUYGWOM+cwnTpxWrSz2R1DXQ0DTFZk04nDqVqkIQZzhd4cVeVRGHt10+bgvnBHYjX1s8iKuf45JBsdJgpcwmSy6RBGBb8s8RrsV/y6lkO6mXuho8EJNCeOkuhl8emx1guBZDa9qLmTq2GjnU7gANuWpUkGOYEq6yjQ1VO4QHSMq4rt+0+kyaXyMk9SiQwzxTcHZlQF73MueHs7Lu1a5VjdldHz0M5HH0WFuk6jFc6tJgk7il1PPr51p3CIG1QNYq1k+D2s8RlqgiBUGHimYqf07FOPpjlWHjTHuNcGJ6s0SRmiA/5dunRZOoh1wcj+Pz1R38Xl7To7EfkAUKg0YPeOSZ2zpOyjrIUiLcFnHkM7dd7u4nowzTLGDbfGO3Esb4RN9T1Yg8fauG85xfFf3/o2Wq0fxYLzlsTF77wpbvzwp2IqvozOe/ruP304nvzFD2LswRPMA8NOCwHnbTs3RD1yg6mQQ+iu6N0QXVQ7Y+ghzOgE7nlmfYxjHpXBY/zMqTGLBvrqs8+j5zIYx480xrU33MQYHBzoeZ8zWL8e5CY7pVxfCRH6CwoNLgQytIpoJ6CtW4sLC+eC+9Q949deFwOWLQMPVw11HSJ6wYUXpeuVifgN+mNS8NaU+eLV5xMIS+N3v/t1fJRgXch9fvKPvyYM4GdJzFGv5UDPNuCl1uZuAtbx2I+x8KlLJ8St3/8cQuNdMZHnGh6UyYlj/mbYeS9D2GoFgeiR9cxhDYIi13uIvlX3IHuvFNkJB++Bw/viaWQjTkfIIZHZgkSlEybrIOL2YSDtIlz4B0ELjpIwVDS3x8LmI3Ea5JnxOlpA0beSsnKSTWwSrRB41EkojzXgukkCXVEk587pVsHjhM+6OGOsiEzqjwGlzmKfCal63joR21EtWQQcnVWYBZjkIOEJOBLAXNdWL3WsWQOMvcPEyNUFSIo7668Y+DqbxMD5yFnh+ZcCnniGVmiypvnaPeT3k7vTCJHGoCuJwuBoIOyUfAVTsmT2lBiAXdgHEzKHs2xIaygDNahcN9C+8eU4a9D3pzO866GHYukIa8LgN4EkZwI95TRxAwi6CJTMESxW4DJugZ9vzVm16rzhAiqSNGwrMfqKgTnQZXAg6VLhZCknCHvgWaHIbEmDEDnQTqMhuRe4rIdMVszaplsNVOnZGJ5uhh7phffwb8ObzoCkW4AZwgWMxF7D7CGDlR5twgQeBC5uIQQDmZmZf87CvNKAJWQwHzz2hRdeQPg5FweCmXiavYpuY3mqsCw5582bl+AH+2KKla0qFEEbeDI3i8xgt4OIbvDpG8laMmcPHT2yCk4BsdWawS+NPCGr1PfwGE4KCoybeY97yf4U5w5y4xwpMXt2HZkomqyJgzSKB2jQNkBDJltjYOM5F5xH70psKOvt0FTh35XxmwfWxbaDrTF1wemxj7kyeiayQqKMYCVjsISKy7EbZ69cChwA1j3SP9t1jA0KU6cVo9j2A3tjMu9/AZBYPzBBjvcKiLGVylYKcjebwn5cmkBKZlVBZaRuq66a3g3+XwokZdM5tfREw0E0TbDMCDpjqQpzYC/mQZ44ScbZyaF+72/vjBwOn9QDwDuwQHNdMiY9IJ0mqu2LBqBSoavIQgsgqQgdtdP4z8Ei6gQwZCWaInJ/PicuCTTPl0DhnTe9FgeKFbhNcLhb7QKrTEH78tRrMJPa2GolM6Me+rYVehr1AlNsCLcID5g6oNapJC9HSHZK2Ci1VIj6YNrPS8NEuX8ngUG3btoSs6Dnmh16qBgovL8FvC9ZXGCCSbulz5lU3J30r07Sb+qTIcvaMNgIM0tLF8p2Tbz55ltpXUuk2Lt3H5khuhYe2wFsm+yigDvcM6+8gqgZmLWITZgovWROunJs4j1Zuc0Clu2nQuzvPM4QTJKA/pb40Ec/FL/4wY/iwWc3wALti4tXnQcZ4vz4+m1fie//4X/jqfVvxzNPb0DceiC++o8fjSWTCmPbww/F6w88E6s/+MF4mEP9sWESGt7TJHqGxznAPHW6mNg7dZADe/N+GIZvRxHrsZ3vz4Zc8d4b3hP9kC5Kx9EbRhYwG2PaP/7yzjiXpLCbNSQJaQrJlNrMRoTDGze8SdCcnK63Y2t+e+evU4KZpnHzurYBTEA9GE0AhalEXE6SVV/PdGWr1DYqTb3mJHQ0NBzi7KmOm266IRntOpwxj8NzkErnifv/iBzjJMiOz9UE54YKC8JWOzTtwwTYvYf2o78aju//8B+jYhIao4kQLDCcHuytI0hTZf25KfLquQTYVGUCH09bixC1mHw21uJeoM52/VQ5D49yH+8bwtQVj8ox6MNySQqFu1pY60fteeaWxUyq/NOObIvLoChNYG0XghB4qCe3E9ZUSoiVgKSEJZPOJF7AiFGDwWl0QoTvZ7R379gjWyxqGUW4JLIkazslSTy1wSdVT9mnSKxLocRkYZTOOX/gnKvM88+fC82ZKKYpwlRSafyXz6Vnavp5NmJKaUxmpsAe5776WTJbNm3yMuKaPVFfZYh2gPVdIxVvMQYKRa4N0KAch+TSZqAuxFMQkwgqq1YSDHkIpcDnid/AdbCvnli6VFVC9wdpH4leSH6bMIH9AvpjS6gcvaqXtLS89Nac6667cTiN6ODDtnD4GMlcdI661tDSgCVm6l9pqmPJ4g1WRkkDi3z6dtwEDFib8DjzYl8KV//ZZ59NEICPqd9/MFFfzbKsfE5jgJpByAPDgGVl5mt6MxUhymhTQOxiN2Dt2rUr9ZQMSDppT5xM74PnczKsmW8VdOYGso8lBFCDpH0GXQiELNQjpbEpZjt8aMkDYqVmCHav0mxhWSkjJbiLyM2TeSZmJbp/26h8ChBXGgR37NiaRnpIe3cacSkXdhb47bwF0yEewNgZhzMFbJ7D/N1H9nfdDTdQQZDJ4n5uVTLANc4rrY4n1u2Op6ByV0+DHqqpBNFsItWORq+VuAvUVZXDyDuChQ9MQzB93cNzAKx3A+0c48DcfRI3CVhTzSQKp9PEHyA71W+vYMT3sYuDw0Fx2tcYlB3YNw44LM9RLlC9y9HjdFOBqLWqhu7toalGqhivwL2H66OE1yvi/Rwgix0Hs+6FNS9SMW9TEk/PoJheF+JJfr8fXUqmuZCEw3Jn0+tmUcVzFRK0PHSayeaH8BDsIBiVQDTRA3EsmdkE9F91ULGnsOCXUhkcPkTgcXgjAWQC40juvP+Z6BgzMQ7BmjtBRpvHYdLNfR1K2iwnEvfHLAIG4C69sWOJkFHFdetmjpjzfkwCnKzbCQvrKHDdrJkzYJUBv7F+JVxUsIHKgS3LKyFGUBE5IkNI+iTB8cQJJv2OBD7XpWt+CXqp2cyLGp020AZse/nll8UTTzyJqzsHIweNyEQnvbsSrpnGwSY2R+l7JnJTOrQUSPYnOOzEMao3el+1VEM9HMQD3Y1Aup1x/koIGDTL/+NbP48d2zGvbeyIf/val9FlrY3Wwq740n9+Lz76ya8yRw1mLL2eH373i/H0r34YJYdZD0ebYyHswn95/dnYTgJSRkU5SOLQofCd5HIctkXlDfQIn14XRVzXVtbmfEx/r7n6+ijlupeSUEk+WH3x5fHH3/w+6X/Ox2zZCdOemMLgul40kBnncZDbo3P8xL333JWo+1ZRBvZRNxsPHaFCg5a9aa2xPv2Zz6X9vg/mpoMd1akl2Izn+zi09oUQEZ548jH6rbOYXjA1nr//biDWeu5PIYkYAmKrLAJfB5+lARnEHirZ4fze+MCHr43rblpBEGoAuZjOGgHabqGSI2Dl7IZ1RnU5xLoT9enhfZ1AxH74yB7uB2QAtH66nnSwx8AF4iCVVQvBWxwB0AuPPCoF0QQrGqLHeK7VRFxLFg53YG6L1pJ15snqQEb5AElPlFCcTMf6lykT0r1HmHSjprPGmIRijfzMs8ogM2obl1kUZYHkLz6AI9VWhg9mQcxI4kumYKbu1McTMLMpw5nNkY+T2m9wSlUZ/wkbGrTsk6WnTc8DDR93nW7QjAHkJf38X8F/BvNxHUnC/dqAlioq/g4TN8YSkAa9TrxIF/uhC0mKVZoSkzKSSEX7rawFJVCewa4TkxuJFepD8531xdnWo5co39PYuot9VFpRfmvO577wFYgsY9hQx5gvtCdliMnoUxKDsCC/LOTjpEsPOl2IDSZZxul8JFhvREWbz0cJGpZvCxfNT/CeEd+K59DBI2CTVckJwMrJHpkR1UAgCaMe9wQDigy8XWiefPP+nkHNQOiFPnToQApultQdQFqnn3FGeg1v3rQZTJohGBq8PBTayXCFW3Q6zgJRZrhrdWXvSsGatGPnOQ2l/pwGlZk7RzbmxCZfhtWauWSDJjMc9QgZqlTrLqCdXdu3purFzVpLQDnnnGXgwPuohIY5oKnE2vvj7c274/JrrqXngGEo2GwrWfcgCyifgPX67pa4/+nXoj9vfEyEIddK70AD1MP1e+KUObirs4HqqktjgOxk2WmnRiGwYjE39MQxZs+QrW6DYdePt99hRo7Ustjq6AuNE4IYsZXSt04fMAOWs6KqK6uB7jishMv4/0QEs4rMJdpU0WPK53fr92wHEq4mqJKxMd5jkPtcOnlWHIayLZvnmT8/l0g1OWQ9woLOuunicDZ9VPag5soq0Sy2iGBUCSGk0EYzV7ADuKkfJ4xeLIWs6iqp4E7Sn6gBZpoCfHgmU5rrJgMjciDpyVbK8EBd7n/zwFr0MVVYF+GcQLAfYvH2W2XBrCPtjnIqn5lACVZe3Qi3J0A40DZKA1YnAM+msurrQr/GtOiDUMunsb4dKKhJqyO+Z2OBpJVTPv0bHcQXLDglQaQHqZp0y880h5I/IlX5wt366dUAn1oxuCYXkyxthAY+i+o/WZLp6g00ab/Mqkrnh22M5rCvq6lpGYGkm6CweeOWhF5MRpdUTGXdDfW/vfkQ7M3cuPLKC2MN9On7H3gOA+SeqMMV5L//+1sEq3+Id/yf99F/Ko8f/s/vgbcG49OfvAWIdWy8fc/90cLQxlPQ6G2aURE/P8p4dgJixWzsgsySuRG9BIiZQFg9z62P4+vepCoAbiHLXQFl+4rLrkxU6g6gw6svvTzeXL8pvvOd78TnPvuZNG7EgKLRrYmabjCHsEaSZGOi8gpMPve1KIn7NmNH9gCLHkhZtVC9P99XfxCB8nXp2qjDdCSQxYEVVRtyjr//+8+kCuv5F56FSboYiBl3DSzJNr25ngQY2QtU8nakDp1UWD0Y9x6HmPPW1u0EEuy/VsyJ73z3b9EB7sDLEzJN1FGxzozGNUdjx9M7MQDmvoCuNJEMD+gxadWJREL4Scsgje9yOfO0QirQk5LzsNMqgwRDOYHSkXFUXANKOgoYUsg6KcR1pVf3fiQqYyVaGARGtEPCZilQJbKg8hWD1WjfPAsk/jDJaSQ1jYxp0vot12R7JJEenduXkuuR4DYa7FKcMsCMQIKj1ZfrNY255zUKgBW99qMVXRodlTwVnUJMb8zr73s0YHlOgpQMUM0WzqDFMQHgGa1WF+eRujq1bJKFSOW5Jugw6RkbGAc9SzmfrJg1OW4DBtRmSha2nAiLmRISRN+PZ0kVLZ8cippqEk4tvUwWPRdkng7S7hjo68Ko+jCFyvw02qeyrOLWnI9/8p+H7cOoPjfr9CAXTjML1P1CM1zjdY4zorhUsqqsxnxSS7ZSDqwTbH7/PQ6s0vEORSPzVQwABj4zTCcRT6I3oL+a8JQlq9jpBPQvYrk6+JqdyRp0SGAtVZMHgzi4i0kCRBHRvRTxpt+vm1yXiBcyjtwY2gjZV7PC+n+HOrphtDJJJawXlZuReP7eMBaZZXtGyBCq+b8ZTWL3jCw2F5MHlhsuleY8dvvWTWTshxLbzNlH+cB9l+KZ19WyJZYtqUbh30Dm2IumZlcsW3UBN4oEAHq7A/RkKeXhWn60My/ue+a12HEACGXuUlTg9M2kphMAi8hmassL0//HEABWnnkaFPriJIhtBbvfT4JxkJt6EHufXuZIdZJsnDkdQgGLaoiAq4i3AxcNKfY2Nb1mCmvb1b1pLaTDAwxAGTu9VHbaNmmt00SPqAQT3gqgtcN8XQPU2EmQGYaooZvNelzNt+7a7QC01JguJgh2E8gd/JcySio/M/DUz4JZVg40UM59c6qpdPgW4Eod2wepVjXJHOIx4E0xAWKE+qprrloNTNlJT49Kg2qqmv7eoaaBeOGN7Wli8X4GxbkG+6mgBjCQHcaKagyboppqZgpB4Fg9CQ/XaSYMRAkeZrqFbKh5BJIjVKaHoOEOEUBmkuQcJFEy66+mUpyP27dztaTd1uL6XkEm6HgM152HjciA3nlKOBybY6XtiA37ngYtCUjFQBzqs4Q+pOtmEwCs+BhNwcbzLJDGrr6oHzipEDiyh8NzH0zUAvbEdHoW0sa72k8QtA7EGUtmMYn4nPjG174Ta1+HqNGSE+9773th9RXHPU/cE//+wx/G7b+4l/3XCdV6Z/zxjz+MtXf9NsbsORj1WCZd9sXPxz+99ERsL+OgRZKRCyFqmKpgCGg4j17oXISpW+64J/I7MJ8lYSmA3ff3n/0cHo4EJnqNZy6ULTg2vvIv/5ZmqM1FZFxKpWbQciaTMOcLf36WgD8zTXLYh05p+7btad+YDEwHNXF/7qAq1xlfLaGQ7gGSvve89/2J5LV7977UePd3TCx1ntCa6dxzVqYzyPWkaXI7Ff9TuI/UYTZ9vOkwe5+kkfWt03xjo0NTjwBNYRxdR7/vB5+GRNMELIgJ7hh0bwMMGFyzP7726f+gIs2E7lNIHldfdFF6Dc8u2Yp99E8dCnqCveIoFZ+7ncSuj6Dm4anvIDVgCji9JIKD9GbHys4VeaISS7P9OGjGcqjk8RgP3xQArXCMS7KXHa3E3kkUL4kZltz83CKgCgTGtaNDvnt2LIlI8nwYiUjZuKcsAKZfSwkRwVCYCIZrQiD9nj+3PuL3JMn5Op6hQrkZMUPyhiYKnIcKqSVm2HQz6fSvaAXoRW4NjF/seyRUWGkNWDGB2miy7RlooZNIEdyjMZx/EjNMNA3KOKonJ3bZOfUwZ/WU1Su2iL3pHEJhRclM2uhNZp3MhnHoZ3c0lTB+A1KiB++6m3vQE8uWr4rF8CFqJ0+8Ned9t3x62JIsWReJd8oAMSPg8ElTfVOAcjWh0eLC6qhuQLB0Fa+1GvIg97HlPE/G6MsMbc0sDSBuaJ/PLGtU/OtruHjthyXrJg5Qg5sHiM9vU87MdVSUmeycCKr5ROn0HBxwVsFesEouRBKX8ceqb1B9RSqJ7cvRrPczeGMdqiZ1VPNPKgGHm3WQBWTO83qZZYyeVBL7/0QVxbU5CUGzOWHOTaqHJeVhdgKYR3bdeMw8dQFZxoTdnP5jsXzJeG7qAYJ3T/z5FTJ6nNlnzGHzYiRaRG+gC+ipiEDfW1gVDz+7Pl58Y29MmLGMbITATEO6lNJ6sKs5ZtfBWNPrC4X7mVStE8mCa4CO9PuqJ0NsgEywF41VCzOWug4fiFOd6swYgzHsmjQKhvKpnWvo6HA3gCJvjUi9D5IYyjgwKwhUHcB1+WRFlSQDJ8mOu7AMmsGBr9i1GFgP/6WYyIJ65qU1iVH2EozBRgY3DrMhHWdSwmHn76WBdfqNcW3VhTnVTsGpFajju3WOF5u3yu1nrP2AGan+lFxfBsggPC6IacBgl9B0P3ycoYdUZ00EhikzFsSrG/dikkuGnod4FLa+0EQzJJE+HocbL5owkAHEw6WkwCcasFKi4q2FmSl27ufVTskRGrKUNlMJ6fDhRNzMiFMa8rg4n96q85oc3T6NMfKtVI5WD8cZP+76baE36hoQEjSICYVNJ0mYjOTihRf+DAIwJyNycJDWQjDJTdZhZOr0s/z9thGX6gZ0LE5NttcjOcHD38y6g15vDRq4VkxW204epAfYHddefiHU4WPxvf/6WRyAqJOPQep/ffc78d3/+vdYiAHyx/7hi/GFf/o2CUlLXHzpWfHhmy6NP976H1FMRVlRNzsmXHdlfPyen8XJ6dWRB6uypYvRItzzHpLMaXzW3odejM5NGB3z/oagJt/8vltiXt1MjHnZn7zfyy65GE/DO5Ljy7XovEQfCulLuHdrePzD990PpDkx7XNh07feZO4UFZiHlb0+dUi7d+0l0JenCq0baL+h4QQB632ph7WNAGfClBr43LtOYKArrrg0MQVfh3h1aN/eeOdfvYPp3F3xwO9/DVSOPADYtJE1n8Oh2Z2Ygk2xC5eQNnqzYwqH4sv//lHkEpgNMMIlN4/kqB/9VlNRfOojX2EGXSsTsc+Jv//il2MdLiE/+N5/MYD19HSoo4ZnAjLCds6THtaHtPoK+ysEsiYsz3rtMxLcdcnQaJYJpYn1ZxDr5J6n84m1rlUdpUcyXXCemIezn69ghMmcSBMWAYmaLKqTjU3K1w6PczQFJuE5zjZRLveInozqg2xxyGD2Whqc7B+qi9XFXep6PvvREywFT/bjOPpJCrVN2vUXNZHUAUh7snyrGWBzCwzdSOy79RH4enjvjaBITUDsXezVXIk0PI8svh4TRfa2/pAdaBq9h0MKy2XwE5wc5SOTmMiVCFd5vMaBQw2cd8hNgHyr8F7NJ2Hwc+pXWQD5w8qriPWj6a6TqOtIrLeuXR8b/ryGKtNmG9ca5u7K88+7NedvP/uV4VFvv1Ez2VHt0+g4+sRy4SLKcknNQyLwqLDYhdoFBDdKYzfI+LUNb+E/G9KjzUQPjlER71+McPmA0jx1sR5PxqXA7C8O7clqCOySbM1qzGpL3FsTU3/HZr+CxDI2gwenpbJVnVi4Il2ZWaPzspQnjdLiRxuMyaopNRNHG6NZsLLpZ7C1/egfP8/o99p0E+eAaSZT3o3NjDR3l18Zh9+sWTOoJqiGzsAWph+TTm7+c2t3YHxbHqvOX8X4CPpYwJ4dHCaaSxbUTIl1b+2J+x57OcaUQq0ePx0dAhRPcWGCRh1DHCdCXshhsyKPitPRyxWZGFCpNXKd9wCDOnixRY+3IwdiJteyAv2E4j01TwV8fucyOaXUCsjsKrGO2Bzljibhno6nygLd4OdDwGMEWq6/LE+b3/nAaif4uhLN0Tjexz7u5wDPPYb7+ODjWNMk2i7jNaCLW3GM1TWDjWumnNywnYfj1/rOkY2r45Hw4EbugIzCVkj30GDqoq9AdDwZ+GcyldbFqx1rv4czBAYda7Zu9qnx2/ueQ4d0Gv21ljiMm4bsI8exDHJ45QKzFVONrmL6817vCx6EZzCYsge2V1Zho+WD0m6F3IhNUzOaPuFuhzem4M5rSLN9//s/SAYPtk72ufDUJQniPg5duxP4TjNQ1+ARKPjvZjqxbDnEjHHtddekScNbgaVkxhoUS7i+0nhNjl3ztWjg3Pzum0Y0UcoNdE6R+u/5tGv3Xnp39NMYo9EH2lYC1wAAIABJREFUtNnRcpie4lGSiDHxruveEb+87bfxEt512/c1xIWrL4q//ehH4vaf3x633fm7+MOfHo277n80jqBn++Wvbo3d65+NxrfeiKN47dWdfXa8ziF/XyMGvECu+VbZBGKd9Ms4cGbgLrLz/idTolFGH3T27Hnx1ze+H+JOT+zcsj0+9uEPY3a7JX59x69TRSIcWEQSZWVin7iBdVfAnpRcJZPwbSYW27M8SVJ5KjCpPeO9e/annrh5r72qnbv2xJUEv0Y0nCYSkjGUDBTxmC1bN9LPnhw3vQcDXFm+rJU2rMPGU9Vuff0Vgvde1g0VF/qnBpzU92/bS4WEWB6WbTuBrwUi0s0fuzKuvfGMKK2iwkiQF/5+b7fE1/75pwhpV8ZV198APC3cFrFvF5UrcgMNvBtJSOy9zcJncjyJWiPIRQnVeRNDTfNAAjpwmHEd2bN1gnQepAOt2gbB0sZq1GvPlANYw2HlEK4vIfmMyMB2kIXMuhJWNKokUkYiMmSeqg5ETJV58iHRkIcKSzd2nmN0vFI24V0fqYwhmFWmmfYyVfQj5A3ZgCbnnbwX+6XWXxkJY9ROLJt5NTrVt5v7NwBppJs3VUBPdwyoSg5n6lhYevb1xnL9kzDfsSb2q+UukGBZPPSByHlmmXQ5xFU/QDWnJzgrC0l2u/m31ZQJXDXJgO4zmiE7z87+6B4nGnDtnALi9a/gNR/75W8xuR5IkxImAS+fJOhjT3drzl9/7PPDQnEGntExHWmsSDqo7f9kJWgGtWbeUNk4+awS05bJxepm1z9Q9p2V2uhz2GQ1izQIjQ5fNHCYiVpNWb2YVRogfD6rMymZowMhrdgqgcF62OAGUuGVQW5u+4jppkGnuAhmlwX7SKZitTf6J/WinDNjYErNRymnmf1SQoP5XKMNdKsoA1NG4VczYfk/woxxqiwHfzefs4OKx9HgTbDInCpr1eVoi1pK+uoKWIHLYCYNwTDjpq5dvxsYjAnBV18eJxFh1qJv0ijCxVpCD2nX/sa4hyz3IFKQybNOi2Z0MsJ0ZkKFLNhJXFP4F/QJ65mVdH5aGL6W/ZEdVBL7OTBPwCQ8CVmhhsxnLDBhGXi1CYZCXu2PHF1gdiYe3kxlJCO0nOuv2LiUa1eC8WYv9kTFRVjLWGlz36dNr0vQ1fad26ik8vEWq43qqThWsEA3QIJpZoPvphfheHOp44UchOo2+lKmZjPXTUaVxWtY4g8RUCroWTk3SVFkK9DgMBmt12gMh4IkiZkIVHtgf1UDG5yOhdN0/t1O4O2ggmrC56lg/LT4w8MvRNnEBcm6SbNW3bz70RkN8TlLC4UYuzARnsowS0TGjFJYiDPHQQb6GWhcm6cA/bXQj2slKz9J0mE23aJwkuslWULo4rwLV2NpQzVFZXT2OecmKv7OnTuT/MKerZ9PCxq8zRKEu3Dh/AQP7sHCy32watXZiTE7k4pLTaABSyp7JTi9DFbXlAQGe0C9bETtc3RJ3/T2jjQMcDzZJBRK+oxHCS6H4yqskhZNmh1f+PxXYts+1hWZ8Mf+5uNp/ZVTAdzymU/F5dffyKgKEjd099//5hfi3h9QZRGY24D/przzHfGdN9dGA/BOsmziEDNxGKTKWghrbtdvH2JCL/O5sIKyov3yP36ZyAKbFpLL8tNPj2kQpz776c/H5asvA1FBzM+90s3iGEHfPqSnxTYgcqH519a/wnroTsMUHTNSyfvbSuArIaFLAYt9vB0d2rXXX5d8HTURaKWa+fjffiz1qddh+joJZOHGd7+byjs79BsO1WN6XBbbXlmL6fN2SluSCKr/N6mQThw+SqJLr4z93EgAdnbVRVctZajj6hhfI+zPuTIWtuKh4fj6l++g79wEceZ0iGFXpKDq+dJK0nAMHduCuTNjLhXzOCJKgyQO4NMzTlkcW/BPLKbaHcBdIg05RMxUCD6ei0SlGyJRGwQOCRtFGFPj00MPGVjeQOM8KRtDKntBPdJMqwTcWQ0JB2ZIiK2IdOYIOeLx6aGUjdzICoPkb2rFxT1LyfPozKzEsVCAbG8yI4elnxuUeL5eer16iqaelxChbRD7+r53+3TklBkxRHqFEjUryTa8T+uoTpGLYMI8wN7No7+r4YLP4Wt5do/TnYiAZiHQSPsjyWiEMZM7Upb4t3FGlxCcBiR8ECyL2PtKGSaj6yuDrbyPNsa6tesgF9VQedXgfjIJFKkmnn/08djw3EsxAzeUmQSwFs6QHq5XW0fXrTmXv+MDwyrTDRSWd6MU72zqsNVKphNwTpV//ZM1EbPqRRgwVSUcPLKyUh+If3tAGKRGaZwGJAOJv+P3fb1UxbDA0jAvvifcYvVmBu7veTCk0fZ8nU0FpsrzsVKDeZEUAPnazN6KxZvuc5nhp5vDY7zJUigt17MZXzAAbXLyOp0chgo5DYS+Fw/qpEqXNZkaWI4r0fUCwa+YtUwnCAeNjPrwsGtAk3UUKq6bUb+2qRzokyeVsugLY1IlC5zPtnnbsdiy40hctPpiLJo4sGXIkIF72FVQbbW0D8V9j7wU697YF5PmLYOBR5XDAk/uHDznwtmMMoD5tn+XvbHFMYcNVUQl5fs/TGO8nkVxiAqjm6DVgyZrAdVJOxmjvYZ8rnW/jh18vgH0DsJxJgMesqWyebhPRcCCVWx4rZpkIJY62hoiSSc4+hxEm61Ajtv37YpFuHyUYm68Byi0gib+6xBi9lDlGHhYvemeWT02EwhklLrfhrh26Zr6VyIIB0ENlZqb1Wt2gjlQYyEn9PO6Y8hMJXPILKyknJSscQlyANPgfg4dx6SPLa3Btqkz3sS+qZeqtZGvx/HautsPdKHjoq8B1YIDFuE1n731hOQF3VCK0hTmZN9FsK5AJOxA2QZ6kIMEjAoqv+S+r00XgfjSS68AAlG8jtSAbG/hoiXJVuYAGb3QWPKvZPu6ilQiGIDOP/9cAl7m1G6/a+HCRQm7V65xkiTBvdVDZu6BolxEGEvquxVGPXRee79dWH5txGS0Gg1SXQ3C7LYjGOoeTv6S1+GMvfa5dfHbPzyABIIp1Rj2fvhm6OvMavvif3yTZVMV3/3BT+JRiAqf/PQtcfaCuji05ul4G4+/mjPOiiOzZ8bP9m2PsWecEr1Uf0M6YAMRze7HF/PPb8WRNa+xDiDtIAK+5QO3sH7rqFgZFcH7nMiB8iaGv9LvRTtkhWUTv/k/97aRNdFKv7AOaPC5Z58m825OxKaa1EyvISGgCuaxipe995uYBHDNddclbab3PFP8mOOgSwN69phZvpy9QEV6/113xWVXXoIFFxNoQTZeeuyhZNWVRwB4/smnGMsDrCn0TZBoQn7RSN+pYkIBAzC/wdpBtzTYTKJxEDJOUfzprtdj29tHYyU0/SIJNyRZbfZTuC/bN2+Mm2+4LsbRqzpJgCzgxg7g9lELGUYB+TB2Wm3smHZGBOVXTsVl3/uFfITzZjeV7aWnzow4tp/5UxA4QFIUCfehy0KRzE7lXPM4cUaVZruyDLU202mF9SCq5DywpBVN3ntZOyUZAYwEJfe7V8kzSAhNHelo+0aGh0osz2AVGsp1ejnkc4D26EKklsgAr9+ucYHnWGIGcpF5sD9zlImBK7VG0utx/sDCKJ84E7gfQT0s4n5+L4/XtU9l76qQ61dBcClj3RXTwxeqbGcN6I94mL9JqK4JNRyFcooME1PP5BrIeSfhNLyOJvckFbZ+nAuQXUzhXJsL1N7O2JI7bvtJlJPE5rH3Lvur6yALgUCwlzra2m7N+bsvfG3YA9mA8P+HBLMDfvRvRtX0j0FlFC60/yXUZJWVTfa1Ca3FUubG7vfc4GaZ/j/1gWRR6RnITWkHQkoO7HzPP74Hq5g07p5N4XP4PTHzDqK4laDNe2npskoco+xz6rzhnxToRv7vTcjonCNwYBofok9hpiK3YW5wS4HQvpyLJm0c1dVkSeqabGC6kPhdszGziC4a405U3QP0JLlC+n83720aAWva1OqoLO2KpadWJKbZoSPd8eeXNsQiRM1L6HENqG3gPQ2QjTkSIHdMSTzz4lvx4JOvRV7lzJgw9zQ2UVbZnqT5uxB4opoZMycRRlZxsJ619Az0WfT4qIzqOUz2kqHuh+Ld18t7goW2GIPQk8BTVZTcRAxgPzId4EOhVVmTMtPS2BcO12LYe2Z/k+ntmAn2delUQaDj+RVHO/PIBd4IdbeHayHFfTwN0p1Agx2s7CMEnP1HOBSoCJ2JWUz538PzDwp9cR8S7m7jNQUsDjcCFns1HYzOPtInrJvPOmYchyCvL9beScVYi1q+HFq8xqfXX3slg+8wIYW8UQ9hZ+r8xRzKG+JIOwEJy+n2LjwpCW7tTbwPYCLU0kCPBcyUokeWoLUTMYdraDbr57Z/WUN/yenjBpp+gvM4xyJQXdujcr3al73ootX0ONsROjanWVmuQZEIA5LIwK6d2yF2QJcm6WkieZlK1nglvRchEolDrm+nFXvoWHm4BpvYF659K9wyYJdNG3cQQAuAIBuTe0IjE3dlWh6q30fQIrnBKLWffk1zUz1TkC/VbCh+/6u7482Nu6luj8VHPvRxBOBoFul5feIbX427H3kgHn7khThM9fGLX3w3Xn30jqjFwPQxBh2u/vin40e7Nsf6InwBgVn6IAxYQefTAzoTEezzP/h5sr9yamxVeU38zQc+FkOshz7256L5C9B8PRtH0Y5dQJVvwmdC66FbyAG2H+jWUTBlJElWWDthz1odiGbMmDU79Zc1qJUg4AG8dduOZHU1Hy2cgmFhQudtCQl6nf2jzKWS59OfUIJKMet1x0svxOt/fgqokGGvwJJb38CXECjbCQJtBLAGRnm0M8W7h8nY//Klv6XSOcH7Yu0ThPp7CmLzhpZ48sn1seqcs9O5UDtlGvPYJnH9mkAwjsRlZy+NPmQkY/DqTOJfkIfyckZi8PlkHB1j0sLz6AJbq6YgyWDKBFrIWfSkB2G1FvQfDrgtUQ4sXQUs38casS+aAo3GDKJUrHHdYOybFrB/u0EkNH7mBKJvRDBnzzi2xWvi2dWdXC0yyDCx/SwWeIZkd+ToGtaSibhJaYF6Nfc376uLv0kDxaasIiEcICB3gL70cZN6YIe673Lt24qeCR06FYH+cisEE8A7ghXPT8CopcIpQySdq4uRCA3v1YDlNIw8Hp9rAkjSlcPnLIJTMIHzQa2ixD09M7ds3pI+dy1By/ftvtmMO4uklgLeg/BlCwnxBPRbV2H87Drbgs3Ti48+yfMwuZjrcOqK5fEq+l37hLXjq2/N+fAn/okBjuKT+Yly68E9UkZlvZ1UaVniWflkjJUEB6bvZKaOo/OsEhGDC/2XgCTsxmOTMnpkyKPPP2py66mssDWRNDRKHIEKDVK+thBNO4HAhr39KNklMhn9Y29BPZj0Sd+DrCQPed+VzfDUvxqpDg2x6X1baqf372u5ADLK+6gOK5s4/H+DlAEsEVG4gVrspF4cm7SV/ojZuQfLMQ4Hm5ZWJXrWzZ0Lq6bnYFy1egEleRsWTQPx/JqNQCM1cT4NbBeO5W8rzgYutlKcCTZuORD3PvJiHMcUd/aZFzCMrZheFtUfh18l12Ye1NL8MeDi3PBFc+cwArw8prKYDpKNnODzbIQGL1Gi+9ihqADDr6bPoEI9n/evsLnXCtKEQNEfMIE6NYXIZdg9OS68dvwEWE30ANn8Y8Gxq+i9HINoUExzdAJVVcMx3D3Qqyy/4Pxo5HB5G7H4OILtIFDIbhqqR4HYPJA9pMbBJux1tEZKblgl3NMcPnPSZwlZqoLnfdTU4ELgHaCBPYBztrPCysjmWsjOe+lLTcZRoILm/iTo7qtWqqvRFioXxmAzVcDU+NX9L8SEWacDV1bQmN/HeiB7hBI+xH0yG59AL6yaSu0k772YBrlms0c5lFx//WSeEydM57BFmEgf5gTwYTlZojIAr5NrcemZy6FWL46DsP4GyURl8JlZmjD5RwfzPXt2JT89t0crLiCaIF/F3CIz1Q24oExCZtHNIXAeY+/t7YoKuIa0ZaqbND0ef/TPHNST2eBIIDiExzF6wv7PcTR+zVzvuYyOGcY7r38AvDja49qLL4gupln/+LY7Y/NOPDoJdv/+b99gPtq6eNct740xCLBv/c//jQcefiJuuOmq+OBNK+Ppn94aOQ2MysnBueQdV8X3tq2LMfhTHndKLgSBHBxIlg8Wxr67Ho2DvOfZK06DodgR3/zSN6lc8TmENbkUCE0Ltv+PqvOAz/I6z/fR3lsICZAQe08Dxhvvbcd2RhMnceK02W1Wmz2a/NukzXCc0TRpZu3sxCN2HG88MAYDZu8tgUBCgPZe/+s6r7601e+HDZK+73vf857zjPu5n/v5BWonb2ZCcUr1xtESwtP2+jndwGd8HELSy8xsUg7MmsdUsjKhoxPQ3w3s1Bs8cqQxrKC/8hIch6SYHPartTFtjQbOwFCpqEKuz3OWT19gDQSaE7uY+bX2mTCEgxjl885Cl28/w9pgc07y3HuRPVNwuovn/467yeCmUafNIPMe6gmnm2HM9peHhx+G1chemES9xKy+buaCcKzpbITM38Z8qJ7TxwjcICppYgunhG4cSV9fa2iHYBUycE7F9aEvhxIHzqrn7BGo2WQazo56cR1ZR2lUDllC31s/dU8wpEg8GpEExblycKR9R2lOZuffw7RRrLz6etpcslFf3wJ5ZzJ1VlAX6sbrXnwp3Hj7nRFyc99EdjJ/+f3vfx/uZMq0DiwiYBj+LvoFD+7ayj5uIVtZFKphhCpg28G0hWOMQDGDqps7i7ElKF9kQm/CZuYQQLYAr55CL5NcMu5tZk2G+gXLyRrK4jPNpm7nKCYJhFmUGZTUSwTEJVjQ7oT9TYPt6zRoa1QyBaXPa4tLUbtRO1C7INO2m/pvl0LMBHxgXOHowQOxjy8qeyCSoF7lLGpVXc1nQ+O+gyEPAlgtGfizCEXI2K2nRYGHcl/amuvuHLO5Vw/rCOMUDmqE7IjkBEN1cUjD+XeEysa//J6ZkNGkGUnyOxggIh4jJZ2Dh9cszJ/75c+tBcWJvWYzHGD/HmeimO5y4/5u0hmuygSNmBhtuf/K0Pv3VM1JyZLE8UB6gLJr9OzrLfq5oKmaXFStiE7vfzJGAR0lm6TwW3AV+ksYpklTnzCFGZYP216sRPyVA4xjOo8xsS50EJ26xuPHIpMnpYRQXVWMA6OOccE00n2UJoDannxmA3DgpHDBytUMm8uGelsRhXfN8UshLJyij+QhCAWHG2hOnjAz1C2+MByDdqwWXj71t3kwDPORkRlh3Sqpb8xjCGIJ2YdU/vPQcU9w6I9RB2iGitt7ZHuYh+F3jIDG1T4JkO/QC5wiFVWn3kGzpWudRySoE1OuSQUMiRdp4PM1RO2Oyhjm/acwqqALB9LQeCxUo0qRB3W8hAFvOq1MNnYr17huE2Jt6p/JwoT544EgaonPgIVLaO4Whr3h+H+AEpxJEWvhpGT7QdIZ3Q4dCXkpskkgtGImNVdDrc9h7y2nD2MuY8tbu2igpfdqlL06VjA5/PbPG0NO6XTWD8biOCwyzB6BskXU2B+mc72ZNC2247RKidYryezsoctSt4zPqoQIobyPpWpJELlEx0PUADvJBjh+4S6K8+4v98gIm0PmYBc1oYlg/J4TswsJFFu3bIrUbpulV668IPYDtgOPKEtmT5cBwlSaih1xkmKGpePsd+7az/R0pkITbQ/iRCNTlUboLHCcQ0d2x/6j8iLOCXDnqeMHwrKVizm4k8POV7aHP/3hybAXxZNVa9aEOy66MuxG0PSyD0IYwXF/91uovW/fE77HvKyi/LbQSGay9en14cp3vSf8qu9keI4x5ulEsxJrh3FKpeBFkw+dCU0PPhYyJiAgTTbz1rveFuZPms6+Q70bQ3PtVVeG5558DseOeg1Bz2T2gIywU8DjS6nf7UU0wH6mLs7Unx95JLJwPffT6IET9jvnKB7Wx5rNOeWh6Km84YYbYxtAMnLFcULAw5zDQlRW5jJzK49A9zC6nU61nk5f4glGcax76olQi3J6EwbvDCiANGvbI1okOuAiTjMnq4vrmzqjONz7t9eSKaGj2DMUmhu6OD8ZYcMr26hHlTBZoTjauzyg1WZgxRZgqq986L0hD9WGdGa1jTp1IKeck0NeCwpx9PB2ghJU4dnjmIvwGs69GNHfsirYtOh7zqRWqkrKIZxqG057ItlMIX/sVXTgYx9IQA71KRmE2kyzh14c3IqbbqVcCDnryWfC1FkMbJzJzDkykI3PPhMuuHoNghpFYSes1nqy+1IcwB8ffjhcTvZvT6WwWgms2mo0OXsJcF9f9xrIwFXhCBBlFczVdALVHWtfikzvJWsuDl3ALc8/+WJYgABDDTVBA4AR0JNcauWe0RHGrAzA3q1atCxOssjFYeWQPSkmYZan4oZEJ+umZDkR6crOQRUF1qkMv1h6kZiBDRD5UhFHyD6HrMu2JhOJfIJ0lYFMBcy0hgn8zrM3ytgrkpCsJwvFC0MWsNe2ooLkl+0A2P770t79vk+M6XBSY4p1EInzkaJoTWt8lpRu3qKbMJsUVBkpZDCy9dyYKQae8J4Oy9fpcEwPHQ+ukrARVNS5AppJoEKK7xzmOBuL9zWyEj7x/75fihJv7aGYYndKzd3N3T5OCZYBI9xoY7JfptIWhC0uxDRcuqc1sHEYMKVokfTM8aAiGUF82ZckGZXwWTSu/CDep0VyIg57ZgaAnGwaln23gUgyDqdjI3kP3lMhjKx5COFOraaxms57CR9rX3od9g1qGKik1zEiPp++BhsPjaylhPejkvws9PaNrx/hoFSH2oUX0nMkpEYGivEuoQF3GircQ2SbHgInsWbTZS476jxMnRM85AaIIOetxzXuC3Xcfz+boDD2gVBP5P57yQBkNjkfrA+xXdPzAmAVGxQlRlQj3GqGlcHhLSBLqoMcorTQKJGY4z927dsVDjDQ8FoGGvYDr51njXYfbQhFwGvnYIlKs5fMkk6PlbVONQf9kiE1Nl4f/N8OSwahUXWRPVrsg26yjnw2qIGEuLrwrxlYGVngJGo6K6ihTaqtQu3iNEYADJ8s9Pi5EfQYD+K0aMiGUTRCVJltK4Kzs5zwy/S/RcwjO3H0EELCwDf1U2KPmtmyzY0FXKtEk2GoszaOd8NqyuC59JD9IlQdYdXLL70s6q+dgzk4Z97CWPuxV0QRZZVOrMm0YrTNSjtoetVpXXrppbGR3jqkcmOquKuZV1dbH/eiqEAuhuEMWcvhQw0sv/qchfFcub9GaAYncsBI7g8LmXk0FHUGIQd0n4FmfiUqH33hF//5i7Bj/7FwFGLF/V+7L2x86ZUw88LF4VZUIn4Na/Db3/hOuHDZ3PDpT74j7Hr+LyEXuGz77qPhig//Xbj36d+HvlWLgAXZhxbgz3eFJb1Z4egv/hjJTXm0TiyevzTccvm1tD7kUsNpDHfAhLT9YevG1+NA0XzOtPDPeRyzLF0zU+HeZhiU64mKj1NP9UxMAgkQtfD7OiyJTQ7UtIj/t3/7d3G6sTX01CQHMy7ru7Nnz2QKBAomGDdrskeRyhoGPmo6fDAKIfdhjCW2HHcaBHvM5zBEBnO+YyicIVjLLx4Jn//SvexjGITNrWHbhn2wL5m028IcLWTQagmG8smwi6Hwn4P8cwan+uVPfChkMowRHJRziNxYbjXPi747s8LdG0E8UH/h+wPU/U4QaCy86PKw/WAjMNwY8PDkcBjSTSv3OQDEm4+9KJchx/k/RaN2Ds5pEbXQcwgjDJKZjhC4d7L/ll59AzJtJALYV6HDPvbGsLqMjPNYRmZeRqay7dV1jIPpinvzJIHnskuvQvKomOdyElSiiPl2nAWIUAZ6c1ER2srYISXyagkE9jFJ2N4/CVMTmGWnnqi1s2GCumM7t4Y0MvsMgroskSdyih4g1dzJtfx+XSKii8PKcF4ZAVaUp2ItBCqtYZXAKjbwasNOOM/KZEKHFW0vf+yj9N/+LI4aUQVEJdyYqkQ4LFL5o9ivJ99+tCjeIHci+VzZu1FWTpHp7Kz70v7mnR+MDssXlbERzYxSUk3R2v31KwEB/UoZfR1QasS9B1FHF8kWZAI6oBR1PfZGccGOU1ZKPsHxk+xMmXk/z9cLBdoRbSOav2MtQWfkayupiaX6vfTmKeKG12OmIXswjr/QUVrU5FpTWZufFec5eQdYhUgEYZO4SBYHzbCskUWJEW4xClhKQY3+K8nJZbFZAxJjtsj88otr6cfiUGI81WL0cCYil6Ph4lWziYYcgYHjINrbva+R+ksHqe8E1ARWQVIAOrPXSikXHlgmxmvzln1hLWPiUcxhTP2qkKcgLpGbNPECrqW2Gm0toIUhsp1LGFVv+WkCkY7CoadwPg0c9LPAgmePHghT+OEo9RD7uUy5jWragSjsy7IQKhYtU24M4y75wUnFNhNLwBihmdRbngCEeZz7s46lSndj0/Gw59C+MGP+LOBApiiD/7+ARl4WBAbVAE6dZageTiedelQO72PkG5sLZTZhpKIMzHiGFRWmpdja4IzTUuG9wKCGgMBNWkRdwJEC9skZ1JRyHxU4rWuuuBjtOsaUMF6+EemkwDjyF7YeDY3dOLhAe4ViomQYmY7soG9GKHIiWoNqMvZw0KEVhrmzpyPHQ62IdcngsJWg6p2dbXUoG4JGKeuCseH3D1GEt3n0QiSLli+7IFKeh3HIZRTqdT7LUFoxEFPVwcZYZakyeU7WH+rr68myUK5g3ytHJlNQJ+x+r0FY2iBmxD4nFahR/G9qgizCtShCbJZi/49DOmUSqlm5ZC4qFeepG3ae5nllhFuBy47vPhB++bPfQeihXjllGjDhD5mP9c2w8o13hclLV4Qvf/XrYcPzT4Zv3/85VPGLwzFkzBoZ21JMTeaVuuLwUBaz56D988SWv+xkAAAgAElEQVRIufvD3H6EedduCQ1bt4f5i5ZE4d6PvPeDzCBz5Ah7nD/Tua9jB45GpqSORwi8k3ruOSAff1ZCZnSA+pXGcz1sP4PfKUA5Qv6nYAAWUmuUUZtPfeIEAd+nPvUpaqXN0eaodjOfyQQyLW3bmI9qez16hGeBR3dTw5hZWw0MSA2EwaUF0sdxNjtxduvpCcx26gNTiCdiv84AcZ7lT99IR/jkp95FA/K80IiT2/jCZlijjrUYZurxsTADlZIcjGfRhMnhFIDAILT0T374Xs4N/W/kamlCxGgRZqL56aiLU1tfC437t0cl/yFet4/m5yoy/36edwXB3Wg/2YR1JfooX2aOWBZna0pdPe8Do5c/BRj3XPbACbLxMeDEITNXJiYsvBRCCXWmja+uB/LOitqUHUDXG1CUWbbmGvYMKkT7doaBZqYUQPw4z9mZtfJiEBuIUtacYCnbonGchuca6oWTgNG6nP/nOBHhVRICJfMupL3BQGvDK68C09bFuXnH9+0GQm9jcgOlA6eUQ/pJTyOJwFZOp6UjK+psyhaR1i4rNotaFclFFL+VBj8Wz+pyWLG57AnP9XnslS0g9k7JkvTY29ccv1T5EArFjlqbi/1g2HL1TKXXRwshmue1c2b8SiF8qiyRENyXtuiCK8Y8YHYZO/DQQ+aXGZaKAqk+Jg1MNDIJbeWvX2YVZlj6MiVmfL11KQuoZl86HDOeOMpeeI+LjJRyLsxsTCelw/J9VLxQdFfGiTBc6nf9/f/dlKzDUYcqVU/QucVeLL6fyuwkAaSo97EBmmtJETLixEuMTy/wXhx1T4ZgFCiW7gwt/1iX0IGZgQmN2QCrqkUPkdim1zbGAYE5DrO0/jdOLPHhFgB1zWJM95xpQGf54N84wlOoM+w73Ew6nRtWMbEzj6xBXUHZZAg5xizr0OEm9Be3hF2HoVrPXgpWXgV8iEo8m6gTjHopkAM1eHgFZ6ljwayBXaMMku95hoy1gV6VE/zpNULl/3k4tnT6t7JRe7dhuMcpzjyfODoFJ2pEd5YMwb4I2XzFZFUVFFgHumyMtICu5JJNggw55HDbD7L74O7QSUH6hjfcGmntu+gdUramlCyrkVreCaL93jGcAIfToKUPp5Ua2RL7sgTDWU/3T3RkEaAHT8fBVgLp5ttXJSym3iGkAKfl2mybyzpPgpRQAxnjTXfczEGCnk/v2WnYZzkV9eGXT24KaRWzOKiUjO0BwkkM8qyGIVzYRF3PGI9+MoEeah+lQKkTccDWnPycjKwCnMg02J00ywJfNB49Fnu4MqDHn2o8EhVM3vLGN443kHNIuV/hLFGCaWDuMsXcw6pV5JNBREfINQhzrUIeyT2vNJF9icoQTWWWWB7EFodn2qTZwYyqTujYTZBXIl1YqAWSwAjrMkK24/DQUZzwbEY3tDYdYk1PwxadE7O4B+77QVj/8vaws7E53P3294QaajgvQL9/31e+HDYA93z//m/w+W3hqSd+HZ595JdhGs5p3a8fDeV33hL+s/1E6L5gbuhGIUTIrHowI0xHKvDF7/2MxtoLIQu1hA+//+9pxAZixwBBcAtXXr4G6a7jZFNA9txnITBrLwV/GYGlQjqstWfkLDDfI48+FAPM6dOouZJtHkHZPcPZaRb4cVjbGPZ33333sY69EYWxt01m4F5g9kko8KvcPpHBpD3s5xHOUEnsuesJLz3zdFQqsTyxj2f1EkGT5I70s6chD5GBs2dagMmden7HXWtgTL4jvASzsAVGK81BQLC9YeNru8JMRvgUEByVVdeHc9RQs5A9+8C73xwye9kzZFhpnKt+oMO8POpVGP1c7FUz7REnafru5EweaSa7RgC6hut0JP0gAdaxnXsQF4bqrxgwmU879iOrtDJUQ+U+h2MesNm+H8Yklaxe7GEPLMSLrr41ftbTzz5FoLAw6qiex0m/vmF9uPqW22Ot+dT+PeE4051FQ7rZsyuABLNQ1mjYsyfS/D0fPazhHIKoAngIO7kOZ2FNQXPVbOgElP3p9dPinMOXcIRLcYpmMzZl95K1Lpg/I+zbvZX0itYd9mI5sPOESVMi/JkJ+WIYBMDYmsNC5sq8PgIPM2Tr1PIChvm+jeI6mTzsiElJIQFwHvu5kLqX5RizKx2V12M9LpLfzLhELHRskV/wP64lCW8T0V8TD+t3o2mj96VdfeObxowWHaRl05dQkQb9fzusRH8q5id/zVKiOCz/cuaUEZLORQaVxA0dls5Ch+L7+XqjLH9u1uRXqsu/yx4h3ivp+Fd+CayS91KZ20PvgdcgqP9mtOrnFnE4ZGOlWIftOBHf18+ItGEhRhxUSrXCz4uFy3H2X1TMluuojopswQh1Un/DcEbGIQbe5RI6srjuARkkJVet+uWXXgxbUIkvICuQSaQz9HP9IyVUnLZmQn5YPJfBeIW8TjgJRen1r+0m6MgOK8iOqjmQEyiutgJ1jIp1Y+DVQ3t53Y6weRdj3HMqwpTFKymCmi3mhFaizzow93ro2t28pg7JmYtWLo8Ne4UogrRgPFuItA7bF8a1DoDtL0SFoIdJtmUY+XPUOtJ58O1kGTJzHH6Xh3G2/0c4MwvjY4d8CYYkHRaRip3ymZx1ZEPsNNZ+FLygAxLJ5h1bw4pLL6QgXRjmLl0W/vD4n9nIzIai0LsfIdP9Ryiksn7FZGFmz0Psq7htolxT4rBM852GHMcv+HD4mWoYFUTWOVyLQY7srDGIIOdwSsKxxlvzISGUF+fR+HkdRpx+OJ5PK/JXvblV4UFaA4qnLoqq9+7JURo3RwhIqPSyT9LDdHD+s6jRD5GFTmbWUqGEDGoz+QQFuQUM38NwyZhEgQaD0QQ0inPimbeQWVbA2Lv55psjcSIysbi+SayJh87M3tqpe/gUvTtO5vU8ODRTWEtjLXTWiCSU+1njPJv6kfU9s/5haoYuSyNq9EeJkuswMu4hX+8aDZBxbd68gWh9UphSCjx3eAcOvi/cc/edRNbt4Sdf/1HYdfwMGWdn+M5X/j388IHfhjved08oBaL62YM/J7DaHt76tlvD391zW3j1oV+FcmSX1tNs28rIml+P8vzJIIetXZDpzWBC7rnfPIuiOVkV+2oy2dFbb3sjJKIB+p5aqOndzuyuNto52FdkowZ5tm64HvbWyQS1b6oVePhXv34w9qTVYawVOz1BrTf25UmPZu/tIOr/whe+GIdf+nqDtyoIPhKfvHd7GhfSM5bpGeXc5oo3Eljt2bI5HIYWX45RPElbyfpXX432Jp0abpk9YlxPCxljJ7XjGbOqwz994t6w8eWnqakSPCqtNpoTXt9+jOsYwKBTk4URWQABZ4DPef89bwyZBAQ5DAgds78Uh5VB4GSDtGolKko4aDAbOK6pGU3Ekx3QumHAAd92orpyBBHvSpuFCXa6B7tCKVmhzfEjBCr9ZO4ZnFHFmHtEkMiiW1W8BtrW4Xaz11TBGSJz0fEPsLcLChENECJTU5CgXDWaVtY0BycgCpJlwEo2aA7Tr7QcfWNKIpmxmCw4VshsSAq8PAEDROvwKgCpi5oe5cNY20Ik2Zirl2swiWcaM+vREZERTamdjgbqNJwqwQnva70wS+jPMggOyZmJ/SIm9pxFvoO9ZWoXUsvmTPTZC8a/JfXl0bNXAywv2SwLJ+d9q9YRZ3+NO6zYWaZRsN9NHxO92HiGlAbp4qob3jhmkdiGSb1mSqYpUtj9E38/oVmnHFbM7qxNWIjjUKUch5stDk8kuvbL7xvRp+SVUtR2fyak5w37fxexiAMiI9Avsymb+mLmxmeoHFDDwe9k42gcUpOIhTF1XtaRZCKKocqeUZctFvzHvxLnmjjbFMtxjIUqKEymz0pVt6HR69BxifEmumZKoQwSmaO+fuoYjmpj2IRavMMkRQvzzMjYRNaSXDuNUaRFF1FnWlzDGPikp2J4JJsIaj0PkLEhzBZaRA2qBjLDGWSdFJ3MYwP2csBe27g3bNx2lHlXaWH6BZeFAaIoxV6HpNNDn19Bv0J2pKoPh8WoWZexZhZU+3i4Jyl2S75opqbVy6iFGgb49bY2RIekRSxw3AW1Nxlwin72o9FlWm+kbA3JDvx8moALGZ44SuRvZDMVo3yc0ecVZD8ag2ZGShyCfNFAzeamu94AAQNdR6jfHWRbp3Ckw+DjJ9sZ0831OplaJ97P2mnUVNlNt0/ENY6sJ5lJOIjYMpB0mSiSOxFiRK4GGyjKoYoSA3rs0ZNwa88UjKylyxdQx1sA7EJ/FlDdQDYafoNZ4dFXGXWTU0OGpP4f0C9r1QdUFGAPVjGhuAAoVpq7xIxZjMAxS+rD6ZSUVmGMKDaXM5CR8eNG3p3cazn741QjIydQjl61amVYShOtcKJ7wmiyBAjKM2GPlojCduGeWJuDamxmChvU14nLu/db7WmiXjPIWswETsqAYYWF4Xxg5IFojxw+TjDRDqXb5nKcFQFJEZntyxvW4ZjPhzUoVQwh2dTZA7xWkhbefMsd4eWHng1PPLshvL7/eFhz5bXh1utuCY+vezbc9d67mWXWFb7xte8T/OFAHvwukNb6kE1mue+F7aGNZ/vbCujmNMtmliB2zEJX0rRc//qpsPGJp8ISsp1TzA/7+Ac/Qt2UGg9BzxyypalTMO5At+5rexLzhc4kuvBsBwkGzLSaqSs9/cyTMcOyqd92gPNAxkNkjp5E/ftOxg994AMfYIrDghh8psb46NxViUh6GpG34hw6fmjZ4iVRTaaNHp91Tz0Zatj7bQRmW1/bENqp0bjF0mBZDlFvbekYxBlQiysYQxvxXrKr/bGGKWmpj3lYB48zTw6F9sWQRYpRm+lEdSWPAOyj974l5PQZ3CVliAwa1NUDRWyVQ4rzgNXXSb2nGwdeWVlHW8LBWM8eZE0HD7WEfExMY8N+YHFKI0XU5Ak2MlR1h0zSS+tJFgMgxxjpM4wBV1zWxmOzHh3/CG0ekhgycDqWKdLJRjOUSoorxl7mfKbZy5ZwlKLdEflxWms/66XNGoFAw29GRxGnDDu13EZBuwlwJsm8uUSCCa/E+9vfSm2ee0qj8TmHn+eqM2i7B6ZfmhyUOFpKqsLEuhmhDI3NAc8rtlOYT5hb6SVl5vJ4NtFH8PpM9oulBzMq2zqMVZ1WoQJIX6TvU5/ieoQBk5FW2OFYcRovO3m98rPkIKiuFIlwqhFl3Je2ZNllY8VE0nXAGxbJZHj4odHJyfoT4oilLEkMCeEiEtrH2YKxeZjX+6GObXDoopRIs5ioWqFkz3gWZgals/E1btIk4lQlozv+3azL9xU+sTZgppSMJW+Pkap9LDo4f9eIzBqZ0aw/97O8jsg0FP+MRjHpXVASxJ9H3S0WaRhDFkVxibqsMZnByVaURJIF8cI/rCeyIciOgNU7U2vj+ldgBDYACZyITYGuqPONFOR1wxVRVLUhWKKDk1GXLZ4EREGkQfX+3NmusGHjAR4WmxNF6Te//a5IurCOFdmHRo+k0q+/fpAGzQOhobk7ZBHxV81ZwbUWYDzP0sx4hIbkSWG68BZjKKaD789HRkdNr2qMz0lgrKMw4HajWJAFjbfv6J5QD9Opk+a8IpyNEGca8M2YUi1ce884zn2eyM8AIdMNgaOayFTiPsVP2WhK+6tOvt3BmzwT178Nx3gAJzaT+kc+lPNJNDa/BnvLQXDdPJs0HOMBVNFVr8imqKw81SBSQDIvI0tRJXefybjyRrIxDSQkv4wAmdVGxpJwaw9Rs5p8PTCsHLrZR4RaSrYziezxsouWRRbgaXrCjDhHoOuu3d8adrTQRErhWEKL/VWqYIxhrDJ4hnX8/hDF5j6+55GbDdvyJJR262YFMJ3KqWcV5EBNRjW/hH/3wICsqWDUBn1Q1qne+c63x+DIrHuAvWM9Kg+yhE2RBlwVwEBbyAAMaJyjNRk2oaoNU3FADiY0w2+m3jARFmYahqkOeNCDbRYNog+BAVLD6zsjvDIV6rWMu0L2bgf1yI2bX41qDysWz0bAdzfZ1eFw45WXhMVo333/q98KW5kKsI+BnN/85vfD448+FlbTdH0t8kaf++LXwvoNm0IZDe3f++EXwl/+6xvhIhpCf/7gQ6FtCeN6FteGgTmzCWpQze4YDpMQYN70wB9QC6GpF+Ny3ZrrqB9No45YyDq0k9lfGCfBxsB3vL8o3/lRQML9GMMqoNsDe3YjDg2DthFCCfc8n1FAnjfrWMJaUY/TpmpqHzej2h5V0glYjtImcMuNN4btwJlCpxOBxwo5Y6OqjEf1GgwgWfPj//2zMJefN5GRvvLnv4QC9rLj4pUN6ydoOgupyMBthIDmumsvJLuGek9jfQetGn3UsFq6hgN6I6GY1oL0TBht7C8Dio9+/EPYQRQeDqOqTwCSRh/WGdaleOqCMJDP1GGmL+Q7ZgPHrDKEJZBdG2mv4J72Prcddh9148L0UMNcvLE8xv8chTIufKmkhO0zloNIAmId2fYfMi9r0A4pFFbNxd5FNh7nRPQmfkhsXUv6QA2uJafYZKvNM0CPorY8p07gRrMqyXMxK4t1e2WpNPpJX5cJSFSYEQliz2mjlVxyIoEC0nEOss3GOJQuzqCwpT1WBv85BB7V1OrqEZG2h8x6m+K6OgRDexMVocBMy0Dcl59tEJ+Lk5dkk5RhjCpQveF1KYjQ/RHnGRLsy0WQlRvbY3jeSl2lmOOyRyGl3Je2+pJrxubTSCic5YWJOcpiSs1d0T3GiSmRkfx/HZX3J4SWchaxXsWNOLxP+E4HojPwYlNOyN4pO/1dcB2SXxoBJ2pGCRtuppDelvNEzmL6vrfwYApK1OnpsPxd31dHpnPTCfp3awqFGOCoaKER9o9S/VLk2QjSbU2Vo9vVAQsIRtJKgpo60K2fyNZIxJ4rhSZPUQQ9Qbe8DqsJGEJGUsywOEwy3eLiYqhb6Isq556zGb+9bFFtmDOdPpAsHGJXP+Koe4Ap2IOMd79kzWrS/1yke6ZRu4A9Rf0tA4e3Z+/xsH7dtnAYuaah/MpQNX8lkEFlHJDZQePwBOAwKe4OSZxCXWkabJ5sovNc1quXezoO5Lel0em7iIw27CPLAv9Vg5FMQUWCdIgBOiyVQox0nCbdSYRoUTlHZX48RxlwB4h+bDaMrQ5EnqeRYJqJ6K0U+SYM7lGw/BGyodVXXR6qKOC+CGTlGAEjmzyirV0HYEIROZodjUFXVxtNpWhOVnRKKnDbzBE1pYUTYgYfp/1Qp0A9HcKCI+z9fV+XBzRiVN5BRD9Is6s9VrUTS8O1VzOjCePnwbBmmV6JmsOjL9IrMDmcxHiX0bDo6PkhanqDOOYCjE3dpCrqeWfoL2b/0WdWVT2BLM0pqBwsos4ayC7VlZMINNyjnfRDwX7sa0O6pyEWuN/3d0TsGA0ZXekcxDKU3j2cUtwnAn3th3SgqrtwpQ3bMk8vvviiOOqkHMaXEKv6i9lkswZ3vl7mZloGQRbPshnIbeeOfWR9ZbGWqiCOfWkbN76M0eoLi+bOQL4GskfT/jDCeJl73nNv2PznJ8PDjz4dXt11kmbP6eEz//i58NF/+kT40vfvD7PJCt/2tnuJ9tvC57/y92H+1MJw/IVnQw81lb2clT/kU8tctjBkM1235zjCzXmoWvz4N6EGmSeb3GdCS7+FkSOlKsvTnzUNso0i1Rpea4AGfXkYtfOssYjEAM9vmMBoHw2imza9FgNG9eGcTacmYwHnxbU4Qa2nDpLAPfe8K2aT9mg1NjAEkzW0kdrA9Cq0C0twHN2KtpItFFHwz2YPP/7znyAMPSXKKW2CTZfnyCEICcOcwUEM8RlUzs38e2ltmFpXFu6+63qafxkCSwDQSc2wj/E2TX0jIX8SzwlnNQVqu9PL73jLnQSp58Kbmficxf6wvtqnMjtnMUycEfozafbFwWSAG8u2G8AxHuU+B3BU/UzFPrzlNRAQYXrZsqqaEKhJ5LIOQyY9FBGrpJ9V+yQ5YmgIsoZaiKISNtuLgIhGxNORIEJRpAEbpq3VnkZZOwI4/+3PDaB9TVT9kdUtOzuWdca1VMfhOm2h46FE/kQ1dIKeAclPndhVbZqWMQd7Ukx9roD6Wy6BdB/PuI3nl4O9LgS2zCapcTKBNSqdo1nQUJRi4zHhuJQ0c39Y71UQYJzvFp20ZzURVlfs19/FIVpL9o9kOLVG5UPYNM29JYofSWtVXj4Th1euXjM2A+6/PHlp7Mq967Qsise+JfuxuPEko/ofWC1ii0bK46w7nU/qQ9x81q6EBFNNuTovIQIX1O9Hxh8XqxfVeVkLSGVbOh6/51esB0TFDA4vNysjSQ0yPa7woK+L85l4GAqsJlGDC5DAmVGhKXr1pJcsikdiyL1+ZXp8j17YWH04KRW0R934MQsgMyCSNjI0m2tqgFRA8VyHFUWAx+87kYJiP2N8vDY3D4kNumQ1NFwiS1JshnWeOsSRcOY8kSJspJLyAmDBBciWSGnHi6lOjwTMoaPNzBTaCYW8IZwbYD7Y3FX0Ok2OkVY3GLMzoFRtLwFzLsZZ2pNTCVHCyEmBybNEnwdhKXUQTfacOBqoCNCLgUGP8kEOTCQQge7dg6HyYAjtCNdFsWGfP4czDyNcAG4/JpYtnAE7swWIxwL4ROCsg7C4zkG73U0R/brbbw6F3AP1euYR7Y4F2WFeV0pk/DK9WRkUfrspdI9aq7LpXCyDa4gYARvSnRwHxY3j1FHEEwOdKbuP8TEOaY4TT/l+AT1f/pqjbDK5l5qqUkRyy8Nb33Q7tQwmFVML7AASSS+fEn7//NZQMn152HWIPh2dBhikvUzD0M51dmWsnUoEnWRaFRAw7KMTjs62jkdNa3JNLVkWbCfqBSUEElMn1dKYuSW00gu1fPGCqBvYwjqPisPL/vPcYIhV3tYIuB9zo0J9Lo6LRkmc1iKEiyfiHK3xboHZ5jA7RzFUYBhkVaq2bcSaQaa4A03BltPUlGbODU3IKVVQu2oDytzJNcyZWYuBJShiaOCx3ZvDTGaXXXjpJeGB+38ctm9tDNsOnaQ29FUcY0toYr989lv/ClPwP8Nvf/fbMH0e87S+99Xwp59+LVw+ozY8DP399Jxp4aliNuxFF1K4px/rHJDz1sOh4dUtNG5Oj/DRFz71mdALY7UcNqV0/zqclhmBbEcdViT1sPdaaK61M6RKKjbw6F/+/HgMSufNm5uMasEROYpHdRCbpxVI/chHPx6pzaXAzjYdV3KGnUZgmcLMXwZpAxm7hnYm8lI8mPDs73/L/LQq+utaw/aXXg6ZIAtm9yNmWMBRZ9FBbIE80AVBqKgwLbz3nXeg6s5YGYKzTmqiLeepkU6bHU6TbbV3g9igdiGsedNdd5D5NVDe6gvXsB4VMPRwIRCNsAlIVaWxt1Qy7wcd6iPb3PH6rrBnK2oOBHel7IFcyDFDnQTX8tYyyaKEACOdW0dA1q/dEPXhsxwAqY01UXDXW8exLSQhisVwOhFTIBLzXMRpE+w1USNtWSzTiFpwPlRSt0lbndAoMadt0vAbDAqrmSlFiCXRRU2yO6eo034kdI6tG1LYQXo5UH4Z9dIianMjZJdmQK28b58wKOd/IqiCtXhRRWt6Jgd+tiiF1xylnZwJJiGDv/dz/h2+2I0N16FGhXj2RA6JSJycwS/prGI9S9Ic7ynUqIhwyv+oUmPWiY7lfWkLl6yAPCb2aWEMssCSpRHq6KbGoQRIDgVSvaaL51dka4zTx6MqBosrI0XSRMoh1YA9mxWlqN46h5ST0mmYbenQXFwzJyNWv+eXDsK/m0mlZHLsZRF6MzNrIUrTiOocY/GbpufT/FymXmQN8mCdy5U4VIt2YsY2sDmGO9EyNG22xtBOA6NNoWZRUanLmS84q2GcVtQ05PfU3msFVjvN8MBGoDAFPx0n73qUEG1kEtHZYzaJRkolcbLJPMqArcqgH6+5ZBZ9KDhvIrvXNh0IJ5sgoyh6Se596eUXE0lw/9RWPKBVU+ppeuyE2r4p7IeqfOosNZxJjBSZA82V1GyAGkcvmoHTJk8IsxExHR7oRgkBKaeKidHpayk6HDtCI+wJ6i8DwIYZRIsDKAXkYLCdAaQDyOC61X1zQztuQMl/n5uTdz1ZUn1VcB+iQXaYDKyCjvMuoz82qEbEwWsnWYMDFNF7cfC3MM68FIWHHUBmNXSrd8K4PEXE2YAoaTsbdYRrw34QIaqkISRIdOo8KzKjOJzOTIvd7/onESV7cRxCqSTzVOFd+c5BrwWqfSvKBrH5HOMzY2oNwUtOuP6qSzAHvDeBSB8sxWOd6eE3a3eGdBiEHUTQCoOmj5JdYsDHgD+kS4+RLfXAuOyBlCELsooWAWFqob1KYFEFl5Wp6iaKLi6AAALN/Pgumk6pg914IxG7c4G4L7F5RzQ4PkNRUQ+w7RtRwUHxZAyCDeq2Pzhuow7IU8LCrp27cUhzOCfnUKSel8wukhkLDNUF9LRr11GyyzQyQoWjz2NkqBnBjNzJsM6rLrsQmLWVHr3GcPLQrnD9zTeEKmpw3//S/WFn07kwyqTcn/z0V+EzH/lEeNc/fDBMZQzJW9/9TuCgHtTkl4cvf/n94bFffDfM4PceBup+jSyk5dIVIY3rGTyAGjztAr/74r+Ey2ELnmGPfODe94bZNXWhG2ZcJRRtAxsNj3Yj9t4JMRFMtlKnyueexzhbHWSx3/3OdyI7rY66reemi0BH9Zpe1n6Q9PsMhvAfPvLR6MRjGQHYVGmqHLIqz7c0/zrOVdTb43NyybL6gUc3PPF4dJxZnO2Te/eF5h3b4hiPITVCYT2eoSfvFGNAOnCMeVBr3/7G60IJSjGZtEM4MuUsJKjMSvZqGiQWyCaFDCNdBvlk7+HDMXO+CViyiABkN/WxZQQI5USgLZyrPOpdZtJNe5EXInBrPNyIqXf6MMGGNEoCXOtMGQbEjjfEjuiIIvlLYgVOQSKNZ08nNtkJTO0AACAASURBVMh/TBIMHnUskQxmEBd/PZlqEB1AMg0yqfHoDHQw1rliHQgnxr9FTQYJHpLYb3wqcawNWwNKRBj+OmRRpraEMViexQSZoyrVQ9NXymkI5+Ck8ZJq5KfYi5ZJbHE4J8mNYMN5hCY0/l0H45fZVRHnRUTGUyyhzbquTME0EJYuYMioU8jlm615HUKAPfa1Ah/22omtopKZlxqCrLH22s8eJaDWkus/6mrr7kubP38xNgPvLiMJw1vMgZ1FQVgNqVwibTHMpGc4wVETxmCSqvkn1U+l9pf/1vhNox52EkOpYdKhHEDZ3PH2vk6K7zxUnA+j1GvGJFa9B3qmrzebcqZODZ7cgp2OTDjhEH0dI0Td05B52Qm904MvJd4JyY5zcCS3UKDv5emZNKUa44piNwfiLIVuKcQerJhVsHB6e5lIQzwIhWA9KFEwlwhJNpyQnzsqyujQV3AGuvZ5NraaaWfoIrdTW1WIXCjRpbDZosIGBukchykX9lmJquQ2kK6GJVYFswa5pD17m2h0PI1ZpTEP+fVLrljF2o4StdB7Q0RXyEboJ6J5aeO2sHPPkXCKOlZ6YU2oWrCSTQveTH3jTMPBMAFK/MIFM4Dx6NdinaqBR/Ns0CMiGeDhNrCxTuNU2jHOPRSl01FiyCTSlDjh2jBLJmZZjhuRMq+R7wBeKDDiwQBk8qckj74RAhWdlil6BcFIGzWy2XTiS9Nv4BkeYC0kX6y89KKwEMZiCz9v5N89GB7rQc00a/Y7oRlHK2twJPbH4aiAVAx6hAbNtoxAxQBkDsbAkr2ogXKGl851ImyxXMR/rZvksB+FHM+S3Vi4HcJpz4YNt3jeVCYzl7InqNkZKZYwUn3XibD7DE2kQ+hc6hTVMoTmP8z6qJ82l9e1NZ+E1ivdfyDUqtxAZq4IbQkHUnHgSUCKRw43ADsOhiWz5zLRuTS0cY/5PP86GpK7yMyjRA5nIw+IT2aUqIEBXTygGO5i9oLamkpcZWPMFy4EfiNwaifb62P9oy4bRmsCn5UgARxa7rOFMfdHaMyuRRuykJroCEXxYQQQW06dRgGlHUFceo4gE6QN0OwMK+3aN9wRXnrwD+GBBx9Gqqs1fORjnwtTJ9SFB3/x3+Gz3/v3AOUh/M3d76TuOT986WufZt83hxqM7OM/fyAcZKLsM2Wckctw/Bjx+uGs8Np9/xlWlEKW4FzMoZ71wbe/O+ThQLM4R4f3HyLLpDeN8yWs7jBQ2ysMBIVaZbgV0uz+ja//e9yfVYgBOCJEWFC5sIE4Ky0z7D98JHzs45/gXNdHMksuwZ60frU2k9oFCg0QjboJXg8wNHQJskNdUL4PQPnu4LPtzWw9ejwco+dLkk0XDmKU9WyFht0KieksavND1HPfcOPFYelMxvq0NkYizjDN8bkTpqEOw/kna5y7YCGBicSrIYJOzigB002ocGSRiZdwTTlx+i0nlwyu5cTxsO3ltXFoY2QXK3jM/Wq045edGsBgGmW/dCiD1o55TzmxcWgpDk7VHs+WPUexthWB8/E38Hdk241LyqnUHrUE4/fMwhMihY29wqnWACOByXMT5fOSa7GeFAfWmpWxntpxZ1WV8TwiC5B9W0YdWiZvJ9nqMPtRhETpqFzWtrquPrYDxSCfz4+9rGZk2NNcAmAzK8XIzZb6uT/vQYROHoRwsahBP6iHGZZ7XsFh93sufWcK+MZ75zqjyO84byI1XNcAVWQlcb6J3yl14vCiBQvHhOI0zrrnVBoqE0QlgIVkXPnUEBzelcJTjXBTFPEUoUKHpBd0bP10VHfNkPyZyhU7dmzHgTDaAPjOBkEzL99LJzMX57Vz5874uzoi5WyMrPTWR+ltuZiGt0M0/lnnWszmfeWVV+IAPd93N0wjG+2sYZnRLaKPYQzLV0sUOxmopA1FgMYTTUQH9E+RMcYeJA01my1meERiGkyJNHlEUVmmIBxsa1ceQjdNNxlDC/pW7Wc7EoeFArjwzygPNg8duwKiEKOhLGSOjKSHMSzCG2U0la5YOoW6hhHXQGhu6Q1rifozMGzpROnzF80KNVOJZNBIG8A422hXWDYxrN+OQOmm3RSxweADXezzl4ecYogH0JbPopqeTf1q0cIZHPIk2puM01JIUqV8mSLN0G6byBhPkzn04MgLZMUhDFtM74QZtJlNlooX1ulw2Nb0HGLpASsgahYKVAG7GqhqhN6SUQ7FAuCsY8eZTeWmwWhLh28lS9vCc5tAcHDZtVcxe6gsHGpqjJ87RqRWTLH1+LEToZ3ejnbWPItAKJOMRYUID4Z0WrHz2OARHVgCL8toNBOLgx3Z6BkwIquoV2n4dSaOOojq8OzPqIbB9S+cXhPecNN1OAloxvyedaCc8mnhoXU7wzkaP09Qe5HFZwQ8hOrAINeenQXBgz3SAYzVB7lD+nQ9E3U1XFEImYNfAn4/gT61Phz6KGoYi+YsZn7SIe7/dLgEodQySBZxHwl7cnwck+BrE7V/R68zUZuajBlXNpClAZ8MQLPxbKJHa4HOBnJy9kTqKBazrWN5kN3HUbvb2gRwWz77U4HUDlCBJmCrE0cOoOIxKXQx56ofyaoFKGJMmT4zPPjF+8ML7J8mGll//sAfw2MP/D7k0XT+/q98JnzgQx8OT//l2XDNzdeEr3/rC+GPP7sv3ILj+eaPfhSOLp4ftgEP5hAgZpFVZj63JbQ98UqYTH1LUeCvf+7Loba4MnRyFqoIZjXqGlwp1I5Nz8UQWZPoxZn2OCKGyP1BaPW9rJ3oh9MMeviZ0HSCguSHrTt3wRT8YFjEFIJ9+/YyCmZWOMD/l8NQNNuttsYHK1SGXDODR2WtNiHw3Ig9cXp0PZT51mPHw1EcmI6oTWIL9Zd2CCzNvRBcYFyq57lwZlV4z5tvDOdOHows29iDyRyWh17YEvafRg+RbMJsWF6x9PyI5lCfaSeorSFYqycDFPrtBlHwQctyzYascZg2Dhu8MxiamoVWo8Y71iH4k9hIgrHYl5doepaT/cXviWqQuUr778CJaw+1Mw5l9MsG7EIy2R7lzSRfRGhch4ERTwVDtldIdcfwKzZtU3JSBRZt53zzOQowqOMYXZ/9og5KJLCOblFzz3sP8nsGByraJIVgsAqCVh3LBJCG+hnTo4pQnI5sFuToo0geSXRjrWHl2j+I7RDiG8KpKcqQy1kXRmxD1V7o2OTEgDWfYDDqDo5T4M3Sz6s9qsKNjcmsRR4Ob8xsGZuUqtNFRYwMSBfz5s6GiZuomEcZnZhS8suxmSs9zGNMdiy0cUEW8nRsRoRxVAMfmqpTLVgwP9J+n6DLewYHXyaMdahLGPH9xz/+IcJJqxC8fP7552MtRKpiC9DR5ZdfHjF9pTf83RdefDGOr1bO5gWa3O644w7gk52wwZrCzUAxTz31VMzgNKLPP/8cmduc6L11XkuWLkEfDooy0d3ihagD0Eh68PAxHF4DztFsIVFjj5kgh2zQFB3jLXMpm4K8fVijRNtChDKAzMR1qmYL7WDWx2nibGFsvCwwCQvD9CyJfzvqXIzV9LWXke25jJivwHAuQKJpyiQiNIgXXTCTnnjyVSJR1eZReqavas3Vq9HeM/9P4zNHcWDTmTUF8+nV14EfmfiJInnR1HmhvHYWsjCMMqBg3w/cNx0obMHCOTR7FyESS4YlvdQMRkULsqcGDkKzYpOIaOZRpxk+TZBANF2CcTSbTBO6wImYjhvp6cDNCKzliEFkkLsXEQUV4Fx1PhbZpchKTlhMUGAW3Etqv5YemAEW6dJr14Tpc6dBvBjEAABBEoGp8nkejb8OAoVjBClZjDAx01KGRoiBiGC8lgUcIq4fmwOT8S5I+sUDHpXepZBjIarpnXJSaZejXnBYI0ANsoooMwDZZIZaoFWhMo2lVJpiVbj7M8OfNu0LpdMXhXZU4VuhaQ/gsOzqH+53bAa9cmTETdRO8N5A0aU4R2SCIM+U0hvnWkykpjJAM2wzNaEMivULmY/USbNlaUlOWHXhoijnpHL26LBM1GQat8wrC9IlBC5RH4/1dtCjzkeRWFUcnJpZA7nk0KFEmqgD2aMpSDeZeajUQpNkAifhxK2XRliR+7dgfxjEogcqdS5jzItzhsOJw7v43OGw5mZks3Y3hf/49n+FF7bvZ07WJ8Obb787/Ms//3N48/veHbJrSsM//P3fkyUPhI996sOsXWeYOtjDjKg94WHaFQ6QKZ+DBZiVjz7dvqaw+YtfDxeiQK/y9vveeW9YgVJ+Hs/VwTR9nB2n8bZxjmBkR4M+IuykEC7XanP2xlfW0QbyKuuIA8RROX7Cmqn7wz6v7fRi3XbH7eGGG2+m8fpQbGI/wNgajaQOS3Rm9izQBJXIhfWxSAdgrHYy5qWJP9MgbZwiqD2Jrt8I69qGrFU6DquDYKYZSPAsbE/PcinEkg/ccwewLrDXiCQwoLgikJ/TPeF3T74EFT6BsgS4HAMrUaKS/kXH+tj/NXlSHYLVNUgQdce+pkjVHmXkzwmCHeBN2zCGsDWJqqnsOObNARHbT2eQEQUSnEDBnpWYYv0nS0fCPj9wwBlqTllPavvCYFGsQa/C/4X7zfxjpqGzUuOP34tBP79ioG7bjUGegbQMZ8+F750dfyepK5nx6Iglkghhj1B3kxug07N+F2tnkif0BWQ2Zq9prJPwXJVIDkFWJYxdIdMoKKGzknikqpAoScy8JFLguGQF8plxeCb7WYJRhC6NR63zcnGD6rNyDZH3YLZn+hc5Bs7TUqnITJSkwFYl7IN9eVzhfWkL5s+GbZxM0bQwHr3veNFviAueDnVaGq7MDy/ADMWms6R3Bmooh1Km3LRp9XEKq2rCjq/3EAr1qbr87LPPxgzqBgbR/fnPf+bGJ9DRXRklQ65lzIB6YmZkdu8/RY+FDkmIUOd21VVXR3bR8aPHwmpUuw+QgalpJRS4BbUJGTOzycxeZ9TAErJBo1zT18VLpsdo/ghR/r79DVHw1dqT9Ywhal9tOKBhCQ9gzUYe4sbZjjqwICozkqhAySYd1hkMWBfd885CaoEGXQRUYDFUJ1OOCGUZbBp7l6zH9A+z+WjIKCnJg9ZeAAQDpJNPDQbn8NyLm2HbSJ9Hg416lIraYwidlnJQdR6m4McYH77utc1c8wlgEgrgZXWhmmm7PRYvYV4OUSfIxfmsXr2M+VMVqD+UAz86yReCDJh0B1FhM06ilefZDESZSS0rh3pCER5EZQJ7NlQMGCTytQg6CNwlpGDt0CDE6LBAeS2K1lMYMGkjrVBEBdDBQWjHCzG2qmIcBoo5TJR7AHiwtKokXHbV6jB74aywec8+Nj0kCYMcnNOGVzehYE2kRaaVSV8VTWdhWONmNElkmGaG6+ki0tPhx144Nqpw4BhrMiK+HXv2cplIWskIdEbViPM7NgHX1EeEWojXqmK9Vy6aFy65YAnNvtQWWKOcypqwraktPL5hfyigHnimDc00+1yi4DFkDLLheogb3QiAZmOkcsiyyqIcGExSzJcK+05oq2CPSS3vINPIgs23CNma06cbCdBmhaqomqEMlRMDaEJWpJPfz4VuXESWkS0ZQzIFx61LNht/CoCEJ6O0IHQjQSnCYay5ckMVaDqqc+jpsjjuHCmhsV5aA2x0N+g6z7UcItNQsXzJrNqwa8PzfH53mI7s1LKrrg8P/cv94YnHng8HzyKq/Kdnw/Z1W8MexGI/8PXPhy37t4X3v+/DcVbVj358X9iz7rGwZurE8O2f/DgcmTUvvLQInUo07+bTC7juo58PM2A8FlJzq+dM3vu2d9BYS9kA7qLRfj71OltRMjRsPI8uglQbh7tgq5ZTx9288ZXwIiKuuZxX609OpbaZvBRmpFDioYajNPfOCB/96EfjfLlYLyZ7r4Z01YERF0kpJFKfQGDx2GOPhGUI4qbB/utGtcIyw1To3a00NJ8+SG0Zyvow6zOCAR1k3c6heHEWGL2HPZbPGbv7DVeGO69ZjmAtUwLs+xmA/n5uMLz/I58NjfRtGQQZRGfaUsFZUR0+F5UYn0MWEX8d5QiVSTTgPpNOYN6pBBiJ+HZCRhMuN6vQSdlKY49gJc9To9zLmYzKPTAXpyAc4MQAUZsT9JXZe2at01YX18VM1fcclASGLYt1eqDK1MR1ban1ewPvkxCiSh2+a03dSdBWfD07EjKEa0m5zCijcALvqYPShjs00xpylOWT9ZyqofG9iDDwb9m7OmghKNueakgkPBM6IGWVrMWZ8RnMChemqPNCgAZeQoLep3CfJA+V7BXFjRCoji9K8sFMp9ZlLU9avMmQ7yMUmUiaJXUy90Jbe5sZ1kyC20Qqw2jar1gAjOyWdBwPM56mzkjqQHLuuXlxzqjTp1fm913IaSgd3HnnneEvf/lzqGOTm1E9+uij4a1vfWt0XEbld911V3gEJWdZgNORt9Eh6dBk4R1nmqvw30sIZwr3mUG9/PLLsS4llLidLvLFYNgWG4UKr7v+2rCN77n4F65aHd/rggtWkL5CWybKu2D5PAXE0cCTXXUkKkTLiFHmRofVjQNSs82hajYdW1NxPla/eLMYsM19PFyjkFbgiG76Oo4iXNlKtFnEBou4MKFSXg5zYKpw6NBczcfbKYaPZA4SrRdTfyimX4rjnQmBhU37+vZDFJqZzUMGoybhrDlEkAtmRuWLVjZ3NU2ZbcBwG7fsgNp8GHkcGqkLKhkLj+gqHfEDsM96qaGkEdVduGoJUEYFFOxyWElQTHk+WUAJ3TiC02QR7VxLA8xCtJpCD1BiHtGnQrJpZCvZ7N4eDGfEpvk8N74HIEpkEelJce+DxTWRrCiP6LObz52irhuHVJaXZI+mU2fC1l17wyEOTBu1pCuuXI0aQ00oplbTzTNpcs2A/jTm3Wi7NbcwYJJryuTZplOHchaaxV7w6JhhyYmNhAsxeg+Bh44sbsQ6Gus1ChRaQCtABU46jc3co+o1EIv9ZMIZDmKcX08Wj9OcQVN2N8yxQYvN5ZPCM9sO01gMY495sOeIvP0aIRMeoc7nsMS59ZOoDx4N86lL1aJAUkkQcIjMfO8+JuXS4S/QU4FK/XkavW3Azsc4i98bLVtjUWeP/BwjxQgGapElDqmkeCz0ZRBg47BBgKxTx2X08UzqalHAiI3rSf3YM2dttaqKUTIYVA+wBz2O7In7FkKJjpY6lnDjUWDyLoy897vppadCPnuuf6ArrIJCn8O4kP/4/NfD9iMnoWSXhocefDT8/N/uR4NuUVj4pmvDZ7/wpbD+lfXhLe96U7j3ntvD8aceD6Uw5n7+yoaw+6bLwoHZU8PSqhnhtc9+OxRSB1qxekUcd/6Fz3whFEL9z4QSbt9eAQ5Zko19WO20XhDH8n0CK/ZLIWzY8zQsP/Czn7BmoDGKEnP/yqDlE/AYmZ+gXSSfDPTj//SPUVT2HM7K4MnzWIKT1JiVAo1ZXxS6NtvZgxTTACSoA9gU7cQwwcyJQ0eRCdsba7idZEEF7AssKtfcRYDIzC9g5VWzq8Mn3n1H7KsbJgs5zuTm5raR8P0HHg6n+9AKVeeOtc7mPaB8kCGWcm/tPE8yJYKQWtCPKKxAHcZrtTxgn52wXlRpEF6TUGHpxHoMf5REShSAmAIOFCaZTHUOe1E7qY2remE2JGHHBl5H1lufMpC0yVY4L6X+IwKSmqQemdCqubB3/PkwNWrVb6wPqn4u7BonWtjgaC1pnHhmves051DoMmFJJ2LmyXR4p3Un75v6HB2WJ9K2jcn0BVbjOHN4dpYWVCiRoKTTGQVREIHzyzEiCiiophFJIn4259v7NJBNczpz4mWS5Ig/ZnVRb0imrEQUrk/ShmxC18k2p0XY/pOnT487LOEt/sSmLb6iyrqjlXmI9omYZTkCQb68mYB/YhqYeLeIURvt3HbbrdRpnmOSZyXGeDazZx4O1113XVwQ61TCf+vWrYvp7IoVK8JDDz1EBsUMGg6qQ++sR+nc/HwntW5CsNMFnEfj4YtrX4iCoy7mFiizf/PWt8R6lk3HOqyHHnokZmteZxcP7Yo1FxE9ZEIQaGbC6RF+zzIjDxHjOqL+Gcw76c5CL9YTEuFbp38SyfrwWAodlrWzVqBLm0iPwww6A4mhiKjEDNNO9TEUoicwpqIAVQq7zdtQ1G7raY3TZ+vrJoQZMLDCSELxPwFVedOWnRG/V9SyCHr6kpULYmTcTsSjpqDd9Fu37WEQ3i4aKSEu4KiqZy0PGUjI5ONMGvbsZFdQ1AYGW41EUjWpsqrQGo3cuIE4jESdnRyY40CC3UBkXUxMLQYqLEeiKItoN5uN6mRgFcp97jqPXjZabDkA7lRKRuWLQnqRyoqg3hP5FmHYi9mkVTxb1SrOkBW0nEdOijk+XWRt5RPLwhpGGEyGEvvK1i2hEPhAY5EBiaDpGArWRF3NQHLZQG4ZGPQ0jLywhKobcRyJWS3GwqgPYAlqe+KwhnGoWdZ1eE79PLsSHEclrMR0nFa/m1smnx30PPNcItQLGEOxZPa0UEvAYON3On1lI9QAf8mIlzT6tNrGkP3CGWdLlaU2NIoSxvILFjH7iVEMmzaE22+8jvVkxAYGYsf2bVE9QLi1lKGQ0suz2O82U4/QnHzs6AlUsdG9A5oSssok8qyZVEuWRFHbHjKjb86lEEg5RkmWayfPuZu6hyy62bNmUstAjd/6HGs8AWevRqZMQxtCxY6Eb5Tr8YwNk+6q3ZdjwznXt3XDxrB8znSU2p8JZegrZkOjPtXbFm679Y1hx++eDL/7/eNhM8Slb3zrR2Ee8lXPPfpEuPHD7wrnqbdezrkbQZ7oOz/5Fk7pTJgKAvGbBx4MJ9csC6/MnhimLAFefflAOMUYk8suWh2aCADufdd7CAaYC4bDKiLryMVInaJxW3mwcwSAJZFRCuuS59tMq8F2+pL2QpKK4gNE8dL9o3C2qhisj1nIGbKxT3ziY8BuQHSgJ3UERs3sLW2Ghm0KQdw81kmDzdvEmuWJnXvDvl07IXYYBPSFA0g1vY7yuKIAapHmc2292C+p7adoKSnirE1G9eKT77kr1NDYe5K6ZVvnMPXXueHh5zeEtdv2YXSTiRGZDiolkK1mbEef+0PoBcdSWVUTs4lKgmeOUFTmn0nN0CCvjRYISyid2Ig0+6Widmk2/ZstMWuQMKQjmkAwbX9qSiBBBGeMYKsEQd1SmsKFBSWvDPK8BR2yuKaN9rLJnMRZ+n8hMuvIrqOBvoGOeoD1QuYqW3C5OjS/36U4ruRFm3Kxa9r0HvvmeI9ICsKGFwEzp5yfr8sZ7/dKkep0dkKESYZVCxmvnDNIXXe8eXwamU8maEo/z9Tgw2QkF4fmfjYrbAWdSvEdom6k041ZK4OyIu0Wr0kpwscAmmsSVtRh+Xvadx19JO8dOnRf2pyZUxEWkEUi4SKhQ8Ypvfw/naxhDGOxiPkoYs56QTMsIwBrPBbKjIojywnIKJkg6myZsxHe++Mf/xhZfjqfxx57LGZIJyECmBVddtllEf6T0ipZ4kVqVxI3/Jlpro5OSRYfru/1+J+fCospzlaQUVjbesc73h6dn5T366+/Ib7/0iXLqQvUohreFa665lIeBoa5fYAeKEgMUHJ5nhZHgJE6gLwc/YGhJMOKbNHYNGzdIIGmVFJX5UJI0HlGGr+T6MHZrS/VOkqokJGqbixTsBSCivVkIUGdll9l1DlmTK0EQpRLwBBIlNB37zsUN3A6h8KC8lLqIBMn0RkvJEnmkYtjOkxkvHn9dgrRSPUgG5NbPT1UzVwMW60banETTLdzkCY6wqVrLkV5uRYoAPaN4zLUdASndoJqO9HeSbKqk0gmDRLpZmOYJ8BKzCMKE6qTqu6ojQhwG+lwfbK8Yp8am0/Vi17qKnPqZ8eo2QGc1gwUJ10IUWYU+OUYkOAOMPgWFUF4r5XMa5pHxpgBU+gAz1A6exENqAd27WPN+2kI5bp571wi5jRJGMpF8XyHOeiJ8r+FX6N31oIDOWp2lWAZ8QCOkGVJ787HeZRwaDMxmOdwtIUcILO6AajulbAzF0K6WUmDbQUGrZ9Mth8Yr5fZRn8AGiuZwToy5bmVa2nDoY9JQuFz56BTeP5UA1lsW1iNdFYd4943v/ZqJNeo+oHnJPiYSG0UkV32jx38fUTmp2HzzZo9jwgaliIHV4UPEQFFQEUtYjOnfXZkDI6z8VAW8owGVEuIzFyovUB7ZvflFPi1j4mBciwDB9sG+HGqsixPYaM+XpOPUWhlArONtJ9nLMYSsqJLWP++XCAkgoqlsxaHH/7zN8kud4QimqF//IMHwlM/eDAa4bd+/Yvh+7/+7/DNf/lqmLl0bvjav3wmbHvkoVCFEXti16bQumpB6GHII1FS2P+NB8ICWi4mAPFb4/zgez8AOoEeIzUdxZEdL28krIyToUY7cKX6h4cIrF575SUctdAaCjoYXPdXL7CQ1O8e7hkAJ9Kl7+Ysz2dPORBSlvIZ9qwD/YYIusqpk1UDQ/UTkEhQmIxTpy83NOxHqR1dzzwyuSbQmX6gQmvwGjhnzbUBwZ2jVtod0SAkvagj/+2d18B0ZAQMecMozNtcRt0fbu0LDzz2FOrpihgAXZIYFEOKKuB901hrM6UBAo/FDPRsRSzaYFsptxKyS2G0Eijx6uV18T0zBEN+e9QiQ09WX8wwlERyFp3sau0mcJ/QHE5ExqkOS+SiGC1Ne0P7CdKEz5zkvR/oM1LSOQ+xxiVc5tgNKeIiRU7RJtiazDM3Y3JwpnCb56yDRECbrecfcSoF9kxn6GDFSJjgSkRUdFhJG5CjlYQMgfT0A+aOEoD42zTKLtUEE0LeFcDJzrmKRD2gv27ucSKkOokqOhkzLOtcXq9ZmBm1fkHwVIHzAe7PWlz8TLkSHnEJf+5zofDInwC5w6nF0VHjLU8dne2Jw4rNaDotDQOvkkYpHGFGZZY1Y+a8WHiL80lcTE5TzgAAIABJREFUDA5hMmY+kX83ysgho4i1J+DAra9vD9fdeAMOxe78sfD2t789/PSnP40woJiptasb6XVQxsaC4/XXXw+U+JcII+qhX0Oz77bbbodduCPS4G+95Zbw0COP4fwWRF2yV9a/zGuuBRo8QtH6MFnaNRAz9sSFX75iZTjJWHNZXJWVSPgDdWzfeoj3ORVnSOmw+o1yYa/0MzLEIY1Gf5GmFnuxdEIJ7KnzNMOSPNLL7x6mQN4M8cFaWGw27IF1iP5aGVL/Tu1NA0YcGtVhUWti4+TyedPqqDNBG5ZU0ktk2go0KfwpzVpLNAfG31IMRD4qFn0w0Rwb0EZj43aYXuvXUWDm/UdLkHlatCoa9EEcTw+wkooQMxfMCguWLowitbkEF6bpTv20qN5MNHMWB30QZzUC5RxqWZicOUy9CwyeDebGVR29wmFsPEvhmGQqrg3F6LABRwxSe5qIjpiHWCdbV8fsIH7Paa3ZFJYbyTa344AbyEDtrxDFuvW2q8IEmHDHIClI4fcwV1Dne+G5tbG3TwMuXJNOBpZBMVoodohrZVOx9skgOWtawpbpGBy5T7HRmEMrBd/nFdF41m4izbdZOMd21tbsUvX5EiLGcu6xBjLFTYwjUYYpduEXTgh7zyB91EgdqrI2NLJHvGYJAWbcJRioOfW1DELcgKJIfrjiopWhHcN5jFqdQp1lXiuCu8uWsOYL0SGkhyQd5YOjR1pgsDFGnrqPKvUTgfQ8O8qDKUljWmCEKwyUj2HS0hQqOaZED4dR59UN9HSK51NJrUb9QQ9p7HVUSuyvDjuCNkSgUI9Zsy6gkjIYqi8/8UT4+Q+/A/OzjzN1dVi1fFE423OOgO2q0HywKfyYetZOGqgvZlTFpz/8T+H/ffIL4ZoP3BNWvemW8KH3vDe8ADHing+9J1y0bE7IgXG46+mnQhfR/iaEWyfcdEN4+uP3hUkw4BZz9sZwTm97292cqwkxcLUP0SGCmxlrftU1V6P/Vxszq9deeTGse/6ZWFNRdEDWmrZDI64zd67cOZ6V8PUwz1xkxblj1i+j7BXGTGKWIrGZOLrFc+bFAEXmmDqlOeypQRiAaxnm6ITmBujxHfT99WBLOnGEw/xeP2eR0hSK/jSEs88zCSRvuHRRWFLHfKsemX1AvSVTQk9WcfjeL/+IsnqMWoFWcVggEdLyC9n4KvAIP0+mLOIUcPevTsLZZjLvtIOejZiRCO3y2Y6LN9tyKGQ6daSoy8qX/WvWJbU3ZlcGwWZyxeyLZPJDMuCzH0r+KDp/5EBhL1lnogxB1oadTUkVGcCl6li5pFWO6dEFiQrpIC3WdIBwROk3dTtVH+AoxckXwpxOI8d5xvdNESeE50xGJNaZWHLeEiIGo1LqCZqxvdaulKFTRkrYWufpiKRB+3O5pskgDNakBOsk5kjOcq8YtBmAiYSIOiTjdpTLkxovnA5xjGftubE2Nma9lnXTyRrsxMw8jAEJzqyPNSydVrwnjEVEFGNKLjRIXxMsmbp6hs9RIHZqasLtT0bLp6iHzsaxj8ps6gXqUNdecz3R+N5IOb/nnnvCb3/72+ispK5v2AD0gvLztu1bybhOhDcxvkEyhp50JvNc1q6FHUhfyUEchMXVG3BuL63bEKMtJ89ugMZq5ubD0PnJPjzXyrgJUvDrb74FaaMTOK4FMPRIVYF0duw4Gg7uo++LOUfpHHhHFnSykSPpAsOntEg6CxT158cjDQ+ZsEuSYSHpQn+J0jGOrhDrrWEw3YwZc3goZgTUKdhssa9rqBOCByMK7HzP0WFNADpANJKNdPYcVFaM9qZNGyOl2wdZjmrBZVcD7VGE7xX7pS9EPsLurfvCs08xahyCRi/6dpMWXkAwQ6RF9NoGfp4GZXrKjLowf8lCitQyBaGskjk5EVS6cQPkjA4210774azxoEVY3odYKZuwtLwKiKOKabnMWCIyjeNV7Iliw0oftR42ShR0hhETmUB6051emlSXiJhlGjLivXYKvVhHw+HGJrQPmXTsxgRiWrx0ZpgBHJxD7aELaLGWg76NKN9GWZlSzsOR+tqvpiR/pOMPe+Cpz8QvddQwXHk6LIIGgt0ofKthE3aJfYBSg6VcsEeLMWROKe5kY5cQ7BwjCy5inabTDDxvclW4aMk8evFOhU5o3nk17K0dtCYMolOYBQyH07Y+Z/0rDcknp7AW4bgOMW58PqoKl1C72YLYca66iBibTEgaBfkjYcUFc4BIpfKWImDMxNTzMNIY6DeTvW2GUA4deCIZiAFg1FuT/YRRsPfE2ldUXLFtxMI11yp7y0nWZ6mRCSVbEBf2kWEoDBZJKbKugMN6uU736CiNt0XsuZ9+97th56b1BENkH9Mnh0u4hvpF07nH9vDG298U1n7jZwQL68NBao7/9sMfs28Gw6Pr1obP/ce3w8sw+P7x458OR1pOhh/8/P5QMIyuJLT9h371x5B+x/VhW311KD/N9OPnNoepQMMXLl4WlbpvRP9PFqSU/317HHV+ivYOR8MgUsx52vk6WdqpRs5KS1SFkXUcB8SyLw0S8ugzU2VhQPYghtoA+a1/87bYenAe9ECDGYvwCCE7rXYGslEVtLpsen1LWArKko3DysSp3/+1r5HRoXyiphBBlqyyHnqx+lj4LgqmbYxN4XYjYlKMMO6kisxw942XhN5j+8gGgPzGmINWURseeOJZhiwSvLr/KRMUEWgWACOWEPRMgsmZD1loAjawh/1s8HMK51gNi1mZpnagL52MQsWR4cp1y8Y1MzI4kUQR8Rvf3JIOzy7q6nH/wpmzEWHWWRkES2JTtqsnEmyQYaKuJaxm9mG2knJWOi4di+hTVLaQcUfQNZE18v2tIwmtZVNrNd4xHo8tI2b4XkTs4eIaYu+UwR9ZoBB8vLbIsqIeZk8cUK4MSM7rFOx/JfC3dHWdlMGHTkjldUkUeRC6TE6ktNvcLEnPWpfOS3V+nWhkmUdAJwrZxtfH4Y14MB2WEHEUKvfIOCwyIj7JpA/tMBOJ70ubNXM6gWsKDkscUGI3ZGz53uKN+dSPVnIxSSoZcU1v2E3oErMRTTOrMBhCfY//6THgoZUxG5IMceutt0b4zoW2dvWnP/2JeseamMHsYwT2lWiG+XPpn4sXL45kC/uzzJikq/uawxhHF/XSSy6NxAxvZOHCRbz/2kiHN7LYvXsPc4HuCVuAoObPmx6WLJ7KwRglSjmOGCdd7NRrlFrpAX/uBdYxJY8Th1mkSCWNi5XAoqoOmBpbVFW6qZ1aQwvOtQNaeSZQosXwMvpRRoAGdeo6m/jAoMb7+mwOsHORpkyagP4ajdAYGjX0jhINNjDBVWzZmT4ZWOQLLloaFi1dEBWbVXImGQ6vvro9vLR2Q2zkVNAzj3Q8v24m70M6ffJoGEPjrpDi8kXXrImGbQJwEhKGsb6RC7niJA5rAOe39fgpRhnwA+pqC1CFmIRBVF2hmYK95c8+ItboAJSuMg6THstmdFPu30tjKtth+awFUWndPSHtexBHOwFYrx0ju5vfOUwvjIoPGl/bwZauWALNfRaD9JQvUietN2xnzHcUQnZMPAYMVB+BUEggwHsZ/L8HooisJgkYhVCRC6PuYEIUzkR5PrZcxNwq2Z9a8tS8M1VW4ogGJaosWmN8Cvn7NAgacxELXjazPpylljPA52aTAT2xYWsYKJkZWlDBOEedYxCo1XM23N4S5kEe6oCV2kYbxRXI8wjytKBgIokgLfbgDKF3VwrBB+V8vjcIO3B4BAPc44y2M7HWZOYnhD4VHT6bKM+rKML1iP0b1DlSR/qykXZSNTaapfcF9qkG3oxLmSMZd7UQSYQFbVztBCayR8ZeuglE/yd3bw9/+tUDOLs+GHHtiL72hduZCF1eUUAWVASBZAK15Pnh2//0pXAUua8Zs5eHTzDY8Vuf/zQ1rEvCclCQf/2PH4Tf/+bhMKG+IvzysR+F3gNbws4HHgm7gf06b7wiNFVWUw97Jkxs7guX0xNYCXv3wivdc/RdcZ7b2Wd9BD3F2bLrElabXyk7YnRsY7+kK42vAWxsT8JACSVqXM9Bjb+VALWGzFw1jkz3A/foZ9RQuxD2r8AJlFFHLVBol5rssV17oLQfpqeO9hRe04eCSVROIMjpJVs6j9HvUGmFPa3QcRaOiKcV3nnbdSGt5Sh9YrSXQE3PqpwcHn9tR9hCJj1q8ECGVQoUV0ZwUViWH5mppUCSVTClj1KLtfYSJbjYGR0Eeim4Toq2GYHmUxbheTLIybDqrNXpuKz5CCMLa2r32iBZlbBHdERRFJb9bDCjAvuQZxx7JuqjyHLCJ0hKL7ZOmIX4u2ZHOkunD/TGtgd6n9wLBtVciDZKu+gz8TkI/4lo+O8EIUuak+NEYAN0PscAS+m2YmrZxXkEiDbo8/3aGdMjA1v2a3Q22BGDWwMxa7c6aqFAm+5FeXTeOilZmqqaqKVowOIsOJv/rdHGKR82HvN/M7mog2jPGq8Tao69X7ZOcYZ04sDhZFizZlK6STqhNVzJ3zHYOiMegLNMvMCVqy/hhUQkMkpcpCjL4oUk4owupJjjzTfdFLMl4T2hvl/96lcxA3LTqYIh8UL4T/af/VovgkPrkJRX6hjv2zIDE0IRYtxIhKsTU3rEqOUNt78hOiyjiyuvvAqyxcOxxqUz3EAR+u3veFd4ffd+dMdqed85MSI6gNTR3j2oZbDwTqPtctAhD1iRW6MvF0YNwFi78/6FqaR847Bs+vSh2xB5mgxrALXvDOG8mF6zbZUQ4YFFmI1FTpfiyQ9zqJ9oXnPJ6pZCt7azYJiI6gTG3f4zz7U1sEFqIzXQiq+45jLmYhWHdupG+fTBPProkwiIHmWTcai9JgraE2hcVcS2v4kheqg0SAZQKPaClReA7U9EddqRHOVEO9DmOcBdPLt9qHQ0UNiuKssLlczoGaZPKo0DIj3X2E9ZHWVx7MUbdCSALC2euw6kDdhFunwNZJASoDfJGfbQTJ02I4qRdrMu2yHJHKFZPBnGpv4ZozuoH9XiJBxcd4ZivG1XL61bHzXNYjsEm3eEv/d5eHCweUXQ+plFpYSLk1qLySSKjL5N+WMBJyH46Mql6yb9xY53SxQBzJDd/N3sxQIIML1cu0Y8FyO1mOtYuWA2tHVUGIhq1YXrxYk+j+5e3gSujybZIQxQ21kcBKWqdDKV2TitU0doVmfdrrvqCogFJ9g71l7oqSHy9h6XUftZuGRBbFE4eLCZz4exxjXHETN4vyoyLOsbyvZMBkqVRXWG2qKH0/lQRrwe6Dj9Oh5S6lkSKoi2ne9kfW2UCNtxKqpuGH1rzDXARTy7EqLmp375i5DL82okmDvD2WkALran5k5Gv6TRGG3v2lWckR3rt4RHf/1w2E3g9qkvfiWsrp0bfvCvXwvvuf/fwlhVMc27H4bBujm8631vCZ/42N+F1x9/Ath9S+hwojXixnX55eG5X/wWpfRhVOCvCHeSDWVFtIVsGWh6FGOSS1CUxrqkHJX/j9NjIySYCmwTRprlB+XOTqHa0cBAxENHj8U+nMtwhHOAHo3ZnFw7Rj2nEQp7JfUZYSt79QZZGzUxz/K6hgP76aPLYyrxaYgyTHcGotY2qZ4va9HX84FxC9n3NgI5aMns2rBoCkII7IVYhwa9aGLkyK+feQGCDk6AIBNeBhJUeVGRpgxSk1JEnvOzwPkFODrPrb1YPmv3XYTndAxcn3bRwEy249x5s7kO2mdMc9QSJGD2dTo1pwxIwnFShq/XsYkYuceFi5P9IZyWrJ1ZiXtepp/CsTabO01BlxOHpY6L4kqmiINhU4mH2apkKq7TAEMI3Fp9ZBEaEGqHxlni2nwvtRfHX4L9KgXSda6g91SLLS4FHnWMiOdN+2EZKBG0VUuQwBr7UTDOABX2SxwOGRrENGFxn4sOKYs9niLrSdixLmZYocyd7yV3Qsi/j8C1hGDUAOEodjMjLROHNWOGWu9xYTxwXnFMyYmA9LjONrGAN3vuAjDMSRGXTwrgCa3dnqyo2is2T4Zk35Q1KA/hu9717vDjH/849mSJm6qCISvQDMrPkFjxNH0aOi8X9SDTUm+hXmXtSockzf2ZZ54Jc2Fl+WB1ZG9845vIPl6Nkdq1114XHnn40ejwLIZuQnD1ljfcGfYdQdKmFjho9SJrgrBLToed2/dGVloGG7cTQ2TXfcywxgvhjjZPMix16xLDHbNIVUBYuH6yslOoPeh4YvnQQqEbTXalUYraXxYt2czSSdN4P9cjC4c1n2wjTmPFUZ6DNWPRtpsDpRr4EBH7WMYwUOb1oR421Dmi8Yz0/PC73z4Cq47RGKbLbIJ2yC8V0+ZFiCizA8iR/irXzKR+0ZJFYea0qaTxRGioVJSVc6i4qjY+Zz9w3RFgkwoEScdoei7l0Doy3vlfwnHFXKMMIusKDnbsJWrUYY2yVrJ3Rm134CCp66ch1rEVkNEpcGsN4jCqCwYjQgPuo1FgwS4ylguoAU2C/t6PTE46kMATTz4dld/NFDwk6aq585dubqgXo57LhGVrBYPUCkvZh2U0IdMy+H8y34Sqm5JrSaS2UhGZhjGL928HynRsd2+sKUBu4X2mEyXfjuMZpsZxFgaaShmN7enh2HkowKUTwz6EjaO0jhqSBBAVhZCIUAZpph3AxmRnZ/UDxdqU5vupW1heiYAxgchkWGybgW/HRnLDZBz0BIx8F7WObVt3hHrg0FkI2OZLyICYU8PPe4me22NnP86Vc+O+NVKNRWk+v5drdLBnBvvSgryIkhC051O4xd6WKp7FuscfDRWcwSOwNGV0nqHl4FhbCySDgXDbXXeGZ19cS2Pzqjik8LqrrwkP/PyXqMycJHMZCl/90r+F3U89T5Y7EG765AfCT4Drf/5fP0Xk+ET43Hf+Hwy61jC9vDpsXbcpNIEsxDmn8dmo9D8Sbr7tDWE5720ga6tFsS0dfC5h7v/JsFLZVtK76ZTgpBBv4Ohe8ftRvXs82zpNK4S6mueBRPv4WQ4Bcjt1GAOncpRUFNkdJBCxDnuYQGkIoz3IekmjH4V4YP3TKdwRNRHsisV8DbJBkjbS/r7+cNVqFHEI6GxGGEpDEKFwYvjFX54PfTgTUYJCIMFC6lglnKNCoVmMqgSIAdYgaody/TLhDMD98hxqP2J/KjbDSROybSfHdpWz2CBYpqAxHQRSIihKKjVBSvJ+iiN9P5kLZWAcFTJMBEBjlIBLRiQlsLI2M0ph8XPFmrWp3axPJGCAGBnkeyZsuvYrpbeq83Kfud+SRt0EqtYR+W8Db22d5Dt/FgeoSgbhj9CevzdlmlPpy3HiEM6EC6MYOfuT69KpSUW39hbZfezl6BvYw8YqAwbmoFCiSrkEGCIirrOlPf/dRYZuEGBy5ESQYTLkfOrI7h+Hndqs3Ei/WnXVRBqHZ0yjcTgxzFEr0Lsfj2ejh7T/m/+XQG+fxuGLWLypqPUtjI8F4Fg4i3I0aeFqqOVqAMr0e/Ob3xyZgpIBpL1v3bo1OrT9CKX6O0KFT1LkdVyIbMHtjM1W2UKHJXzgz21ElkbsTaYclnR33/8mOuSffhqHBnzoe6xf/2q4+LI1GGp6FqgfXX3lyhgJHGs4Sw0FphoRqgwltdiEBB1NETMsrlv4LtW/oG6hWG4M7nVDHCIlfAZg5vl6WWzxQcvR4LU2VPv7Ue0iDlDjSRjVsEnKoPgWs/g6rB4OfzvRjww9dRtd9+juqHDWEckuX70qSt200/D4/HNkkTxI84oB3q+fmktOBfCQRc4ulBiYqxVriXz+RO5dpqXDAK0zlUobh/3o9OEGjMAh+l2Uqyrjuofo4xqlBqUTFsotwhnKVOshQJB8IUNQg6LDMhI2q3KysVBVHsZGJ2cw43wiGySN6I0OVe02CpYYMoRRL6TxcjKU16xcxDUxBLuAa9WWtNcoEnxk0LG+xOehx4m3ZCpDNkQCvxbDBqzh8wqjJlqiYZaav5ZS/080BbR7OskkmjeazuCAdVsnob6iVpq9NFPoqcnlGd5x7ZVkBNYYEb4dzQ2bD9ATBXuwC6PViTG2aO9zGoR2PgsosQ/qeSdR+1wOawH1jF5kp9gmXBKElQJH8eSGVStXgQ6cI7p3PATEDZRXsnheG9ZvYCTNyXAlhKA5cxeB1RJFcm2TKdY7LDCBiSAYKKtDtiIxQOFXmaDWQ6xlqdKQxZp7Lp3I3E0GLSTj7KLf/OcPQhEZ2c2gCy8883ysDZxk0OQ57uHSK68mY9pGH9+pcCfN/MIv1lQHSXX30Dt3MfD+G665MXzj058Mb/nsh0IlcPQ/fvyT4ZVnXw4VqKh8lcyrD9LMAnrYhGXPUr9VlkhT1wZU6NDL2bSaaGRttC3kvYdZX+Wk/ErVtscNyf/Julw+m1zTCMSS8l4Cxcf2W5Vo3EOKyXLPPTyTZjTuDE4NqITJ+smwFHLuw0nZw2eT+Sj7UEjVeWsGHVxMIq/GPrNuMmKDWCwgOR1gJCyagXg0AWi+kqHp1A9zy8OrBxvDMYg4o3G6qJqqCUuzGLtTjRi4AZnZsjJDUQPwf8FtyQgMv69uoPuILBAHlovBVyxa8kwRdTCbaHX42s7jBO/lCsbiACJExx9taKxv8X4GiZOYkq1zi2ORxjkDbnNrdak9r4G3HtZvQzaBjAQQMyzJCmZiBgXun6hOpN1mf4smxbNjK8l4dhXPkY7SoDNmXlxPFF1XrWOIoHhpzHaiMjxroZvIIwszk8qnNGFjsEOAnX8n1Csipm6ifcNRTxAZvH6cFvFa1Nss4BkWkhULg2tXJpBF5wMX6rQN/mUKqgU7lczOmWEyz+fOnn1f2szJE7m2cVkcN5CPVoZgZGW5mRII0Cixtp7hXaSxKkMkTV6J/L0wR2SB8CGSIepn1Ed1C/uidEJJvWlheO6552KNSxKDZIobb7wpPEcNSmclGcPMS/agorY6pKuvvhoK+wtEKgzCA2LZSNOgtTHlSNQkvPDC1VElwwhFSvz27TuI/CcCkynE2xsuu2JlxHUb6cXas/vQXx2WAp06rKgRpyiqUvm8h8QLN/WoG8Z6BZvQM2hRfgjlczeRShmiohHy4GlJLtJ0xocvTRm8Vkl9I8R+vleCtI+U/3SLwXxmL1GhOoVighEe4QB5SDQGC5ddEHtZmoGO9u2laOvZEQfmQPYwanQwkw1uNM69ZSHLI/as2oZp+lQYmNKqjdR92FG5nnvpxSmfhCkYDxCbMSdi7YnqmMZD52T67QY1aPHfsX7JQREa1mHp0BTLtR/I77tbzZbKcAo6LGm8Xqwwojo9Q6zpANlIBbWcGdRQxK/Nrr1fDYkN6q6fM7m6OYwQOcN54KZuIQPUBcqJvqqBDdIUJlaKyaAgHqakMOx+in+PGGGy/gkeD+yi0+VZtmHMCzhg3Vy7/VZzyDQAbsPN113JuPcmRHLJBBmX/uyW/WFClG5S7QOSzXi0nonTnMs479NIBp1lFtbqVfTCyR7lmjxg9rNloCGls3GiQTYNxlNhyHLVNBvnhFfWvsy12zqRhrjqorAAWvQYsInwYwHGq4JaWpyQLeU5GlfWAWczZpbH51TSvuFa9YrlSzzhDEpOUCU7m/9vh4m3+emnI3X/NjIeJcs6McJd3LeTa/X1BhfOMRqTOcrzc8x7HzU7WwV+cP/3wvH9B5BwWhc+xgiS3Zy5L3z6i9Gh3XP33WEFQserGQ6pU+inlaCX55mG0ZPO7FynyGDU6TjmBwMfvc94/TdVB049Kx1X6nv+PX0840n9PAkYk9qv96gx1Xn53D2csjRFFjSu6exTpx/8f+LeO9jS+7zv+93td3vDNrQFAQggQYIgQLGJFAlRpCnTEiWr2UPJmTihORONlXjixCruji15Yu8fVhwpzkhWs2KJKrYlS7KK1QiRBEmAIAESHYu+2F7vvdvz/Xyf53nf3zn3gGQmo9FZXJxz3vOWX3l6Jfn/ErUDtUaXgTcKt2IN0X7D6DEJn5ZgSLQeGgOM173X9L5TmshVmX6JQKVUkJrOS5MUUZRmR0ffcwpoAj8wgaEBEqHIvM/pGfjJIO6Y8wgEoOcZwTS0NmJ9oSNmYBqwe+8RHCTNeDUmM2zjmhPt6g+9fCiVBHL1CNaQ8Cj/JmZ+mA4VVzC5OcXGFrDI6bOrxoDP2oRyAVNjrlFRQ0K515PWSXSAp1Ej5nD5xLS2O8Qk1ji4IQSLYOTsTzSIjNQei+mO1sC6RrTfG+56kwVwmFEkFpMTJoaFGV7rSW5uMSx6aBXDQrtakNXjnP4WWVwJpgi4gItL4umPaklEeyLY08kA5kULYc7ZqTSGlyS0UA9WgsOBuZt2b9N6RVdhulyaYUHBUapxIuII57h8KTv3KueHEGqpw9gxmTUc3PZHkvbEHIj0+1ZVtPiZn/lpR/zxIlnu7W9/e/ut3/qtQRuCkb1BZWAeFcNBlUVLIheL5GA2HW0M5kSldgjUG+XH+ozMH1vVC4sxkGh888232N7K/YlOfOABJXqKZNzy+jdKLT7U3iu/0N49auXwxefkw3rSdt4VWqxFGJZMArQacOSMpkLSHU7KaEhNBXEIO9EzIuBCAqLIiICaY2OpyMCO43zlTZ85biphyVFmLgHJIuG85Zyk7AoSIJsF0CFVYeoBIHGu6vtW1QW8VeVxXpF9n3bqhKNWqP1lmfqW5mi0Q29a3YdKDa75CPAomEBMaz25SaqJSJb5JvmyNslEiL/tuDQFaojRPkCQH2Y1/hmxoodT2cpLg/GcmB+SV9TfjEZ0JPuKgaNdIXUiqCD5WhuHIOi+l2QWpPUI86eP1fXqWEsKAgSc7H6qn+tmrrqBBLdCGhYuce2GGvGpDJOYwVppsiAcznkcz5hGsN9j5w/zdZikbSasiFVCJDC5CN1kGFJTS0mWNABUEMZqXXObzKablDT79rfdI6alABrluD38vCqBvyRk0BiJ2jxHeSDcjlNzAAAgAElEQVRppBsUPIPp9BqZB08dek4wclmJ4DeIWamfD91VXU4HTfu8cmgQDlTCSVFtW5WfQyj6CZo8aq22yYzysvZSKXhtv8zq2xWIdFlRpSuUaL5RBKpK4+D3oGUKTBGkRecA/o6rwgpaNQZnTLGbJUWfVprCDQqHPv6sfKpicnTvdXL9b/2G+zk52kzwZ9Ou1lQ16g2P8gFobJLitZ7b5UD/vv/p+2W1+LhMt9e3W1XS6k+Ec48qTeHxh7/UHnvwc22vfKr/4Ad+QHUbBQv4kBAWRKgvYMLSvecknK3ChC7GjTmOeffMqvxYvabFMbpMQWH82XCGST3O8vUGNkEScIfJKX06YGf4XAVvCIz4eIgq1V5T+R4iigZczA+ftHOjIOQSRF5+8TnViTxsTXVJa01kKsETF0RIL0qocjVyvS5ZmJJlQe9EM4ZJTuuWldBdSR0thLHq3TlFNkJSEBbTnfATZogiEPzA96YSvxmxDqAVwYB5EXQxzBmmrGMkQBOv7fxYC2OmyNb6nK9kgTmIepTSI9FYZkvdl6/V+LAaOvpERqXxUljabh3oi60XRK0GjjNankMULgWhPWd9f49cOeulQcGco1IGeWFSXHTfTTAswTr5VmhY6xRUwRph4ViUQH3WeWqiCXrcRULhVVOR8k70gaOmItWFNghP1ymQSORA2u16lYUjRUSCvmDtRTF3TJMqFC2T4HU7zbBwmLs7b5oE7c8x02L4ItwCi13X7pfGoJtIWqBUEzH5mLfgyM5eFiLDZT/6Nz6iSs0/44mQV/WctCFyLahMQV7DvYoQ/C+/819kxlOggDb3tMwMBE78kfK2ALY3Sf18QAhzy823qrbYEdtk36NIQq5HWqLI7oMPPiCGeKu/k6v1IQVjoNURgnn3W9/Znpej/P1/4b0K+d6hc1VCSAmuUWBVeUZKqLUPyyZCzAVE9xHhpjBNLKAwMTQtIQQS/hUx5Q1IJTZRgUsUdYzcivEVAAFgALi0SAiiH5JQmFetz/u0CBmIoAEA1oyRCDmaZ+oaviM5FdIDbwR2GFmSORLo4ArK2jcwnqz81ZJ6KCVDEMxOaWvY9I/ht7GPRvfD5MdnzCNGusmorqlJ+avz8vT8MhbHGqR0Z0czUiDJmHmSuzJGqRvGxRxQ9TGXRIWUgLdCoGibEIgdTemQ8qqSCkO1vJUtEoJIFJMqE0qYaLGbi4DqGefRds2cJclJGzgv3xgVF14j0yiVJW5XTcTn5SM8qdDnTwk+FBsv68DrVUpKWooCHtZQAUUMda0Y62r9Ib1TWojMfmCdeaCBEzW2VZrcDjGZrVS7lxYKwZl3jg59f6iGL+at8xe0v7creR4z6QpH3EpzkKBn8wx7kprGVkXDkWzL8xakIaFVnxAe4Gu8+013BXziIJeGgeZr7Z41Q4igErYElsOHXnHliMMS5mgs6tbrrqBAGSGVENN9v/O7v6t9rQS958XkMDUu6HqXxiEsWQzKYAVhA2y95xHpBRFxoWJrLNqPUH/8N5hsg6omSnS44cOh3Zu2DAwrxmXYEsw4fcH0iBYcIAyUmWLAWB2AN/KL8BkRAAUTDLiol82MyVT8DN+YHMso3oo2C205rAAoWgi5DJs0JiwKwGd0gSYCOGAbMzj3x8QIZaygBnAUeHM5Jg8RnAZvI3Tc5ruCVx2EoLudE8JWak4WWhPXgxGBb2h/ERVbbUVyOY0o1RE+tFIxSWtK43obl3I9wvoQTC4SdRP37A8GRWN9+oAZ9pKCxeAZV3/bt36rNUB8kAhsnI/ZmhtDH+jmQY803EOGBzRmrcmCGNYZ4dgCKT8KviA/DquDS0DRFolK/vgE3dBRtWklJJGnuKSWTHfddafNpOcUHUt9WuXGHph76y3Xe5ZFXIsQ9UTJREtouEnNArcr4dMxwCS56W8etZWNsQuBQa93EVyYB7kkMCy0KTQgfFMsCmHs/E6jR1RWzEXvetfXqyLFp73hBFtgHkRDwzcCQ/qAog9hWKjhRA2igVEQEWBC2/rgBz+oYI9PSf1cUvTW1zo59wNKfLxB9e3+8A//1CVCjCg4AoXo9ObBJwE2QnhIhF0rqRr/FBnuEAU0Iuzjzn9gZy3RwKxiw/u1GjClCHvPsECYFCELKELlDiLgvJy05WO/5ZxiAslPBsS3xJaAif9wkLRAAh2nugREnwrrexWNRmTQUfmxHDyBdoipz8QGKgSCj8hn4DdDmXzNnGcC+IAMIKBz2jypCXjieZWQGEuXxMSMalIqr67V5bCPkYT4XfPmcxGjOs9+ANv6JWTYpyhCAqHQnO30l02fOmtbVU1gu0wQO2TOJFT5iHLjXnxZUaMyaayhdYLOn6fVRGrTJL5aKhVjMQOGgGudSAegkjaIBMOiHpyTfK09y0+AfIx0rM9UzaYd+pKue5sSZLfJbH1SWt8p8mi03oQOo8WulkMfCTyKnCpkmHUUo50XUO5QAMBJ2fQpIwYDQ6O5KmEE4m3CpEcTZFJdlQynEHJa3xDqrzXAFL9egQwkMLNXlsLxQ2luTjBNjZX9xs/BC1M1DCtoHWtAZYQg3hBmw5KFMBhuaB021ybDGvYM4Sr3cJXwjStMc1IgtopVDKvw5VUZVmjfFpLsD8s/jzOIdgRQjfg6C4brHOYQncPjWtaFcnGfUzGCYwqggJlVm/ZqtlgpFXaLoKXYUhHMZjCtDXx6xDEHXcCUOBczn3GgGG0xWdZxZCLGkdJeAxO8HxZS9E+uIZmaQ5ULfKpzOgbmg9Gh2O89cxs44bh+1g6T0WFOfI+UjDUSht3XSoyGJ6EVlTkXXOO+0H8acELvCKqCYVEWb2EJV4GEOMzJ0lZJFibSFL+2e2Tp3gh/WNtc21Q0+s43qTKSKuKTYE9pJpljD8x9wx2KEuTxhqY0/Vi7ysF7ZQS4lH1Xnb49qie1QupcVHwLCSzUY1U1FvCDEK+947XOveCFqQ9GgwaFX4qIMqIDXeRW9skNUv+ePfisFuRe+6jwudyrz7//+3+gors3eEIwH6pZfPy++6xRvcka1oMuyIoZEn8YJkd8X5iP9uy7XpFFx1WM9Tr5dTY50c8CoP6hHREuTDTWkhqzIbujxq8RUXDNM8yBRGTB3FzbTkRY83NmePpQarNNwKZeVttLq0rCzVoiqXidEzgANYItYFih4YaaXgyrErNL7CyEC+kiHhq9ckJ6ChBFliCvAwQOIEfYOS+zaUnEENPQqvh9BMpgxiH9LptTMuj+eE8Qal6em03FOZ4cGJd7/oU0luxq1JNPGzXKGA/XFnHohSoYUsx4XFPX1oaIwvAhtBAGzyuIqwNjqKGmfSX/57W3v869dw5JGyFXZA1V5Imigvllt1iI/UpXvSa4KCJk6ZrLwFzV2hFeCrAhqEGmUkxc1RIEEzuOb5zPq4SQt732DpWwudbBBOTgYQ04IQvFGUzTSKTCsTU2t6PByd+oe26VKXKLTCXo52w3hXSB38HvnImfbHQQo4BTh5TDvjSnMJ/FmoeWFDBkcxnrm36j2qOyslgoIFfMy4y5C22HFubRDRdtpProObkKE1ZqNQ7gSYZhvDPIJTMxcwsgKbgHbnpB0AEYJGvredMa1iULkcGwzKyJCuRZaWIL3CgtPtIgmPCAQwkTAWvTTC0IOi4PcotwObwimvWc8sjwnTNv5l+Fv8MSBfMIOOwFqbp3hZEz/RAKUkgzqiWTM77234OZg//en1xLVyUyXEflCpbykmiANXQzorgHH8pHFYwnj/ktLhxRMKKjA5cKH8O1AdDRoPKetygeQH5rNCFcAczbUdDELthcjEBDlXVC4emCLGjQOUuKrIJZ8U4wzVVpzAhk3MfNIbXO+OLdZRrhLQtWnJUf8nWyRjxz8BnDyP79+wnYOjD3obe8UeOPUfYqdAx+lH6xR16RKXC3mMEWFXHE5+Kwb1pEaANcfsPhqUoKU+Iq2cmEpt+hYItPKj/qa75God2aHJXWb5e9HSaDlAvT+sIXHpYN/nafT90+AjDwXRGMQfLg4zLnYaM/phBR8g9u0uBhYtyPNglHBEj4AhjvoipJUIy2mqeRJ8C4bH7BZCboPy/ufV7RWItSOwm6ILBCaO0IMWzgK1g4h/gXMrBv41rU2tTW9u/FsNByrGon0yrT2LCuwCLVNToNy6Y9tI8O8JO3DOa4MpsMY8AkCLPzsyAqLmbkeRRRc7CEGaZrIudwI1Ckn0sQtPp9anZ1fECEXoodGR2ExhSig52Coy+3btNr2UuAAwp1Y5tmeJ4z/DLlVXeQjiJ8vryEAruTdehCOEgssFDRBN8cFCOQO4iQhQq909ivmGZpw5hFkLpLaOE6Iy9wgjaBmSQ1Z7SYa6+/QcnWirrDdC5EhVnAtOakzaHdkRSMdcCdWgUTVBjYLF/ANeqXttblqODeDBFzEhaN2rtRIwaWytxTawaz9bonQaPCBuZoLyXE1s6LIIoYf6xOJe6bHsAIgRokY6JD0dhEyCFw1i7Q3DnPsNSbBEPrG4Q73zRGRVBJiFldwn6OZ8KMDm6IwIF7FrRgijzLmh1mNKwG7JnwtdOuYr9DoBvulzBQc+sFrl4TKxxw/lgKqGG+Du0HQQntmihn/qBZaK/4B/voSO5f1oK6pwUJTH9m5rHOZULs19yfwV9Mz4lvgyCQeBXXphASF49M02tS6190POAeM6PPrWu8R8W8ioFjgdHaE61JrVH592+4iXqSaokjmN8okzXuiE24L7Q26wTDrAtFa4lGhX4tKoLcfkBt2RnlOl6WORCLHNHmCH4wPbuchBsEmkVJFxUQJnBLH3crcG6z3E/0i6MeIXELsq4dmPuOt9+VYy+OPAJZLzFcQsrUA4lwop37ZUxXEEgBHyoeiIAEBnKC6kidSwpW2KGHnlSEB6GMMKgXFWpLxB9FEInnRwM6IVNHlaxhgUB8ol14p9YdEg6SKj4m1HPK3+CkBqholEYJeogA0YtE2NBDx6atXASIOJIaYfhIqIyP8OFFRQqRUIhUvFbAQfsC28Jx9qNhAfSBY/YFFVD17/nz8FamEPutUnMyAmUUVF1rgJTYiT8knM4lYYbWNukLiKItw8vXQoTSh2WGNUqoRSQc4WizCcQ4qEX8FoS8HMf9fF6VYTEHCNwUwxrm0zGGGmeda8QaEGQQ4ZYxxx7e+jGtxE47/UIQmDpGBQ3/2XWGyMdMR4YFgljQh+gbcb0gls6twUC4zQzCR2aziAnkqA0Uk0LwYc8GphX8JLRrm55pZU5JJpmahZzbVTaHKv3A9CaZEamX5qre0rzI03GvInK0qFcn5KeNBQEb61cS2IAGwQaUBD8SPO+n/4voyTKfGuag86EeBax4D8M3VRoWcMruQGR6zcx7gWbqixJGyyQIw0JTsDksCLDrQFIstoQtM5gxHcHwO8GwYvOKqZtZJoyV6TUYDkmmCI5pEbCmDrMMH1YwG3zOM6wdKeD0TKvgqte2emZQY+hxtwezwi1r1xlAwfUEoVSF86i1qioqErBJW8CNgYmRPyw7EZQR+MTL5uzUigfcNSyGr2rQ2opZ5bt9xt6n2Oce3+r+vdLh371X4VeutZg+xwyW3zUGOhfPyTy9RwUKtkm5IHaBliv47chP49wNCk2nn+K8rAOY+Qj6oov5AoKy9u+06mOdl4Yl66DzCGFqBGgQJk8TUPtEtdebFVCHtQGaSCX3FTqPaHDcSuSAnl2UhvXX3v9Oj3yag9f3Wkh8WFRPnldV8nkS1MIB40VfJNSTiDgYlv5WicAQZ2/HaS4MUggBF5jqqgcLPzFoNhRJCi7KpsZGRpFdbJqUqkcq43cYVhCWIIKUbKkEvqqxRb8qS5QQcUqHSDO0gKl7Mi6YFrW3zqlqBb6GtVJhySwjao4af04yDNI2OIIxE4ZwEoDRA9wEQKftfpphhUWkAxJu5iUEKUeGFVJyB6RIOAag/inxeQjsSA2rmF4RpyA61QI7pbE0A8ZqBML045r0HcVzCuF7E+hgspy6fmItkugVoZpGkukZTSNO/W4J+6t5ibrCsDAhoWESheiSL2hCrCvwaO0JM3BGQIbQno5uiDxh+0JSDpZggBhjZIf5hxOdaEcjNlqC4NHVr91TiQVjzcLUHIWhI08RAoOW4mKsOpFkS0yKIDnRVy55I+Lgsjs6n4aqqp9mTR1YdNZF+kiK2dr/kXBls2Dtai6ZzcbALAzL+AqjRbns/Kq6O5GjpRF4nyGCOoZQCe6HNgSzo6EeTLmCC3SiI81AmoAx46b/On8vV+WYUMJrRweYzSCcwewbg9STQJJXYVgWKIJhUXh6+jVhYnwVy0GNt4SxgnfGNeOWA4MtJlMwTeHZnjFynIi90sxLsIHWUEHnqHKlDinXFC0N+gV97NM2HOlIxJB9XCl4sf+me3ks1xiSQ2Rjb440bHYMsZiQ1ykFnDgWAT/GPf6loIGPE/rCfUEoQvw3kUQtpkKbITpHU1oKRjNPTibtfWRVWyehbIU0LtcLVR4cASGn1BmDVB9SCAiBpx6hy/uBS1o3iuquFrPjOfizWJvrZZEgGIZ8XApLsDYLF5YOzP3N7/jmAHekKauGlNfBD5BO1XQcQ3BxooEQK22njAx1SwDpdHSHVE2Y8ibYKa0q2yYZ0htmwuj1QvVe7ODKwJYpj0gckIXOm+7lAoJYUlW0lRzWjtwRw0BS5bNzvuD++kzkCiV3QKCoZqzSJWAEpEnI5l4rRPjR1toO6iBZ5bdyZBNSmzaNxE0bhXk3oIAMwbhW9La4RLeSXpPqJ3UfiTyfLHHXX2KUgYPpWROooIsyL6UWY1s1SG+OMGK4tb5AzrDzpykQBI9pDwSsGNYwl5Tiyv5ti5n3fmSkyzQs3d9lq1I4idNHk8I0kQAeinQUA+p9f9PHJq6vZ3T3945g/rJGFSov72g/0y8MfE7srRfVpvWdsGjWKhISA7ZWKsAByc6/WXP0itqU5+AUqiYQjYYm4QCMYBqF0L4mTURm8jlv4MrMS6cjGFGR2hUBrG1HTiMwhVbP72E6jmKgOKLJ8cKagO8WiwElnWg9QsqFh1hmIA9Y4+V7LIve41i3AMYxrznajqcYzwqGlYEJ3FbnVBCPgz0ssoXmFffUH4KR1pjgiyB2ke8V50S6hy0M+hul/zB99QIX4frFsEqTsb+GtYBJDYEYySQT5iLAxFR7jBL0emg9O2N3DxeGZ9939GEFjFbgQfo5Q6LNfQoBkgoLzLuYUmBL7FedO2hqFnCKkQfu1jNiDAw7fOhh0oxo2Zo/tOmoqrujlfFOgAy0LonzgP9jUAfrUHvL5xDE/B8wW1aN0rzSBFmh+71wWELqYNVJelAtP0QA3F16vaxh65XrSWoRK0hQHfBAugU5nAhbjlIlyEfPX4Ku6wzSBjBzkzJNHVJy2pbgDdKaKFu1TpHlLpir5PiNUkoo/0ayNikIxxUhfrNKwbEmihY8MPd3P/LfBKp2EkhJWoEfadO2+g8CR+l6jgI7hH9SoigkL4hw1AtDqnR0nStgROY64cURvhmJuuTVkHzGYrukvW2hACWFYVWRWKqzk9RAAJydDieO2n9Rlw6tLhx+ZoKutKB8FdTSDvjcmA2zS85lBDYIzWizR1oFyCAm8RqRzbbcqdcIyOP6FYPrpbvp9fU6BT+22RJChmZaTAHAjo7GI1DWo2ffN/1lIBcBF2kdMdBaIwhTDX/macmEe/NRP7XpZ1Sb6mkNaULTTEYywEvHBKc1J4+jM2HWs+s8r0/PtGZIx8sYa1w0kOueqPTjjHBpTiaNPwhGaEejecrwklqvc2HSTFjSOFdXNGUd81q72kkIX6wZftXqNVTjqXmjoU2/bFpC43ITvWgCuF4IvFJ4AdPjmrreZk8Yd/km7aCfgtE0kw17n8y5mEOFRnvpECqnrmed8M30sNdrIv16wEghmdPmtX5PDe7dvvdC0KBZJWOZhkH7HlOjgG4gUPSCkHKbv+pXH2nbw8Y0nNh6lnftxzMz2Gp67ROGpwdlTXTGi2cDN0E7pQzonfwkOgoTwMYf/cKCZEg7T6aJUgAz5ljVbDSj1Fq5YgbjSrpnBmSBKRld9859i2GFAKbvKCuCAVjraikOW3fuclrTJrlhEP6oZQgqkSMFzUKwhV6b1uqX86LPS/Qjo1q/7klfMRgWpkTWFq2K4tALytOi+wNlqo6rGhCBLq973Z1yBRGzcNoaFsF6Kn11YO4fffSva2gpuaZkVfRhUl4jByIqAINILnIG4hpQIociyCFx+ZhVQtznHmHLRjIL84SvsISaZgoOcJxjaD8glq/2iUYESJHNExDk2qBkXnVPJ8FasplEsp54DU5y7mjCXWG5PG9aGvToPd5pZ3ZtcAFy2N1Lvu1MIVMIOMAq68V8LbiO0YIhDZfzcwTuIOD5Pd9ciDjXcrgvG2KCnEBphhUBF163mI3/YMLThGKCCU3de4JhpbYRazM5zjrWHx/Glx9mMpz8rX8Oh3pCmmAy8cz+3sN8LNSE4FEMtz8PU4bXzlpDEP+S7u2bStZn8+KE2jbepRC/zKMuJlxaSzLl8FHGNf2cZ82/pO1i6Fgh8BkA95iSIGT2ndh3FpocL55pf0onkIVIHw8e9zRz41JYMhR00vSEEYHfuBwza05gAtbz2loD41ISwF5oKQbHedOw1q9Jz8hmCjMDw0rzVYbUl8ntKvUJp3hBzxBr1zosGuZeY+uZa1wb2vf03r2a2byHr37dJ4+PNGX6/D50nt8uyW9ePj7vc8LrcZnMaOlC1KJbjMjEGLlfYeLjveik8+Q6xkQ5OV7TLqA6p5hWaGqmji4ScEWwtkHCE9VrNsu3ijmbdA5cORXQBrMishVrBsoMfi5aspxVDhbmP3K1KOO0Ek1MpkN8WUQNEn3I/dDgKGWF32/vvusUTBcdlSnL96Lmq3ytA3M/+n0f1ViDFA6AVuoki5QbZmHN9bJCWwEh0AKcu8I3JpgEu4QdZ1lDlBNYC7g4xmcQL6HBz+GYVfE0e/C5Fh7TTP1WgFgSRQGHS/9oXESrFDIWEShJOsw1EcZJjlWFdnscNgelJmJuPYptkX8+BXqJ7AVUdd9iDj2gTxMoEwPWNiOQKqIphsEYamlK2wtA7JFqYL4dwwh3T8gg3k8zv2BYJoR8Sq2ynjlI7d1e9WOvdZ5gWEhruU/9mKaZTRHfWrlah5KO+xXtCXbtqX9Pqbz2cNlG5IEeuXtmOa31+ZYyuU08uxMC7GOFgVkIAe5CqCjf6wC/06bSdKaXf6PmMLk+sf5RyDT8U7EPobVFibDR94u9H40IhmTtyxpYFB7lnVB8a2TSwpZJ/qlhDUQomXAR7WmGlaExw7IYn/Mes4h/mJ1CwLKTvsOfWTARW9kHGI1MvGhFz9T6/SkNyxVPbIUZrQaGmxmKS8FAwXdF+03jEc8pWC64jz2OEUyfP0vYmCWczdTEXkXDqufUWE0fRW9LGOKZ7D2/Yyok2nCESVrSnHbrItq4YE5E8yotfpbW28+5cLHOC3yBgISfibQMKn7QMe/a625oW+TPIrdwm97dxBGhShoXzAqYBJhxDV2h6gfFbPHt0t5E5u71G2Tyk5n7+AkFyqm4wTZpbXzHSkegxgXqQmqeNPA8rPxRImlhhNEXrB2Y+yff/9FpuSSlt6w3lb4UO0DLZwLQ2XjWSY0QWQN4EFxrU7nZJbkaGDptbsQMk9NOEiwiDTLHM6oR2gSV4VnDdWHnd+mTRMxeOipGWwDBdRflKKRoZ0UbhXsjxM/w72TsksX66coWgXwDgJcxCn/HoDX19u9JMlvSbJV2soyfTNvSjf6mAe3VCLXXp9Q7a1jjWtp/5Qiu2OZew6pv/TrNkh6LgPaIG0JO+AJCpqk9m0E5Zgx8miGPRGD59aUN9beZltYtLAREDuOpcc0iMK4mAHwiCrJfw/gDRsN7oX8K3MDUDMMohloO9BLGSiAj2ZyrRiY0ChsD4fPmYpmIfLE6w73UEmf6eUZIedxzqEJjvAvfHGOBYUHc8PcWU7VmlzAVa5Xala41m0khtZ7FWNyXqdtKmwQ7a0Wd22usA6HGstEJTrU2s+Bp2jIQ65p75/0rlXRciWBYMEeZluyzrgjBmEtpxBNr12l1g6CqE1wKKYW/On8Wc5kVeTh93TRo97DWCx7jdSEUT8PybNwezzWMAa8WDEZNyqSJ6NHcO/v3dSbmwBMyrx1XmTfqFtLhmRxW6kuWNsa9pk3bNTbQwjUMtd54Q6IBI2Y9dRGQSW/fDTeqC/MN9kHRWoQKF8AQvfQc6UCha1V4IWDnKgUm6J9GPIJQhDD2DdK0rO3pNzMlXEPCM+qSblQULVYFmBdV5jE/Ro1EMazf/vmfjJzqlMhNvI0QkyHMAF44AUdiyGceYMKKo8+lWUKVrOtrQQphe+LoXBSSzLiWhRnCVCtENzYoNK/0kRWi5fHS2gCOkk6pVQeA4j9zV8s0nTCGYlhIaVcIjXVxyaoYgX7WE69IvDWB+Qo+rFG6DyAbwp0TyKYRtxiW82CMpMFKYO6xxqlpJXGZRXSngdxAbQL8lRhWhBujyvf7Ueszfd9eG6p5FDOdvn6WpDkLGV/tvFnHXQR16lVEsxiXiQPr2AkRs4lAHO2ZDd9J8g3Aj9+LAIaZOAoVm2l0GkJP5MKMGISoH9P0GOq5FeBQ5xbTWzZP7RGYWr4PFx/2MwI3POsU6kjYtNZFuLwDk5SInMnOsbcpdIVMlqONJ/KdEju9IGAf34xw8VkEF+iNuIlgOAUXRPW+2msadmrt+vd6Vs+wjMPOpwvaEHNbbgEpeuD5JZOoa/rv/D6Lsc6I6xn2d3pOVPvpx1H7XOeNc50t0M0aPybBehWj8trwZ74VeG4GkZYvcNVBarasENwTgkrd/7S6rdOH7Hn1E6PkHXSwt9T4es9FDwBc2P8Mg0fbOi8uc4491T2pR3nD/pvbGtXSnFfgBIIEwXbmFYJTfILXVNcAACAASURBVFYkw1/U9XQoOCcGRmFcatFi8tsu7YrOFlTHOI//V/AHvaa7wCINb6k6o4Ri0kqYp2D5wNzP/8g/Vi5YSGq1mQRGdAJnZ6agZlZJ84Eo9i/kooW2EyVmTHiZLwCVJo9a7EDA9HuZUZapK4DQ1d8dIu8Vsz00MXQYYwFcSJhRKd6mFjn5qDYeTKAkNdT7CEkOp3YEdARAhISdg/VjePaomUTkZN0zACgoW1Vmvpg12HieI8sS8blvlWmZiCjMhRgqU3ucowTvARkZA7i/HBMooK1zVqUPxbqnkTTGVBJajL+0i9Hkm2rJcF6PVpgi+tpljK1+N3HyfGKtg5hMEsNIWh6P9ed7/DlfziiGM25K3Ls8mTH+IL5FqK3B+0ukCEwTwlnEKErPjCZfRt0zjUFit8YcsF7Jt2GiC5yplwUk5V2FxjlJtGN5xmM8p7SZEqCGG019iMRZGGX+YFwJAS8iGkeG5RbtmAhhXJnka6KdY420kwg26ffDXwofk7BHwVUS6ZcHhxSs9XMiwtYRcEb6UYObtfbT+9MT91m/xVhDuyo/HQxrNOPx7OUMa3pNB2EhA1WGserEck8McG0Yo/b+pLAUgt5ya4vxzuAEvUpfeF2rWwwwunzl80gnLSV2Oaq5CworDSvSbkahFHOa9yuZd9EEblxwXLOgfFkUGIj1oo4faUNHVG8UcyK9vLxn0tjJwXJigWlruICuivkQ4Qfd532VAtx2qMaseyXqvuRPgVtn6ALt9klhFqR/3lFpeTfc+BoVsVVOIhVdVJybxo6b1SCWvlirZOZ2aLzuScD7WfWgqwBALGxidAfm/p9/9vcHAbb3ZdRm95OvzSqgCk4akS29hEAfmkLSeq9NLp+UGaQ22eXyp16zCLQ5d3L/0LhCauiBpwAYG2gRnzoPm25FbA1anxMxI4ijHJ4VWVMEic0C7nAU9pIzn/v1qjWh6CqbFImFImqETuPr0Bwj/DcIHyq2gY45EYGJOGdmL+YLMEEUi4iyviCJrX1GVYcwu88PkTxc6EtUCkh5O+RIDIgFYEnycdb+oAkHcPd1+0JD1j3xrUAdIapUMrG9PEN/U6JlbYck0/Qv1Z5Nmw9r/0NCDMLDvV17jRDp1OS5XxTlBRt7s1oQe17FwHuTnCOkbK4bCZZDmNGKIej6t4oqJ0mUHZUZdGUQfqzh67kwZj8nkd9wRtBF3nok1BHFGpaBMOXBDNZMEU1LwsFVA3YSzsv8VtKv4QNcoGoMsMialtmdIrSDUJAalecC7JDkjGkxwslpW7FSSfyGOwtxqpIhU43xBLMhFgcsFWKsBuocUOUbRamvKWTMVjAlZNjXbOaUQmcyp1X67rqLKcyw7qx+5fhEmkxqBKmJeZ8SfqZpT+x54AsRm9zNxWQz8tjP8dwjos2FoBNO6h2cN33KZ3jbURwymKLMhJwfmsZoOq19q2hezx/QzPD7+h7rpZmK8FqoSpjjOYzXr5wv2qorW5RQY1CPfXCqQXLLsL5UJZpedFRXCcqC5WvUPnNixrGkB35swJxliBiGnRxVdCAUjLg/vwHT/FFX8rQqDtEVmeg8a2Ju4xICf9F91zvVfGiBs1Ya1t6914lxXetAoQXRpvMqcrhIU0tNCF8XDGm7qrCvkEKzVhWRVlPgQY1p8WEhaNFte72Z1joFa5zX+bIWGM8UYa55z8+vPTD373/k72vMMehgALGosbnje8+4+t96hjFKXJMSyDTz4HqH/6KJzFDlsbUWw2CBzNySSVmL6Yhtqf29pOpeXiXl5RyGXc4P3MNFOJP48l4AHObJ0NJKI1tD2RGISDrac4GMMEFoY9OR/MtcNWSvJ2A4HLVzqnNtfI9xRH08zI+YKaOgcLxG00dEK4ZkHcyBfQpzKiPA9utdQyNgTPozI0/kDz8I2m2EzocmFs/gnTQDpC6y8X09hJSyRYlkFgA6QsOVpeWyPlQn995iPs7f7FD3mDptjB8zpL+YpxNVHd4fmp9NfCYmqjyitat2IvwezCW0dO7qqG6Yekq/jD2ke5sSglAMkWWFwqPmE+uepuE+skrXXKZRKXuSFbU5lzG57QX4Yls/FVNiHYddMwzGNws4XrdgYAgyg4nR2vU4FqqlD7+R8+QZZhQe4gr5dIbP9IFl/hXVAIwHMNDMOfPaYy7PKushPMXzK+IQadmS/AxcJKaZdhSu8Zaw5tJCQCHEEU3VcITgl/CWQkntfyxA/I/9IlCk1mRgkF4o9jvOG/iVNYxkBOl2qMCiKCkUC1wm+2mmVc+Z0DoqUCxhediwOHkQEGLNJ371fANvupfGjJA+CKQd3RzmmTAQeDgy/Pp9tta2XJOr+dXTWadKZp9eu6gvOPUyXZgMmOrN+9zfwiMCtYZadBjBlXDzl9V6hwaRNNWk4IOtDWIqtCEhKnCtTH7Um90oLWpOjImivJQeo8o9nsZtW9SocaN6h1HwVgEYq8S0aLsCfMGo1sk6AA86r87f5O2uXx89t1KxODD37/63H7ZJsNeQSo2f1q5KpS7tophESZomNJZmsn5ZxzR6k2MRW0uRLpU0+epNDvXLBMCliaP8XtObXQyymBvfYYJDSLyeG1FaSCySStMcWgw3fptMECRurCSQKskysbl5PkmmiPBO9ExGwIPQnDwuTciSJ40TkQoTue3cTNNZPTvWoYjeGMBR6+PGdBD2BEC0qLUCgF6b7X0urGUvhKBBWUNJCZR7AZg+LxGM8VqqSsZuYok5KomutQtMBrlRTobVvIq5wIwIz+6PhfYmzS2DFCCmQVijR4/DaVmPDNUFcNGSwjcHEemke5uGkLbV2ptIJvo+pYZi6RKmm3M0E0iBA99rwVRI/sEsK1zcn7MH1JDfksSM+5AAH5pZEG8Y6voN0Ym1NH/Wttqg+FiNi7Wj+jvvwHLmR0V7n9F8ZGYdtZHCooA1D+ZDQrwbdUqgCk5n5k8PpRKYrFEhQNDhNudvPNc6unK+E6NxqI/+Y2vcU7h4ScXghnmmFuPk/g5uDC8qFlx+nIIxjoe5Pv0oGbhSglIPjxZlimmnoMLmYfYMxZs9CqtEvLy7GodX3zlD08zKc+ysMcPzPPYqiRaCRFhldMfU2vhs85mF92CmfiowkCbVGgPHKRVlXI2H+B2cj2tyxDNM1sO8B85d06P3XLosuj2xUOXvOSYEV8y2mTgcc5i0cHWXp6MxhLxar6KLDJS1CAGzeh0G02L90byYG/jIelFF/YyjE59QqbwzKsGk5qE0i9R51JpdI1pEFOBW1Q/coAIPaF6XVLGdXn1bVJJpzboN6pmHxqeyVhIG0cLmdQ3wcl7rSbd4nm2rj8a1dpV8WL/4o/9g0LAKgfuNr8/BlMop6+BobzDIU8yuGIgp9tSr13jKbMQC0bl0+jX5/ADOnvmYWKYkPY5pud+gNLGq7VWMkmu9KWg4eZ9CwrpvIGSYCOIV4fZBMEI67RngwLztux8l+JrboMnpgJ8P4TQmkuAXpjdesyQtawvLCzukBjESZDPSKe2yJx49swq8GpHcTE9jKSTrrwvNo5CgKjmEplv36d97mKlnVELtsHdZbTp68STThTjZTh7+u9A01QRSCbjDOhoagnAHUwxTaggbKSR4XuVsDmph84UrsgTxZ51tisXMxDzM+KO2Y68FW4MToxjaO5gYRa6gGYy1j2Lagzo1CAIloZYwVOtUZjWQiGeiBaK1mT2lH85rJSRGqIPRopnwOSIWx30fmIdUvLFySpQWohvysHZeijD3FhN0BZBkxIbRFJIK56gTOghOMPbYcV/vOfF1gojH05JGh1VC8wkfaFhUzMRLmsi7Dekzg5AbzOOqNJeiL7YkaK+IiPRY+Z20A/2jVqgFnfL5YKpNc6ppT5pvGXtYUsrXOWrBCcyBv/oPhmfNXf9sdcIcT6kz9imjMKO6B3+0leHcjGZESKaMXC1+ao4hnwazzf98RlTEiT2NBdSdKvhh2MFhJ/NDMtHaA4fPRdYqFhRbHvjnOmWOGQ16ljBcOO5QdL2KfrveoO7hdfd4Y89jHUJgnChdQm8E4BiTMw1aJTjSgZiuw/iyzqqwM3hM8jC9rbBWoWHBnFYJPqmcROV2Kl/YvI+wiClb8A6dXCU3h2MaVqw6MPez/+gH3MDRi9aZBEbmFbkivckt1mfUQKYZXfmw6ry6N49h8gODMwAv17BGhAjQ93XdpvWaVZnfRmk5TCd+BkQoGa3LRInRRJmhKI8DK6q+OsWEvDUmeJOEY5UWcyTigbARiVXSbzDusezKCHyW1rRhFRptBpRhzbbN28RDoIv6crn9dACPVfXUHsYA6HEhrPmk78f+KQRtpKEC5wL+/N4zLBN9E5xAHicrW1pLxAnsid/S9FJr3BOsElxKqmQ8jKEq1TOYIDJxbGREIeFXS4uSWm0WZYFSKEEg6iNNa/YFs4FM8fJnMxyeFb5HI1IxMxCuzB0piNRexyPD/AishHACU4rE4Ura5SH8FvsUxKHmDkOEMborMtqKzi2YI/oJezzXwXTss0zNgedaAJLpERjiHEyzVItBY3cghaRNw2sKTYa9tDQEQ9NYKjcHc6NhHc04mHFgUuBEFOhNGMvQZQdyePmCkNdeO4U6GZJxPpl0h46xbuxzh6Xhj4n8MQKYvF/6z7jrxTZmB7PzqWUOnNzPPDWgFCKu93VaC9bPf+yvbqcqCJ5fPSdwLoSUGElCrT6sziojMcfQ0D1vDyPuwXAdcMta6Lj3U+/lFhgYTgJgH51awonvX4wpGXFpm4yp6OAIy4wn/wzQI+MPihMKQsBdfI95IeRNSrTG7NQEi3abYXHPHLPpQTLmgbb5UMC4hWgeVAzOz4t7jEnmOlsK3hB4hhVB57kCkrVeXZM4ydpZQLRfizWnNY+aq1KtQyZsB48YCDOPC9jMPbxCx/YVCmv/uX/8g8E/B8yPzerNRCUl91pOSY69yl2LTUw+r7KNhsQ8mrx6jaxnkgWq0xtpAHD2dGxmbXYlGxZxr3nQWbWApvxIaDGsfh0PSb9LxktJuzSo/jwTT0kA/fhmMXd+hyGGCh0bX5AVvoMIHIh6YEIUEk29SZ1Pis/5oELk8FEtt0eXhjOYoAQQYd6K/QyAJMAhQLtnWAwMZJ/Whkr9H+GBIcZ5pRnXeGs9RkY2wk2cE+Mu3yDXD1Kckz8DK2OYoxmjCGbtZ81z2ID8UPPu4ZdAnmLEduh339kP2/WNFRnckMS8fKTY2ilOCgM3k8VXloIcxAyY8x5nGbDQHKOOHjXyvNKpmXttcx+inUhUq3BtSwsn0U/Lvk3dk3lGjcEIR0fbpQ9bwVKYBUPbgggYRzszJ7X98LNVl9gqrFwdfM2AsSgkgBVBhdG4Ey+/BS8zrLi+IJ13+WfCE1GQwWFGmmGhgN9U9DpqLgZRgyNfVH86ImzDZydCJn+oiW0yhVEQDtLr53RRn4EfjCXD+REK+ec6kUjjUT6K6LUh4R76hVZnXIq5WRPOfeReFEMOphR+qoC5gEebnmm0KO2ugkJqjrwPaR461YxO911cjKLdA93shPyB0dv6wTNyjZJZD5pLsp/QkhI3cq0L9ouO9LhQ9KIYXH239Qk2HnZmrwNaY5Glog/Ged2wBOei6VUWr/baAnEKOwUn3mcEklTcIxBDa8p6p2XAzA/6mi4In68nBh6p0aMYFkciCtGLquy/0Y+b0AbGHpj7W9/7VxSoFkDp0hoKKSxGEDXuYqOJ1IG7hxSSqwghhwiVCompTIMg2iOX2wA8EGADYyxcFLgcZYW4ZSKGpd9JacMtq81kgiGEj6jrzKsrhqAIiAd9fwSMbBAIMyCagSrU40RNjzW+h+QQYwz12QSB45pE3d8mo0SIMjGZmKTmVoYTI2U9JX0vfkjivKUHt6yv3JrwcxiTagUTmSwspHZgwMKcaRt5MsUcoys4DAR2ZIYDo0gzHjvpCMhBohslu/B1RINOA2+OoQC397V5Ol6r+LuoxmsBwxGtZCc7WgVrqePu/ruEJhFoW45qM0O+6//h08l7kIqQUp4JbwouZVpyPlMsqdeD3aIosyKKrO3g56PR3EU1VywTrqNFUTwctRW1/yJ/JdrN85nxEJlKIVqCXmGoIBhlydxgMf1rIaFTX1MISAHPNDFfkg3ezC2DhlaZ8aAtRbSeQ89l7iOEN+qvgWNqy6C2OawhfgIKOxMrKswffGsszECgzBjHP7et0I8XpaldVp+3NeCiq2DIXKZ1cV6M7ljJ6iUYlEDQBzCFkMnZalboAtiRr2OmZkGn8DV0f9hQCJT6Of0+4AG+vkpRAa3xCZ1XayH3tkrYsSZqy0dqDimUUvcOybuYgMfETFL4q2g6RgBxLH8h61OVc4zbydhLJg/0KJbAdIqZGfkHeCJqs4T1oju9cFYMHiwfxcykH4mDicjjWwqUPL+iJmMdQpiNdY/gn1qTELpC8+uFc75X5HNdE/MNYh+votX5iXGVSdLEKSIkLSz4OVmOCqbtcYWQEl0f5DIQ7AZDNVLG/cGlxOVaH/MI/eezrKwknqDNJszWvpaQ7F0phYRzdLHpQ/qYtSIH5t51x23B8y1h5CbWznarPRBfL2hwwpI6eonbxD7JdCxunFcmIWZRZifWLaI/Rn9DMJaQVKLCQDilz9PcDmAF+HLCBYylFYVUqtBIZUfjpHdbc6v6QZyrYoDHomfSuoQabZacM+ILFTWc/PiZwvFO+PGCJKjwb2BTZUyEd+ameW+S/WLT9jiDqfZ9qooRen46nXvGppRZMH1CAI+XIcZe47aNns03sidBiTA5S4UQYApJDlF8OaqouhzmxcGEydim9rv8KnU+YzcwUQYHxtoFhRQCF+yEEEO5rUAQENgMCwIqgSF8AOT1pKbmRnY6HlDqfa0w6BJcAsYyR8ZEkrVA0w5zqQkoGpCfrUAOusVBYq3BBKFC4KrwfdapfK6Lqm/m39mnhKcLYhQhFIR26L12PlMIEb3fdAWBJB2esA1rCazBT8az07TGmCNYJ3xjwBYZ/3aUm7hgAqTEUmhV3BNYx0/iVA7wxbhAx4E0O5eQkXMsfAjiSjmzjNJUnuEmMW5HoZIPQy4NXGMgZoHgvdWiUD58FZr2CsxvgcOx/vhWwmzb46FDpZM29hYS1qysHJ6v/tYTOu0AmSzOqmN9mbWB7GS6Qm9JGDWyjjjlOlrzGrh5osVgXRh9SxZPkwlclZXFuFuFgg1LMREarLJWRetqnQaBvVu73mxdmlZvhanR9gJGv061DxWhF4wrgg36v7pP7YevS9dB/9xibvzej3e6fVE8Z7n1hut8PGlcaPWBL1goopt3uF/KHDqBDx181PMHGEq8Hvar6JCxGDqGpWosalBzXr1i9YG5t9zymm6LR+CdBIeQMKfNNgxkiDDpF0bdJXtEmP48sYhBsUM6S4BbS3a+B5+wo98uZ5JvjyQjN69NCUDDaZcDGKZRLa2hJqVtJZ0PJaULKgg78XhPYBgCwquv/VZh6CMwev+680JLq3uNUmkAIeaeYBIRpo00b6lKSBLqcrS/gGma0E6ZNiBosR6jE34dElAymhAMQgsOk0yIEuU3Wp2SuyUykl7z/rFGwTBDGw1TZ0XypXDqcRqA9QrhBLMYUrQ022RY5GCQQ2EpHYbHfNGCuL/9EOFI97plIopxxIsWUp/rgNsPkpIo98JfowNoJu7BJgZwUcLCRf1GQvgl2ckRWNwhgJBzWwtC2EA4ocAmL2t1IKaZcfrwgDeYaQpamC3MCF0CKROWq/JK3sVDxhJCBF8m7xYDYu3WrkMzG82COJ6rhBnNR9fRU0iMCs0L/ng5mwBWNNtgmvK+wEhiTIOv0PtMB4SwRLhlPKkJ0rSomenlRLNkN9MkWYJmEZT+uy0GWif2L0l/booliAGmQ7hIvMv3PNFv0xGFZubebIpph6AK4TPzgg6kQGarjYWbEMiMtYZ1CPQEyRrGV10czH8MZyOx914noze+e7dDQyAIotJB4s4xP+eIimmxbyUsAo9rBAdxDveHq4O/EjayjJ2JruGBMP6ga0FrRC/9Lebe+8vigqRNlhSAyzFHNVfYa1WC78BsigbwyHS9ALvQ0ZpzMaVFCbQlbJb2X8pKadUOjrGA2d0vlRSE5VpXjxi4W52Sitcj5jEIQakwJDW3cBg0sixoI8+ZVJjKF5/2KpZk1YoDc++58/XBFzqg6zny8BtPGQhJLG0Bknc3tz8gYQSoGlwR1Th3fA31ZWvOvny8fjicRHTZ9cuQJPr61HV1p1mZ7NhKp+c6OadxXfqyOxPjH55fyBGoMP1iStNDdfvyYV454m4d6h5VlufVCMN4PK4ImBlvVJrBxLpCDLphVvIoBALHPq9F5VmQa7Fb3XIh8gULADqmPQhsSbz4ZjBhmSiDKDBdBQ3YfJamKENNSbJ2FEfuSpmaeL+QVTl4xlH1BjqojqNEWwFTEKpNMu+BTHTk3avK0VtpvwEzwQek+ZxUeO151YjcrgrPNAx1lQ5r8QGWlgr1fbPKv0wstX1QMiuJSNEpG4LvVt4yb8OwvMZpLgnGGXtXY4/GpQgFCBk6bg2dMYXpqwrWEkjBNec1z/WKkopitmheyjdJnwM+NBgxKgtmKczGjuTSfatJKffEDFZWCPDL7dc1K9aBMSBk0RGc+ZZAwRzobOwzIR4pXMPI2UObezR3TOmYFiF6PNOkPU1GVECIvLbAtfB9hLQdlpSMJIXZQDaKURgsFcCShLQSntkXM2r9FtaGtMyI0Z7XXrjfXjIf7gXDKIuJQ/PR+FIDcCAKzBa8smacz0dLRKiCXchcG2az6NXn51NlPKQ0m9R53gXB0RAgkrjiNUCQNN6OJsxKUA7Bu3w9cVGZvbk9kXMB8yHshbkyTZI67n1KYh7+ovA1W2GwhSTdKZ6j1lnn0D3b7DnhsRdACmeLlpBYPv2a8Ekz/TTfLxcMxrY63KP29eIl1XbsvnO/ajNSx/3O3LSnExooYzYTG4sR2PemHK4Ijhv97DrxwNw33n33Moa1bEbx1Am7c6/mTZ+fAtjAeHqAnTjXksGsKMHJO7LRRublfGCCuXlzEuamx7SMMRkBQ0r6as51y/VE8gKCSVU7AGaWet0ziv5ZOIu/nHQ6ngu3mzTB9IA4KWzM3D0f7Mfr3JPU/hCia2kdiZUmILo/w5TMsNLHwD0gzEjE1A4rZgiAbpKJld44EEyKWSI20JDt9JmzekDtM0gOVvBMnLEXFeq64L43C6rW7OCSNFlxb4jlGbVQuLB03kxyXgT/9XfcoYx4VYiGGZKjYYk7/XWmNwTzzrl79Vn5S9Bu1ul8tC0IEv6TFdI8Om+QGVSUkArJDw2LpnSXyS8aQvDxYcnHK+IWlNCcywTGFUjSyT+YkLyOsIaxKG74OtGWyZ0JpmimqufZZ6Vbsr4kXnPupk0kVoZPjftyTvm/ymQZ1VSCeFkjs28zfE1OcM78Na6HoZ6HscH88KNRGQOtUFUFbAqn6jYBRrrGxFTEnag85hYlzcTYHYAEUw4mHWuf7S2M06PW5Zqd1r7HoJrAh5DGAyYhWOlwH8AXPTxaGvFiP7kX8IKQG33eQjDlj9DnvJUJbmkHjn20sJgMZoCPjCJmx3NdBuJh/zqVyse2PGXJiMTh2I/647eyNEW0bWhQgXQjPnLPoWyT1ygEIZeUs/Whzq31SUGpQ+nCNw4VXbH/zJOffPXnDr/MqA3Za1gDrepoQn/XSS0oxoClqH/VeoyJ+LG3jHCt4SVwbJhtfi644f0CkYQJH3VcQvOBuffdc89wZf0w26Y5ag49gZxFjD04JKuUbqw1W3KJRR0YD9JKmlamJzyxArq+ALeOB2NKKSrhYpzIsr2bfYC8hTE+czhnJnMjrDJh4tUkmPG65Tbh5fcsVFvuk1t+7og4Xr8cSC991DFXJZjB2Hvbf/kUhnl0sG7CqH8gEAEAEIkd6n/T+w5NUHV8mmHhE4SI0eDtnLLi9113nR39x9Xq2qYoE/k0ZQkIzMJM9zsih2aAf0rHKmhis3I2QL4jR9RuQPdHe0Lzc8BP+rJgWovSTKhDCeE9f2HRARfjKxi+i8NKQl8Sc4wwD5Pb8TQTnNCKeKZrQ0qCtC9LjIZsfupVRsBL+IYKBzDroc2UHyL8GvjagNORiGuCYpgwgGy6p2cS8o4PzSYyXYdWiealR3mU+GVt7hFxY90HLSb9vBj7zqv2GqHBK9eqizdx5snwYWQZkGnN76HPf96NAUuCZa5Rty4IJUzvppv2S3vd1F586rG2c7sSPSV4UDuOKtufffChdur0GYfvrxLzssZI5wPdgzUuLasIYQkeaHDAzonjJ7x+JYUXHJavroJV1kro2bh5vdcG8zdaPvt80/79Zqrzup/9QDq2Vgx3lUxTmNXX0TdMe7FBa0YQmWvnwWCEG/ilCcKZo48TmqD93CsF6wsm+kRfRqBZJMtGFKasBvKpoEUjZAVz9kr5N6KNKQzrGqQIBwgdmGflu/X56XOFAiNAcH0kiWeAVeZMlc+6hNOqdRoahf78zIAH63H+EILFtL+s1n6a8F0GLr7Cy/fSg2ZVyqjnTDMubjltwekfEzyBFITItSwhJoSFoIGRPhWCraNZNYY+XkJ04sDcX/7G93UMq1bGj8/nFTUbuXj4ZXLZ+tX0sWRKsaTDIvtmSWhr0UPxnuTOMfHlBD8izlJKs3Q2jsHSGs/1oyuCJSWumsVwfi2jnpzRLf2sY5wTgpFvix8kKizEOvhRjBNCVAw5V2U0sSdQkdzo53NVP7dcKz8vCFrfhC+fEkTd18U8Y5povLGmXsG8R3UizW0I4YDfjIBB/XB4R2hvrWGcU+Sb2wEotCdgTDtEsEpaK6KPhuVup9ZSQyvYJsZGeRWk4HUmFvPuMArRvczamcF4gwW4pc2k4JFMy9oJbCA1CpgWhM3RlBq/e/wYkIMBWbJNoO/HPyJPOZV5fiJVmliYkLQ4ywAAIABJREFU8bCP+hT3zHDpBBOPxUMOs4y3nchXL2USnAQa7x1jwS8t4r1SAAaC4n/FzAcjgkBCYFemVInmGq1A1A9o4YwIrRrmLZ5xR9nNm7arFhsmWiqyRBIla76o0HCqXsOcGAgJ8CuvqnrFuVPqQaRETNVpo8xk0EO6v8Y87ZvQPj340BfaqVOnco0jAAjCbAKrcVExg9lRuuyG3Tvbgoqjbt++RYdkSlVxU5jV86r4fezEKdfNJEcxAigw3QVMJiomXoYfNUysSpCGsSWA9j6rXN0JBATnx2ChwDWWjkoxZVZDuEJLtBUITbmCRDyUol+xoaVVR5mu8punlpymTFq9QzBt5szgjCE9Auav62DQnjNry0Jbww3zHvOH6VHbMYSV8P+GqTIsAAR3oVn7OP7rrAhS37lug8zWgo4MDw8Gt84JtcEo8ZXCJBHACOqpzuU2SeuPViL4NUMT53ciRqPWJM93g9Acm7eDcafmV+MvYaOPIDU9Se3Q+DDgR5jt7aXLEPW+1Q4CIpG4sSMj4xyYEnviCOgwo5ZWWwx59ZwSh7/rgx9axnJnaRiJv8velp1rm/lXo2EUEVjO8Wea0FI7C3wYI7ZKyzCHBjhNxMKGXHk4Xp7MYyqFKrS80LCKGDmuzQs1jqmXJNBcnP+RC+7fUuqphYmNhDlkhfIkTNW0drw1azQ6r705RsYku8ynGCF0aYbaFKawgV2nFjt7Pe1AJyhCwIrmMT3PGr+1itw/azQC7B07dgwhtpwH0YFwOn8iAQuAvkbtBihwSX4Z0vSJ06eEKAq40BrPb9wqUxLVHKi5F+y3QoF7U68lrikoWw5Ns6GRvRyY/NQpExIhzL4z/xk+OhNFfyl7XVUYqtxI7HuwstJc7BshhNsSopjoCvmd9PHU8Vfa+nUypS0tWjtx63BFM5KriNUAhrtmDX2C1AtoSVGjqy6JKaxzH6NLS9LmRLK2a/2vyjS3KBOnu7NKg1o0QZB2gAYnWJNXsS0eP9xWbVTLhtXyz6X/iPR4GP0KC00amcZ3/2cfbGdkKq29rvSGiAq74r1jjy9KsNm0fm27/tq97fChF9qtN92oCMZFaVtb20sqivrsy0fU0lzmXu0xzHqWcb+X9IERNKUS2gLvtG6MS+sQzCagoqw9k+wmdobf0DJ5r8AWSQUlow3bN+1CiPgI9s7B8YH3CYeUrGKBKiBhjii1NINbeEKY7GCdcZ5dOGvGZcaXjLHmVIOY1kR6S8dsKB6PznKB9P6mepbF/hxfkKYM8ihmnQwcYrVGsNhrY72GU/cbaFAOpccNcL72pkYaib/hN6xQ/FBGJoVRxkV6SQzRkutgbYvg1TBrc38YcTHFGq+DLr7n279rGYV7NeSdtcCzzIcRi7b8lTrXCFAsdEro/dmznu9qzFZ9S7uKK4IxxTHvD6q2cwUqWTCeMfQCGvSIiFYZpYMMe81gAC9qOkAtNdfmOVommNYodYdD1zdEa8sVDYToG9slIE0tzWASAZ2ScNYaGuG9tZPb1Gt1BRyWfMa80HGdE5AqdNhttQU4SP/Tr4GICVnpXIopauvWrZboSnJGciSCigZrXhutOYRj157dcugvishtkO9rQQzrjK4RKRVx3aVKzkiSjIFcJdqLLWetGs3AhD3pwaw8E6CmD0KQXoXx1LNGZBxTM76ae0dARDAqt4NnqAQ6QGR1GOlxldb0gvr4ELRis5H8ZOvWqBfQ/Jp26oTafZMOif8rTUGnTh6xT2rTph3S4CmBpJwnMZ9Lus9KMRia4R1WS4YNG1XVWsVAkaQXFxWtKo1mlbTXMKqirYlh6VkLJw619Ttlhr2qvC7MV+TOAJbgmD4jhS8okOL+Bx7QfZaWMSzDIfPUO0wL3F6HdC5haef2re3cmVNtzy4xT92TMjqHj59sz6s54ILG5MCMTHvo17MYVhFGmBbaovErGRafHT1XDCsZiQnjjM2pe1ZYPGMlInLZuYaH8QYmD9Y2Q9gI/AzhyYhjzaRSCCLa1oWDM8IWpuSAAPBJewGTpTXHgph49WyqefmWM5iYj00N9NWErFlw2aeWDPeCNiZM9sykcGFg/loLzJcBfiOtqTnVmIvmTO9j/T4IGqaFo4DN732ZLwt7U5ONCNEKpIjI3yvWlsMs6OT7XGdOrbFbaFh59cDc9373h/9/MaxZi0qS8TJa0gHn5EJ4iydOX67hyQkn2+sg/XSA40XKycZ1mjAJzplwyAYFwwpnXw++g7ZVkkgiUdioszRSOoNXZ8RKIZVNMWg+iWSEclckTxC3ktpjU60gDSGRgUgTwJXIedWNIlMdZi48I/+WrWoR9xy/JS0zlnGmPMdtARyKG+HpZ1XfC9U7oveXr30RAioy00ANCb8kJ67oNazyISE571FbaxjVju3b2nPPPWdiThXnudXzLnYZwg25WJL6PbcRc0cBIBGgG9YMN+MssDOz+3LCVi/tWnsd9ujVNSweZPOEBY/QC3k5bHxA+mAIbeFUW5LmsmvvXve7Onf2tE09J04cbdvl1zuvqg80q8MX5Fbg0sIovnzq1Nm2c9e10ljZO4IeVrbjR19WblZrp8UMdu3e5TB39uvoMfl/VDR09fwGWKTHxGquunq+nT32ctuy5+a2cDnC57EqXCLCjqocGs+atavamYWldv9nPmP/U5ldw5+SVoskQtX4EUa8QTAwJx/upo3yo7nu5fm2V63SEVqeePJge+GlQ/YXWWCbetUel2YAHG3U/Qx5yTAGYULPcvJvd5/ltCDM1TAppH00LSemlzlyAsMnWUFoWPzhV0o7SWp4FkmTYRnWMw/Ifi+tpU3iGVVsmNeaMgaKKJ+UefWsfLbT2lXPsGq+WF9mzWkW3I5F1jqqNZMJRniACbzpbOC1GYA1lshH5PsF+UYLl2scE3hY9/cdxkCvaa2qFJWBHhYumXxhFiewKNa4TOrGG+eQRjGCepmJJv2Lsei5KUv3DGvlCjGs//bDf32moOube7KT4kABXh2fpSHN1q+WH7WwUcS1Y2hV0y44fWxA5ASNiZOWNHRtLEoQ9mJYq9QYrEyCo0NvjLipsZs35GaO+R6xUUMFA5gCA8BkYQk7l7kcqUhoMKhkbPw6mLoG0yjaWzgbhyRgEMXhunW/eG5oS7Fp3gMeiQnL/pc0IpYWFk4Zn+m9Ko6WNy3ndyED32FGLsoJ0i0X9mzeYM047+DBg+3669UqQC2ryzYPcSMYIApcKhiBMGL94duYl/low4Z5O/APH3rFJhXWeOOWHaGNMMYZjKiO1Vosg5REgsDDmO8sBE9o8boNvwM7nTm51nS1ENhmqLS5R4HWElImUaKqXGCWIyT6lPoDsT/s+5Ytm6VBrbd2sfryeUU0nnIeIJWr0UzPS+O6KLMRiErYucPbdf5qMfhzks63btvqYBKqWYuzC9FXqx34GTEzRWGeO9murt7cNm/d2Ral3ZDAvUJFXudUMHROGs5l2dIgvmhjaFhnjx9qG6+5sV1awW8K6tAcaWmOD8U5f7r+ogj1xz/+cRP7XvLms7WLknRzX01wtCEb5U/ZrL1FQ55XIAOEmmZ9p06daY988YtZNHk25o+kKT6tca5a1JHj5aoheZIrjlT0X/qDemZXVoLCa85nLhsIrgD3rN1GUrnxqGd+ZlggVJgEDSf86TQzsN7tQOEBSrfB+LU2G9TvyRYGotwg/FkFnyAfaOvhw4fl8z1pXxrRpTzJfrVlr69ujbzuMwSAGTdMnEp/bHfCNF7x01RAn8+eNlOOAsSM0Q9LWoxxUuQNahx03XS5FlnvMGDo5DRzAndMv4frdK7N+0HXBhqOhvXR//77XpVh+ZFT2oefDwdNU94saWHFq7TVXkZkko1O23nNqKakLIjiRDTZ1Fr2569cSWRQcu1eiu8mH+POsI9E0rDn9XM2OPtJdf/BhizkHyNYsP2P0v2gEVgDSrXZiBSqb63deZllakPq+HTXUPxURijuZKYXUWiMZ53Dq+MV10d4MX3Gels3jAVEr+gr3tfLLONq8TPWkTHBsJ555pl2nSL95lUtnVqO9RwkWsLdK1otAi62uar6lm1b2jFpZuekxRGhJaxVnojMU5TKClkrENHYNILeyKziUy+B9XvbmyOWDT6JUb9fnD8LRldawIj593tSsFeEsQp2WoLV/q0WEVuSL+migii2KCqSsHki0hYVZXby+BEzL/LPVuvd7b2ljZxVW3KCLFbrJudF6I8pmGWtfFFX5bfarm6rZ8WgiHKnIshVfdgts9vC2VPt5InDbceu/bCkdvrEcUXFKfRchHNOqQMU9cA3aB8WupaCLs4cO9Q27b5BrR1gfAgHmLuUW6a15lqH6guePvGnn3AQSIViF1Gxwz/xhjVxvyyb16n6rtblmg/rQWhyBd0goHzuc58TPGAWHOFx+d6MR1RyMGCxNJeE7bIMVGUSoANNpuCx9nEwy6W/1b5UVwYhyCCEstAuxghOnt5rWNMMyy5u7c8AawQoaA13S7tlX2jhjjCxlkol+oPBXdJaRnBRBJ28+OKL6hf1snGvujl8uXX4Sr/N8mHNuoZ9rmCSaXa4zI+XByZ8+cktTIumLB+znjdNr2edE/U841VjiMygZFh50KI5bWPy/DIhmrklbhaOCpQPzH3/9/3tZQyr16wKSBhkX36kkLw/VgOfqyzUbiaziAZkOEKIO2KfjMqSVla89gAh2oQcpwTFofo8qOJWgNA0wvzVPzPK9ZR5MJgG6nnPePuKx/G7FTBfNyQzyjRSpXvcyM6aYTAQq8cwlPJnpWYQyxD5GbTSHhyTPGNKnInW1QU4nkRoi2XatKYZYyu/nMNz8++KhQDrXGZghGKXicVVHyTlLyqk22p7xzBqq8oMQCQhDOtaMSwYUQkLoWHJh4W/JqV01pbADMLaqSr+4ksveozkLKFZXSYIJWpbxL7AtLoAu3ENZslOoXXWGhpZ9J/zVqZeYbJbDkvLYS+k7GhtEpFLMCD2DtMmtQhhyBAqm1QV5UffKbQrl+kSg7nu2n2qrh7lhQiJxrTH0BYovExwgfx4OOQ3a+3OnjrWtskPdUXfT5087hyojTuUKnBVpjECJ7S3RxUwsVWReBfEiaiacO60pPWVclKT36VRbpaWC6M8e26pbdu9p124gkYIMcDEioZ1oZ0+9krbvHe/ur2KgaG9oPnrXoxxw8Z5S/4XNO/7P/lpJ8W6gwHwltr+0LsKQkEkmZkK1Vci9861RPVMUicIHY+k5bl2Qg39nn76YDYg/coaBNDg6DRHt0VwQ1hMwlJCBRm0LuC2xsRauqwYmjH7Lw3HmAKT0TULEhzWwFDEmMGLaECaJq0OrCKQyawwsTI0LPv6TGPShE+le9Gfm2++yakSa8jjI7FaY6X+xDlVjDgnE68tD7ode7hJQTWHj7zSHn300WVaywiqk4LaMiDuDlSS/Zc7x/jEnGactJzhRQTrpE4Uc/Z9pgR6r1+3dk47zO+9+bM/XsMoTWv4ntcNqSSlUQ3jNuUeNK2BYRkmBuvYgbm/8ZHv17MjaKB61kSeDsxhzGJ307fs2VST+3ILWc7L8jtZWgPobWoI4I8wzOVqs3sc5YtFdGUFnm0inTH7SE/95iawWw2dsXuj6bJ+x8EXuTT9fCb9YSPTm8VwvdFe+JDMykeDC3lsCR5Z+5W70bfqiIomQWA9FwDfZonJCcRpy4l5VM82pOU7avfIsOI+aWJE4rQZTJUc5CQ20qaw0O8jj6nOvCDe6153h81QYaYNDYlADO7BZ4QKbPk7dm5v+2+4vr30wnOKHDslk5fyZ+RnIUl1fl7aBAzbmmGY4ZBWI++kppvaIYnArGnu57CXDHcww3JNENogPqw/GoVgpJAvJ8WvvbZpiU5/TjmV8KG4xbbi4kJbPH3CZjdHsonJrFm3UcE7aOqCPXKMXCpJic4KWtgsLYc1OKTuq5s2b5Tpb6Ok65eksc61fXuubS8fOew9xfd0WJ/nlbi8oAocZ2UywjS378b97fnDx9wzCFzYKWY/ryCKE0ePm/EhUMAU1kt7Wbp4xhUrTp88p/yhrTKvXiNmJZyR0ECezjpMfRfOtQvKS1tibPIVXiY5mIhQaoDoXSRcEZrRvuHIiZPt4YcfMSNYoOGegmTws8WqwCCiRmL5idYrIhFC7cLYSlkANZ2ka0Z/UZobrVDkT5Lm+Jn7P+XcPfCqhLLQ4sYqKVy3Svu/tsxlMD+toYsYw4EpuYXpWnByQQxhjWoZUoVesf5tNUEg8qOdFdyfl5/uqpg7DPPSWqpjyIyt5HISBMjDu0SYv/bLydTgFXBtZI2UCqcEdK8+n874CH0RZ8Sse/3117V1wss1OrZ5++Z2QZ+fl+n36CnlAs6pPBpNCJXCAHwSDXxOa/DySy+YCdsyxMpmgE6YxCYe/WW+fHXR1jzgq74l2DJ1fmk3NZBwQwRdmX6ZDiYtKqY1tFbpTl6m2dUzibKeImVRUn2ktRZMjP/j/GMPZRL8uz/0owzPwFo0cSDORUi5m804Qf4gFlZBGbvNXkUGYsRV8sRahX1ASCBBnMonFZIy95i91GgCzt4XYEMoQpuYHGdM0v8ftKluPXP5anXGvKy4psqh1LXJyHKxRibA8dlmpT66ppc4igmFBhj+sPo93vnOdMjtqjnVOuZyMteAGm9cX5VhFoTXntW5g14i86zXRBehhV1SEuySENtazqvYHBgj0U/PP/98u/XWrxERlQkkAYp7YRoicZfzqgo5psO9e65pTz76BeUJXZCmta4tkUAEY8qITaLc1ihSjeRfqspXiwznp9ihlmHNuSYFdrTQpqJ2mVf5OdrFpLnVIBb5aA4vTskwV9Z7EPgX0vhg23cCp8w31Itz8EIEWNgvQnBBavl0k4Wor6XSA0VbtX7nz4uBiIATjEACMPd54emnFQK+T76M022rGAcMZIkIKLRMjYGIwBe1prt2724rpO2eOXPOcEjoP6HBRPZtkKkQ3+YFkpVF7BAGlhbOtUvS5hbl2N++a29bklZ2VcwULWO1fFcbpYmdOHqkXXDS9g75sES8dWeSV+fAI815DRqg5v+CfItfeOjzyrWSuVKEGwYTofVhMoTAomWSSwfR2KbusDATYBlGsFpjxYTJXm6X/40UBpS0PdfsbJ+SqfGw/HH0QXL0pP2kUIyuNqcWH4aFuLlRZtMLun61GN6cnu8qEQgsQKfggQCBOcHQZjHAW9dvaa9X91pKav3e44+0xy8vtTMwPc1VqWuG7wtUqScK1T67sZ5opKNUuAyEj8aPX5lhXQF+dd6u3de06/fuM9MCZzbv2NZOSth4+tBhiTtZVQR2qFuirVNJZUHa8MsvvWRgQwiyGZ/dTqFvFg4vP/bnx7ASYZYP6cswrKDEk69pEpOJIBNMyzBiVjAyLmvP0wyryST4I//sJ6RcVen3ILBhPgPvk4j6ZqGyFZ+J7c+kuWGYwRzGEPIgzMEIe1NNfPcEZzAszo+SL1Eix9LzECFQhL0mFwtURWbH5xQTjfP7WobxTIAvQ7Xzu3URgoXsnwvNpAIZrsJcpl69f2RkSLFuIaUWcxrXYShBY1WGuU2uTTyimGxuvyOgSuschYPan2EJ9UGyZjfKmGdECGGGw1msfB2qPEDUl80oibp+wyQG09qupGG6ufZ7tX7DOpuTokRNMPqbbrpJvGlle+ypJ9tb3vr29vZ3fr2YkrQACz3xJHwCSFMsrwLhTDCjn1S09cAndkYEdGDOFpBIZI36e2ESCjOnW9xXVQn79khQluQtLcdmWREbElQxLdHKG2uhzUyoCK44YKeF5+DItFyLMuu6ArYZn+ZIUV1bGNJEKAZmzUXazWWt52lpZ6zv4sJpBx/wbO5LLyiCUTBnkUOFGW2bogUJXcdUGlrOotZaxXq1DifF6DZv3mTmgVCwUdrEGWlB5K2t1R5SV3Hn3uvbivWbFbpOAWGNb+mMCPqldlDMctOe/W3dpm3KyBLxVrY2RNvRc/rDzwITOfjsc+0LDz4o5hvMkLkjfPAqa8cqaVMkgJ84drzdrH2taDz38nIHYsoIhe9sQftFMMoWjfukqmc88cQTGvfmqESSPqZlDIsxaW82KheNcV0gyAJTHqbBLOVUKRB8XynmsO/8lXb3xh1tl2DxldVX2n0Lx9th5RSRmL5J2tWSTKJXNSfudVlzXyvmDeMqfwteCpf6wefH3g4RSrHxFTVo7AN3g2JbcFmh+2ICvnbHNW294JAKG6tVfeWQ9uYFVe24Km33Ku4LIArtj8R8rStpIUdlIoSaWDhEQHK1jK/29efIsJh9EpY+Srd8vBYGk85NB959OaZVDKtWoGdUPeOyX26KYUlbFsP6p//30HG4tJXa5N6XNRLSfjjFDEYzmze/M+kNA+sYU92/3gtI6rsXwFLzuLUzoxFnamezTYI9c+k5+fT4yjdX9twi1OGgH5lFjNn/z40rBj8S/X5e5esb5o726TymukeusCOY4uZxfx6LWeUr+2Zq/zK0cMAKzK/Us4MQHj58yFU7IMBrJYEPCN0FYIwM1/VFon5eSqyRNU9B2aiwjYYF4d2/f3976fCRtnnXvvYt3/6XJTlrvUzctGb47TQ4JHGilHgXadKc0tlqG3WvbIduFC+0a5EPB5/EGrAL0UdMTAlTUhZexRwI8Sz/Z0QBhpTMmKPNB3X3KLNEXcEII79KuLL+FuV/Cq0ZVpaObEw57rqLAz9Mj/YJJnwGSclSTralpKiTWB41LCK1gNByfLaMGe3LeMI0mRtzIbos87Bc6oiqABTGkBZyST6ThQUlXSoCdrW0jRVO7D0jAqoxnzvaHv3So23PTXc5MZjowfK5WnOVsMWzmdd9H//T9un7Pq76kNuj2C0aiu71iqLc1sgsCZMh0ZggGgjvonL2nBCePuArlPbBSe4FYL0vi7EdcXuUPTKBPvbYY4Kxo9bSYMLgEzlKhQs2CYoQEdO3Rou3Qb4+tM0FaYqYLVkOF7PlRYCLhBkEvw2a/y2XVrZ7duz2mB85fawd0npfFOPesXpDe+XyQjsqreuymNgS18uPt3Gtojd1La3ZFfViWHI6h5lXhdQWjo3MrUyCFsm1aKQhzGs+t9x4Y9u7RQKc4G2zSlWdFyw9Jc0WbQuYAmowNaJLscfUvzws0+BZ+S2lhFvAMOigUeRfIWlPC+tYX8BgQOZZHwxzX93Lz506fxaDqVqjxZiGyGchrxWcgTiFIFCvCpYaaOzUsIZ8MR3vn1uMq8yT4fGeNAmaYf3Lf/HzpgxfjogPnHbGmkxfZw5sBJ6UI6aZVGkH7tWTkx/f40FBxGJas5KR/ctMprV8oBNMeOq6MHMGoYlRh+ZY/iQeEbXjJl/lrOyP9n6WHgjtv8kTh+PJJIpB+MlpLuzXBEkDk1OcF+PzmmTdrf7c5Ywd018w8ZXCmueefSa11gj9jVmPr2pfYO0ykcrmNmzxejgMC8bnawVlEDuCLfDpvCSi9873vr/tuU5agCRJmBamP4fX614grYNOeGB4v2OPMwDj1bYyU9OGvbFymgcjSCTK1pDgOjQlSOmvX9uaj/OWrtD7Kpo30l4dTQNTaeXghcAQWimaFASJMjcuceWBUv0g1mAQFKRREppuYYccKWmC8NJoZilzEbwjzZgO2LHJLINRnE7AOsUzC3GvKL+KqFvKBZkyIAfYxqUcLoHkgjQNagiul8S/Yv1O3Z+6UJggo20L5sor8ucQEUpY/c/+1E+3X/i3P9m2blrfrr32WqcnrJNp7pw0ajQp/FXUxaPeHvUDDz7xuJtAwvw5tn37Tmtt+PUWpV3hwyJsnzwxzuOc++77hJlhRev1DCt0l4ttvea9VmRik/yBu/ftaUfkP1wkbaA0f97RVrQ/JDuvRbORxn/Hhs3tzh172hlpo3TI2yKtZ0nM7JkLZ9oTiyfaSQlBFwk0IXhFpmRredAYMSw0K+dLwrimGNYQNZi0iFFeYH8IZtI9zp2lwsemdsctt7YNgulrpDmvEINfFPd75Nnn2yWVxLqMPx48cc4WlfbPt+OvvNyOH3qpXZZVYzU4nNhbtGugrR0DKGz882RYtoSUhpUDMmPSMfvnX4VhmbQatUe6MsmYJrVG3zLvH3gT170qw/qxH/tYmnNHLWlkQn58MI0kLtNEezDp1QBhWJgMpoyXo18sNacpDaonLBVuO3YmBtMnGeAy7tEdmHVqaUhFXHjvGUpvmizC1r+vlPN3+jUyrCS8njuMpZjTtBk0mE0xnqonN8mwR81qXBM2ecwqr/PddRn0S9Mj2EBr6YlXMrqLJKpKWj8k5LEpDgbqJMZIKqxgk1q7fp2AgUhIjoALogZdmNXJr1QDUB08hbHf8Jqb2te++175Y2Q+BWkdGBN+SJgU2hVJ5UoADGTQf7b0JmyFNDcJ0BxTSZZQGmP1/CFaUYSvhJf9TxaWymw9rn2hxAAXXJ+ioI/xzMq3C5D3uthXe1VaDoWPvXW6d6415kUjl5kt8xFDcvt3tI7QPLgnWorrUIqQ2n/GimjN1klT4mLMpitokqh9W6tAD/iwdxvkRSjQgUr8toyABrl4KnK0VEl+tcxq85u2KthQZlr5U+bk34KxoWFhesT/xr6j4ZL8/hP/54+3P/jt32iHFRxzh6reEwG3JGZD0Vh7lrwhdFueb/v27m4PfvZ+52ax58eOHnMR2F2q3r9brVvOKvDgrJJmLytiFGYFju7UcUyc9913nyNHMYv1VSCY3Sq1kF4js908jFiLsmHr5rZykwoW6zf3oNJ9rGXpnXGcOiFfn7jz1fNn2xYVNX779r3tazbtbC8/92JbQ5g/ydnrVrTHF0+3Z2QiXcDvrdtcVmkroiVXKGGakmor8YXr3SbgV2FY3maer52yOVt7iKBiU5/8ihu0Xl/7hrvado2Lwr9rZQo9pfV+9NCxdhGLBX41TLF6vwRTFyM+9vIL7STh7rSt6fLUvRDhAAAgAElEQVQ1lluwplD3VXzMywjRn4GGhULqYAjo5CC4hsyEBv7lGFbg46QgPDKt5UEXpesOAqWfzaNnaFj/5qd+wylaxTXdcmJkeX6s61Qld+25ZRGyquFnQgrCpdg8wVkdQhxHOM/EHomnTGDxw4ReVlJIEaS4Ov8fP+bepaod1MeRQ/WMPunQ5ol8dvmxioHUuEYgGpmQtUabiurZk+/FWHh6EeC638R8GXFuvkefFbL78Hw/q9MO+I0osQtCVH92BGfkWVWu0CSDDaJfkYkVGDJI9oM2C10KX2Wso1nD4Meo0Plw4gUjXr9eId/SqMjLoignrS+ol3dE4dRIpN/8oQ+1c9QVQ6ol0ACGhBaoh9iPZj9UVMwmETuYQFQ3iHD5OLe0u2AcOkXYQ4V0IsuoNo0fK0o7ReCIfQQ6+bIZFn6ngDRMiL6Hv8f8Lulkd8eNoNNkTvHea8BRY9I8yi+z3mSUzm9ij/Qb866Is0r0DDoTwQWhQvLMCBGGENjciDnUd46AGvDgkvYYXx5h9JRnso/QDFrPk3BBWxPCzDHRwuj4leOhV/JHpf5Yg6qIjehE2Dser7Xal7/3g39PEYUn26c/9fG2/zWvcWL4GZXQorI+rUPOSpMgeOHWW29zL7DHH3tYDEOh+II3/FSvqOitIwY1hne84+vkvzvjAJhzCu1HaKEA8rU3Xd8e/Mwn26f/6A/bNfJRnTp1UvUN10jDl5nwnMxr82I+8itu0J7PCya2Ke/syOLZtn3vnuj/JQZ6WgnXpBfsFDM+LEZJRCKCwUo9a6v+Pvz2b2inHnuynVYQydZrr7GJ9JCEiC+cPd4OqozVFQlW585K2JCmtZ5K72tXtHMXFRGpMlmY6lgvSrg5IIfq4QR70E1ZGhPBNlpJV7vAvOrgC71D59ibLUpReMvd9zhpfIPMjnMya76o+zx7VHUV18l/J5/aJpWywsd67tjhduZlRc4+/0Q7c1jVX9yUEUEooDYolv5MH4M+BJxxdLkPK6Bx8jVt4qtfeyG8v2KShs+6IwaQKNwcmlLMnWLh1cMLuFrS/NCABZSGcUytF2XaJT/QzWE1x6q/eqXaM2WObs+La87jSOSGMNpMz18mwZ/62d+1D6uadVmSXrYiSaDLVJFEt4gr7314upmE/Q3l96kaXEE06jozrC6Cqx5b/hKjfRJYh4cOxLZIS1zRa2e2U2fh2f76GmOdW63ES0vq790zjPqM9DzNsPpnVzKvCU7HVIphFrOBydTvDteFvJgmxZwmzYM5T69j2PV77XeWmZJIriK9wciGHIZhV/2M/FY+u9Kwqm6a0xAyBWHjvHowEcq8UkCsY1tkFhLFlEN6qW3cOt8e++JDqrJw3CHPm1QodYNMhFRBWK/cISR4xrlKJiL8GvytlxnJyKlBED1HySJG5CabHUOvAbupn4jUWnxPrt4Q4eDDCwauLwD5Ggg7vbdgEqFsOFk2FjcEL74RQFEMKHgZGFcu4fSVwW/4K5xI1DATTSMC94AJOZfHjCmZHETHhGcUq8YBx+PiFe59mJ0TKDOCrjYo22aFFg3uOK0jqi2Y1Zkzj88wgdAf8qB9eRl0AQFerbX5gf/5b7fbvuamdo18WL/4i7+oAJm3qtXIifae97yn7VEk3CuvHGnHVP5ph/b4vCITX3jhyfa8ymwRpn3Dddc6f4qyW+Tiway+4zu+u733G9/bjuszbWRukJlxtcL4t2ze0P7zv/+F9hs//TPtmK6FTNNqJrRWLbUI9zyfZY6dl6ltz203t5eVUH3nnXc5uu6MmMtpmRyPHjravuUvf1t74JOfbCfFnNboHqsVqLJLAsxfuuctbYWeeUR+2Xe+8S1NmdrtaRWk/W0x2ccUAHNFYzguDXCNxrxxs5KtpSmzimvF7I8fP902yOSJoLSoHC48T9AN4MprrY0MCwYwKkHHuImAcMVh67fdflt7x1veJiFOIfloyTt2taNLV9vpy0rK37237ZK/66Laxbz05OPt4OcfbMcef7gde+4xVb4/6T0PpsXWpVUgq2OH7zS1mz8DhvXVMKtEFjMMR/iavYsJkdKgNQGOAlfDwHtamifGzkuYdFkz0meMx+Tt2faRfi7tnczVvL4Sw8Ias7zWqRjWv/3Z34mgi7wDGzbYH1MENY+FWfGslDxDvo2+QA4oBlGdY4PKGEl7Yzh3IE81wivpH5OJp0M4q7WGSMB1+3JvZlVsIGSVyuAwo4y4M/ONMQSAIfVm0p9uyrmVT1bjKA0LhPaUk2r0DKOOD+ajJCurqlOnJY7x2lj9IBK5XJ6Db+055KsYUke1nIjJ/VIQqDJTYToan2HpxiG1EEB20oOPnDbMSviIqHkmxIRhodVEgIEYRSZ8mjSyRkTQIVCwUR7n6KviM2OKV4E2UiWaEvGHMokoBJm2F8eUa7VD4b7nTh1tL33p4fbrP/dz7bQiwz6vYq0X0WJ0PQVCSSRGcl8thoVfwwxL5pRrVCgXxzUmRsaM78N/FIOlYobyX2gIibN7u6pnbGReeIZ0zyuaK8mljBfkgaFcpeUC32ESQgqmhyHvojQZhRxY2iNPKvqfsZCh4QRDiblSJBb8spiVom94PDIs3tAajMhMgmfpg9mcmVY43csJ7d95VDKvgZl5bwsyRhLCmAP+4o+n2USYp2gqhifrvEEvhl3y/uazALXLhJajhdvcSX6Q1kcf/8f/4ftcPuqjH/2IE8OffPpJm80oaHzve79R9SD3ZdrDCnd8PnnycHvy8Sfau975jnb/pz7pbsHr5MMkl2uzAjPobbVbiczf/G3f1m5/3e3tzNHTqn+4oL3d2LZJm/n5f/4v2yUxoEcf+pz2QSW7Th9XexJyyja2ddq3JTGfldrvK1s3tdvefE979zf+hbZXTI+Iv+d13WcV0fjd3/PhtqDgjx/5wR9uxxXluEVzXykG+Qb5rz70tW9rX/zjT7Q7r7253XLL7W2FfHmfPnSw/eenvyQT4Ym287p97ZoNW9qXPvNAu1EMl0rzf/Gb/mL7xV/9VeVRnWqvf9Mb26c+99l2SmkK56XVsg4sLpVErsgcbNzWil8WYLi5qNde41661O580z3tHe9+t8ySys1C09qsepnbdrUVCr+/qhw6XkdV3uzJTyjc/4ufbyeeeay98sJTYmTnuijdFB5RGrznAY3xPlCPjmos//j/RcP66hlW0IDSA6EKK0Q/cIys0UDXCrDXIhwCiJKfoK24CAQg7YyY+nFV8bnAnMzqwAmsCGGl6MdQ/q6aVcyFxPIQ4qZeB+b+9wP/VhGZY7HXqs0VRDf9Vx67Pjs8OrQxawwZVjytkUDhymxVTtTe5gmhLGemfSAD4+jzcCa1DZuN0gFq4pLjK83AZKcQuxt33ds5IQ4yiPBdF8zUd4cf07YapLYvJ6LgRk0nNCD8DKWlVVKks/TNTCJAo3LFyg8TDCAEAJ5THWJdAofkaW1u5Zq55TfELk2PsfbBCKsUP19qC21nx0+Sr0ETtfU3CSvUEmAxg+qYk68JX1sJJ5WEHGa73Pfc65WqTXdO9ndl2KpiwyYlicrsBzMiT+7syfYffvxftwUl0Srkq/3Bc8/L/BM5VvhG8D+ZarsY4gh+CFrDXOqTGXwcNdp6P6/KBKOK8bo3zPaUEnDnZKras2t326OcIxJNN4nxbdu3q82L6EHs9u7c3XZfs6dtlT+FY4TyX5KZ64Kc89yXvLJ1CjqI3MBgYiEx5prY/xYh+AyCFSU4DuvHBWnaVAExY2dN2fesHrBKNf7gDzQ2dg8wRi/GQZWMtXF6OwuuaR5bBX8obrQaAbaBJcvd3rN4ldboVUEYM8dLjC9gL0ldP3G+sxVhcuZTV1TT8KwEAGkX0mIvav5/7wd+qL348ovtw9/zV9v73ve+9rGP/ZKDKx754iNt95697YYbbmxvvOtNEhy2SHM5oryxFxT596V2y82vaffe++726//hP7Sz6g6Nr2rfvn0qfvu0hY4nn3iyvfc972t3v/HOdkIayAn52PZKi5M9r/3E3/nhtl8Cx5EXnmmn1PNru57z4Bc+b4EFTe1xwcyStKwdt9zS7nzbO9p/95GPShtTMAwEU4upeMn2onyvW2WGXFLblT/9nd9uv/+ffq3tFh16577XtLddc237lV/+pfZXv/k7FYYvpkmE5d4dbc1Nyp2SH+65+x9ov/QzP9fuefPdypV7vr3vne9pLyuy8YmDz7QPfPu3th/7uZ9sF7esbQ88/AWZSG+Q9rmrfV5M+sLVJcEKGhcwICFJ0YAblVKwqP1fK2HqmL6/4R1va9/wl76lrdq8oy2uUaK8YPKKzIEnDRsqXvzyifbKFx9th74gLevJR2UafLwdxzRIlRE0FKqoENRia0vQQpvgvK/JIHs6PKLQ8OnPgmGBE5iXbcI0vQYu6UcnEU3znxez2qicPHpPzwvONpBbyTjlNjiuaw4qMnJJe0vUKlpW9BGcIAGJ5zGNCY3LbM5BovFbwrreD8x95KN/23lYxZwgbH21h4FpmSBPmgu5DkQzWem4YR/VHgQ9R5oLX88Iwh3lkfp79yHgcV/+goiGVhIbWwysxtubter3fl69Sa+YUn+fQdvgWTnfYS3QJLtnFvOqdifjmqV0nP6a0vp6pjwywzCB1avW0BpXSf0APhJ+ntabDvv51D0uny/fSN06CngWM2RtowwOvr7w6ZVfj3sQJNALIJayBHC0DlkpU8+8zB9rRHwWl862DSr2+tCv/Wr741/4BUnbm9pZMZY/eeFQO4cpCtONI86oj2edYESwBNBl0l7HsOpkzBK7RNg++N73tfslqb4g89LiJUnlwuWve/2d7dDTz6Bjt5May6IQHPPfSpnMViB0aH6H5UPYKg3tVhHcsyJkhyVVr5LpaKOc9WtVgWOTavnt2rWr7b1mc7vpWpWXmpdJRwRYcWkKYpDmt/Ua+YxU7UGFfec1v5VKIHP5K+2RaznaxyhhRPtNryrsDTj3gdELWmOkTOB3la26aKkBy2uUTwS7NHx4fyEOui1YarAIQYmk2Ait0V1CKc7oxFH+HnQ1fAwWcBD84v1iBodgrz0hYv/j/+r/aI888rAj3v71T/xY+5Vf/bX2hje83v7QO8VsYMjHVGpph7SXEza3nWiff+gh+1Hvufsuayl/et+fOF+OLb377ruVE3ehLcn3dVJVNLbv3Nre/LV3tyOqn7hZvp6NGsiFJw62B3/lP7YXP/dge83+a9sf/fF9ymMScWdMiva79Q13tsel9T2kiLq3Sst729d9fXvXu9/Tzihy8Qq1KNGe169WZZEX223797f7/+vvtUsqXbVG41v9/OG2/pDy4BT1+fTnHm7f+vV/QRr7FlWuP9GOyve2R9VX1mjfnlFh4N/9/P3tNdfvbxcee6G9//3f1H7rP/26koC3tqeOv9yePH2k3X7H69q73vZu+aU2tH/3a7/Wbr71xnbjjde23/7d35NgcbHddtttYpyH2mMHn26LEjYVedKOCt6+5a99b9v/urvaFeWJnVPzzDMi2peVx3ZZ8HfmyJl2VDD6ymNflLb1RFt66al25ODjKqN1VIoJm0Riee6ZZbQIN7BVxQxrSnEYsGj88GfBsNDGMbpH5w0CfyTYUwuVtBA0XAli+BPXiqlt1PcNGu+8mNMaVbhZEE1/SmkHZ/R+QX/BgAOOo+P45Gta4+JXe2RHRuULZAo/MPd3fvCfCa7H1h2vxrBsfOu0mmI0XtwyaaW2RPRZPGBkKuXjsYaWz3O3VbaISQ2Em1DpKF7bMzNMST2BLgY3rWnFObEo/fmRuR/HS9sqzaNntvxe9x7HxDqPprP6HS2tXsXsoqjo2N/F90YbgoJM3duhyvkaNNIuuIOfYn7xV9/rmqo2McwDASLrKJb8UMxoQsPyHoiQaKwx7tAQa7/GnKXwY60TAhL6TETanAq2LonwLxx9qW2XeeepX/hYW/jiY+3s+rn21IbV7fdeUeFbShihfYNsNI6EKRoqc18QttBaw/iW0wkJLvYiNJsSVLZJ2v9XP/rP25Nf+lL7h//k78sfsYF47nat2my89bbXtseffKydor2Grr2gqAprtRr3N9x7r8KPNwmpLpvZnRKTvbJxXTskDWHFqnkRxNZOYroQbGxcsdDuvefW9tob1QBR43/m0Ln28YcOtiMLciJrKPhc1ouZzCvCjfJXrNVW1QOcFzNdKR/fHNFj73pX26PK9JuE6miAl9aJcSr6bYUi3NbL/7YORzTrgWlUFdiRQoBrNLQSJIhIC7gPgQMzYGnWsc8RDOIKMgaIUROlCnr5sOKcK6ptuCgTHomtV9vzB59tn/nEJy0133ffH7d3vvNd7evf/fUuAXVBkj7pCcAp5acI7DinuoVntUi/+Zv/uW1VgAFwfdcb7jDj+tjHPuYxY3Uhyfz2225XEM6W9vjTj7cbVPEEIWOdBByqWfzBL/1yW/uCmoGqKPLhp59SI8hb2kn5P+9/6IF21z1vbn94/6fbd/3Nv9meEzz+m4/9YrtbZr7v/q6/0m5U4MdFNHUkemnKxxVxd/zIobZXWv79CujYJ7PjyhOn29WDgkUJIs9+4WH5SObavW/+OiVpSxN65vmgLwrqWNq6pn3s/j9UJZLr2tqXJLQI5m+//qZ235/8UZvftbV94slH2i4x6dv23dLe/oEPtUce/Gz74gOfaV/39rdKKz7ffvOP/2vbumtn23nt7vaEhKZH5Me7pCTwRWn+ZyTMfuTv/FDbfuOt7bTg6pLMjguCQbm0tH7qC6dAlcMHxaiee6pdOfRcOytN86Vnn2lLlAIzLGELxvSMIB4Mi72nz9mfH8MiX41yVHIvaK0s/GiMi+QGYlnRGPFprbVtWuKdBJ7NOne95o859Fm12jkqZkz1lZhLulK6oIse8wdCmB8ijCjOGOm4GNY//xeROGwHO+GYpRFpIDaRlTZDaLKa0VlZTdMc0qC7lfpY+LhsSEmpEqQJU1lF52V0oK6oGoOTUnZIldWPadREAvnsg7ETuZgHgm4QXJi3ERwLFNnkaba0OQ3plb5MlmTwbaWzAKS23y28FENknJlE+IZgqlznclOmpaEe1/fgs3F+AJo+uxoDwMe8U4IeFr/P70p7tYMbRkA1gUqOM6ylA1nGbWUoRFMVQ3LwCNeljwoGjXbjembMxQMNJmDCZ4KHNhJjTQeZ29oXkETJJIWvy5ZP6SBKKq0UQVgnBNurkzY+9Wxb/dkvqvqAatfNr2zHXrO3/cM/+v32m/d9RprJNjdj8146/wSPktaGOni8py8J2za/+5mMH39kCmFmYRrbdplofvZf/3h7+DOfbj/0wz+goA4xT0l31wg+bxXhXy8G8PhzB9uixn5MxBbEwn73kW//zvY3vv2726cVXPD0419qB88daS8IuV6kzfwiuTJrxbBUg0/O4tUrL7Xtay6IAV6vd0zC69qXDh5vj0o72KK53bzrmrZPxHe3mPdmNFN6TaFBae7UiTgjLeukjlOs9tihI7p+VXtJzPAFOd4vSSrdSnkhJZ2+bv/17bJK+9wvQvauD3xLe0m+mRXap/e/7c1q2KhItuNHned2SVrx9p2qGygivp6oTF0PQ0EDpjo862StTNyUoqtU9Vjp1ulhgXCisMZFvcB1Mt2slF/513/5VxS8cF/73g9/jwJntkv7PNauSGPcpWCLzz/wUDsmE+AHvumbtB4iPmI+1CJ8/sVDLiT7uzLDbZZ/Efh6ozSi19x6kzSlP1Tgxem2Y/M2S88LivR7n66/XmbZJ1T+aYuqdXxJ/qEd0nh/+f/6yfadH/xg+9ynP63ciqPS3o63W+64vT0o7W3HvmvbczJd3vvhv9L+3e/8l/ai/GJ3vuFN7W/9L/9rW0llejFb3PrzWzao+opC+qW9HX3hxXZRWtlqmTm3qlL8OfmotmsP/uR3f7+9W8EQr73ltTJXS1t86rkwPe7b0Y6tu9x++j/+cnvja1/fFOHR7r7rnnZIPqaXVWX/xOVFmQgPtuuu2dfe+sY3t1vkT/vYT/2M1m5Vu/cD729/cr8Srp94pN3+xtfb1/n5Z55ujymAYtM1u9qLYpr/L23vAadXWa19r+m9Z2omU9J7rxAghhI6iDSlgwUbKijqsRwLdmnqAVEUBBSkE4QEAiShBZKQ3ifJZFqmZnqv3/+6994zT0LO+3vP6/lGw5Sn7XLfq1zrWteactbZdsXnvmRtChiBBRtl4AlIWwisGmprrQlae31FmfXXVVt/Q63Vlh2ypsoyG2J+XBRpsbMSCiRdeu3t84CA4YJKb1OG4BTBcwRp+5mY/2jQ5OuC7CD99ne/bMTwu/i2K5CL8nSz/TTevdCrCRNSOYau/EG/nJAro6hE47sUnhvJ35LZuHGcfzQOqwaWZz1BkJqrRaySHdWeCRSJAmvk2W3fMY2YN59N6/0heJwrc0/Yj+66G+TEa46Tw3JsPD/KDwy2LpSmqKpj3KV3unB+4T+eTRz87uofgjn8bOLEDCtQINBBODaaDKVOXhpgitZ4T32+g+scK8q7ynrPaOixrmFMvwc3QUZdztbPnDzpHtJQNljAygsyC6+G5PVTBBmJSACe4/HIHW6R8LibYBqSdervAVQWOPcAztRjQWOszl+f3UvxVq/3ZIe4wRhI9aMEmZ2XZXqOMzS7c68RLZzzicKQBNmoVBlEbgmIJLoPeq4MmIOZApjPMS5xwLoPCjak7iCFCl2vkHvq7rEovHJYPObBSGK5yZnpAnsLSPJFUmXvZ9RFAvcIcMxBPCng+sXZeZaKobQq9NRq66yht91aRyXbOp5336OvOPcUxoJV31A/cM1QRBdFW/46QK1GPTF8ju7ngERDFVuKRus2qZyU7rP+eUY5FYPz3N8esddeXmm/vvs3Fg37cBBHMysv39oPHbHphcXOMJfSWNqgWV0aLM/5JyAYe/GE6fZlCvk7Nr9vzckxdhhoaVNDnXW1dKDOEG71sBubgbSkmNDG0MSpWYk2KQNmI1nkGCLmJfMX2uRCGqGVTQNDIaRn/RiqakZJtBDVN2OspAnYheFUT44yLQmxdrT12s7yetuFw+nMTMdAt9gYqPRnF46z9HGT7Vdbd1vqwqVWr3tF4+8Npy2yZSsW2V6i+oqKamvC0U+ZOdN2fPS+rXzuWWBN6kEYfjV/N6CuEEv2lgvZIZp1Ifgul+GZ+UV5lpWZ7YYpphLlq+4aDzw2gEJEImy2D9950/7zW1+12z53rS2eP8XGji+2OIgzSdlFtvrV9WRf26wBiO7az97ChOEsJzzbwXXeun0zGoUp9sq/XrFMSAWyD2PHFdmy5WdYI/JNOz7a6hRGYshe43Fe44rHWRFSRrUQOqoP7LfDWz6y0v2H7ZLrridrmmCb//gwklLdtnb9WgfHSti6rqvDkieOt0WXXGR3/vQuO+3UM6xw3Di7+pYbWcf0rJGhdmEsY5Jj7WhVBT1W3VZfesSS2LZRwJMpHWRf2/ZYDgHRB6+9ZReec6471kFIIG3VDZwjTdVZSVY+1GEvr11rnxg/Azi53JYtW2ZrVq22JOpte6rL7Bj3eNLoQjt18amo52faY4//3aaMhdAxcay99MF6O9re5Dm62mO2+SjPh56fTXvAQdbFRTfcaFOWLrVO0ffJutvZxyIf1JJZdgGXNjGduZ1a3CBwWXtdlTUc2m8dZIzeUEPvi6WjHeD+hflN6NqNsoHOHPq2L0B0nM2SfJhgZ98OuvFCPD2U/OMchA8XH1dKUDDJ/YxQJiU/4GqloC8YhG5Bf5Ig43VQSiyeYCyJ4CcBnVARdYawA03suTq0LgUfxnEciQRWGvPSxHqowRn3EPxJPkt2aEhEKReYj3x5+gEjkXjwU5CRhT6XPOCesMVnn4t9U2+M77B8hpkzeH4dxgvM5fnVia/MQR/iYRaKuFxm4sOBI0w8LxtyF9RPKT1H4cFAzvDrArnufu8w1TSoaM7LFtzTvEwHA+qIIZ4Lc4cTsEvcMcpJusjBy+i8Zj8/2vTrQVLDVgOrOz6XWeCYHBzjF95Dohh9RuA4g/ORJdXfAnkfR9X21eclLBqjGUjqNXHTMz1D66nSy0nSNY8h9zJTL30Qi0uD/nSiwd9dodOHgly+5jI7fvK69UaILC4j1Eu9TMyx/nwnFkgHuavlw3xBU6wXAPAZTjTUc6gOlnX3keIq11hjFLzY3Cs0R6nw2nvMUnluZk+45dDc2oMjCoe0EEYdQgecQAEe7IfemX5bv+WI/fXva62GeklHMzpqSOb09nfybh3cM16nhk4qRC6i9E9NbCDXn+SyaB7xqHvuvqqGlZQYY0/85U/26ssv258e/guqAtQyOdZf3H67ffD8c9ZAP84EnNYehFdrOPJjOFnVs+JZRqOpyXyHTGsS938nEW5DZoYdoDpVfWg758cwxtYejBSkDGZItRH55kb32/UXnmanzJ/BuWsd4ah0X3RI2ms06w7QL6XASCfgaLuyN3xOK1BjL4arm6GGna1AQc09tg9G3DZgub68bCvIyLP0shbLSxhl68hM3uAIEuYssnRU7Vv377D8caOgSi+yJJxLFPcoLT7SFs6bZV/4/OcZ2VLjAh8JDNfL2NVXWVFhriXjgMXgnDFjiqdTyDqrhP3XjrPu7WPeVvYkK56ygL6gXJsGi+8vD9xr+ze8bD/86hUY9HA+s8CGUguAxabZ4bJW23vgiOXQmxUN/FsAfNZC9rG/ZK9rzq2rb7RtW3e5tTFEv006yuWTJ0+00WMKXc9SOqK+HLhrIo7A4SfAxOwjW3rtuRetCthuzIQpdj4U9dcIPrIgJuThLHW8r/7rVRtN0/luoLZP3nwTcGyd/eyuX9i5559rc0+ZQ9Z3gbVDGunRGuE+KtDZgjJ8EgHHEBlXLDYjhunOsfXN1lNSYWUbt1oatZRT5i+xeORFepo7rYX1mD2hCGJEmL25ZxtQKWNauBKLo9EAACAASURBVLeFqVlch3Rb//67Fks/1w4gzRReOy+zyOacc47tgIzyEU3QZ+PY9tVV2maYfhkKDlKzbW/ZESvh+hxT0EWA0E+t9LLP32q5k6aSecdaJ8a7nntWTR9aL7JanXWNwIPl1tt2zAZwjC04SEGk3W2Nrp1Ba16Ig2yC2oKC8SIfE4f1c6TA0Dv4TFmOj4a5+FSYBrbZN6PDdjMo63imQIuaZ7qGavVOCf5Tr5UPAbIXewgS1Aygw4rHDul6JrMzE7BrScChncCl5QQbuieC3qVgIs3MHvZoJfuhC7Znv4/whInyGrSIuCPyko+TOSyH5YVkh84my2HNPO9yh5WFppyhdSH/fd3jMvKBZx/28CHe0XuuV8xXN/SJ2cPHakXuyvrFYwfDBZH9iNCsN2pZ9kBUd4UIwRF5F9axu/hyTbQ8LmaLU6h26arztO44gswqUNFwRAQ5WV00OWw/+wpEcpVtulk8w7CeJriS7uKcooBs9P5e7c2DIF12x784iq2CdBylGCPmoDnXe4Vz0Gt8TT6REjQ+PujJ0nBAT/tOoqo0eSqCUU2GBS8mkYqgbpGNnP5wn4h31T3nnpySNuyURCv3jlEyQu4JjuLdy7G0orhdwuZrVzZC7SkzPcNt3HyMVAI9VGmMsoijkSmBy54AEWHxonmWhBHTuTQRVUY5QdoI6+nk+IAB+vmcaIzn/u3N9te/rbeS/SXWXH8YnJvxGGRYdLuwMaDzuvYGsi45rWG8AufowfheM65z+v5i5ngj46Ptyb/+1da8/Lw9+bdHGYLYST9Or/3+Rz+0UWz0P917r1vc0WmZdqCh2Wppi2hSRs19SObaTeU63r7iPCbYt5JlJdgj762B6qy+LaAmzq+FDCuMoZ8zp0y2yy9YbklDbc6oJIxKsyEcz5AGgsr5y2EpGub4JEfkjcdRTxRrEO06BQaC4lwZ0bEIISQBLfZTa9sB/LYLQkpvRZNldoXbPCL4G19YZRHnXW7jl59nVYf22aF319p0ovUlpy0BfuM5eck2JifLXnzhRepIqyFDNFg8mV7hmDx75eXnbOqkArv+uk9So1KWjaCxFC6UecDsqy6l96mf2WT1/Tb/E5dRbMiwydNnsQYH7T++dK2dNm2UXbliFhkO9TTqNnH5s23Vu/sgPJxpb775hs2aM9vyyJJefOwfnFo/LQzZEBDGYegHrYbjqIcVenDfHhecJVHbyacetJgaXiIBQSLBzJb337fTYeUdQeOQxWYP//5BJ8j7/Z/82A5Dcdf8qromrjFGft+evdbF+l//wYe24uJLbClqKXf/5h5rbKqlzjbHvn7719zAyy7qk31h8NKiNPm4z3Zt+ZD7CHMQeBHZDUvsAD6tb7G+Q5W2/sVXbMmsebZ45jycZocNklEPkQXHAcm2x5s9svpFm1U43oZQ0Zgzb66VwORrZ101EFxtRA1+Tv44oMPZNp4s97HHHrUMYNkLLr3IXlr7un2wb5ctnruI/sE+20O2d5hm5ShUPUrpAZsGk/KCT18H0YPBnOQdtdiiozBbNeesp6nNWuuPumbiPrLqQZytstCGqjJUMLh/cjOCyP397OA73yY6tCrEuDv76/+uGphbcrJjrg7m2VQFlsPv5duOkzksL2AVXK/3gUNA4J2ogB4otpNjovJr3TouxWY0XSdhw+I4r3Q1sfNzDVnkgIJI1onYgwlAoUOs03L66jpAigZUU+b9ZakVjIb6of+TwwoxdYHtuyfslCtv9V4fkAr4zdUdfOs4nIoGVvHEd/FrLcGfXWOmHyWEPjVwgu5th50cB+9Us09yaMf9yT/F4VqH/6D/Z+eJ9Z7+sUjuxbkx/8bp81TvkYNyPtJBmx4s6b3UczYjjYK+VnOwWOTt9Rx99+tXekjOR2MngvdUj4ocmZJIl6Hq810WFHrxvOzS8zy8o4yzsiy34LQIEfpEDV29Spo5pZ6ZAQrUesyDzLzvusSeNBHHKuYk5yYSQA9GIYIF57I9ohvnrPzcVItFC6uNiL+hu9k+PLjd6oHq2iLJ/kjvo/14QFpySREJNi2j0H5y8202YXSR2wgisOn+9gtOVLDEv3AM2ACZlVvNXI/apiH7xa9ftLLSMmup249jaXbyQFgLFi1ZFpH5kGMSeNfYbU8XtHh9KIIlcd3AUcLOlXXpuf325MMP2rZ1a2zfxg02i/pJEjt02oSxFsd7q8G0FGhQjZ1VZFmHjzVbZWu3lR6tw/F0Wg5O9rJxk2z5nIV2BPXs5ze/C4NR153YkXOR+sFlV3zSxhTkukGIERxjuI5Zmb7WjOZiuZ0fstV8jD/YJ/qVVzmjIsmtIUUYus0SEIQR2AflfZC63q59B+2DlW/DcDzd+madYt8BhvvEr35ku5iFtQOorDghzcbMnGLhmXF2Dg5pbsEoO7Jvt9137z02Z/YsaONzyHoa7T++fQcAbY99+UvXQy5ZiORWuRtlMiQ1fhzKMWo8ympi4rKtYzDVps1djrGPdY25a9e8ZM8+drd948YVNm9ipiVSz0oumkHNIcU2bT0MRb2cGtVEm4QDf+Nfq4B/IiBnnGGHucZRBDOHYPPlIXQriKiuosqOAAmPBjZLg+Y+atwYKygqtFqcZmNlpZ2+YL7tQHB3x3vv25uv/Mu+8uUv2/xJM60MSPXQ0TJ7YfVqu/SKT7mc+4H/+qOdufxM14M3Y9oM++5374B9Gmnf+OYX7dyLz6WloQ/HRqNueKJjbJYfOWhlh/bC7MRwUiuMxnAajc8prV1WA+RauWOvLZu72Ioy6OvCaXUdpT4InGxjMq2ktcY2b/4IQVvgZGCtJdStNr2xziKok21rqqS22Gjzc6fY6YtPt4jEKHv6qSdtAVJWaWSFb2zZYE2sqWlTZ1g5takdECraMcz9EEOaCNyWXnSpzVyy1AbjkqG3mzUSuDbSb6bxMM2svw71KgJhD9Lc3IvTrjlMcFdTCZLR5WaNaU15Upl+bVfOyU8qQus9I/Cgp/iiuWciSHjBOuvRTZgWI9h7fSAEfZxplU31ESllWIIEpTkZwdpPFHoCvKlGa0ec4tjgXFkT1yaK90vSnDTe7Fg3Tk3yXGSvkRx4smqm2J9qJhS0sCG6ORhclkt4RnAy7yiCLOpj5/exRMgZi3vCZp9/TYhauxe/hzL6PLsvI6nx2cfjj3osoLUHF0FGJ5roO4D9vANRbSnoMXDv6BttDwo6zuXKcPtZSOiF9W7UCUVEORnfTwUkAmcAXeThFS+DjESZWpCN6SMdFOZgHS8D88thXm3OfXnHrf97zmSE+RhklzpOMQX1u66D2FLq/g/EPp1jkcHzLPNIdhRCW3cjyf2sNI6MIIaFHw+7Sg62EcOjDEtjOcIl5SOIyhVG/QY8vbfgRqLNBOonkkzqViTDAlPDbnAdXXbJglZDrwgJLWDLx7qbbFvVfisLa7WOOBHDAQKdSjZHA0OMQeA2K6PYvnnp9TaLAnY0D0ULi3Z8FXkqZ+69se76TK17rlRrV5j98terbP/O3dbSsN9iBhtVpuRBUplBTTqmfM65QLbzIkpBjnxmUCgeBEZSFhApnUI29SjO/dzF0+zGyy+yKKLQGGDFIRy5Nrfk68JR5+6DzSZIalAahhrdwfWLSaTmwzm0AsXs27nHSta8Z5MRTW3t7LYNpSUwGckM2T4Tx4+xq2+62uIgXSCJ7qtaeEw8Nzk7kKvQknBr1VuH7maGprsuOuYCK8N3ulHeDXfBm+6TarJSiKe+tOX97dZ0qM3mr/ik/WjNBrPrr7GmuZNsNlnS4z+81848/yLrzUi2WcB1SyGyJIb1QiV/22prqqitLHZQ3SMP/8n++Pt7CZj67Hf3/5QGa2ndMU1aIrZkG70QE8r37bemWrLKjigIDktR0p+ActAoW0zW8tMf3mbdNXvtW9dfCKOPqJjeqJTJC+29D8twcqPtL48+bl+743b7yQ9+zNj3Slt+2qk2oWisvfrO23bjnV9zTMp3Vr5uV8GoW7XuHZt++tnWqBp4Go3F1LIKobeXQDPPpf44gZaIj956y7Zv+JBZXFvsnnvvx0EN2fPUJN/5YINlk8mpF2w0Nbm//vlhu+rqq6hfFVsrU5hfe/lpcRjsF7/9Cf1bhdbQBmtwgIGgZPtRNLftor8pjDphgoLQXqBn9AYjgC5jobrvXLXOkvBhK5Yss2goe5Ed/ajPt1t8DjPDaGNYs/k9mKIdTu09MzbJ8mhx+GjzZovKTrP36JdKDkuwyYxsWU5mtYs63noIIeefs8JaWXuvb/rAcqmhZnLd9kBz3w5MG4mjreH6h+PULrr+RhsFG7KXLFvEnCagzxpQjTZqmU1AngNAnIOa90Wm2Q7UWAva0dJQw7LxavmuXh/CBQgcVVA+0XIMjL0bKcQ6U6OEHJb+OWSIt+hRiSUkUwu1qZ6Z85AjjXERLBnHppKtc4o9XNdo1pQgwGRsQipZrkatVEMiScCxjwKRaQa1aIT4U4eOYxjGXDT3FNa5pma34PyquVa9KsXIKfKYanQhYd//3GEtvOgm//UeDOMMljvBEMcSmPCTeD1POde3yP4OFitkRL0hSFE9xxA4Ad8duM8JIoUgWnWRgPa8bxBc6htiHUJdirMjyjT0GoX97jN8lxNkSP53r9+M4iBEkVTh/aJfazw6RleQYjAVODQND66DHEvwFTweOISgCVmzo+JpLOwm/R8ebRFyLIHcUUA+cTRk/KAacEU9ToJVFUORUnOyuoARWkiptZC80eQBy45rofTdX4Ri0cmuZiOJ1C6ojv4iTfN11G4tfF0bLuYAC7OP53WxIcSMa+xtAT47Ynu7ifjideVhysmFiFwj6JPi9ZzcSXbLaRfb8ulznLPS50ovTFRXQdGyyX1SZHeNGV5U2E2h4Ve/fMU++nArGdY+MhZ6ZPwGxCGYWEM4HJEuAA1codjjN3lO2JEvwiisk93EAa+cQt/L5z91seWG02/TB5yIBp2CgEFwvHAx+ciE3KvdelFBTLVUeQnGcGjAI5nNELXGPmW7vYRcvTD4qC9t27XdXnvrXaYpT7Yrr7qMqFAEDMlISGCQ93GYnn+CjnKso3Thh/d57psHRXsL1XuojwJAr3TylGn3cn5qsOahbphiYlpFkTU7zbqYFHvv1Q+B4wotfMrpdunK1Tbznp9aLMSBdx78s02G0DJ14UIqbX125oxxNrswBwbfUWttOQbZodht/l7u4e1fu9WqyqGR52fbT3/8LaulT6kLhyziTQv1uAFqJwd37ceHx1tVw5AtOfMK6yI7yaG3qLgoy37+7S/b2TPybOmMXCjbCTZEnSt2zAJ7ZdVGayUsrqisttnTZtsjf3yQxlCDiJFuWeMK7W1khi5Dkumt51628cl5ds01N9mDr75tE8+7BIacBjG22bwJBZYHpX/7hk12Br1aJfRgtSAQ+zj1qxkLZtn0WTPctatD4f/BB/5o37r9DsRsy239emjm1ENTYGVefvFF9sgDdzMupNqmzS6yb3//x6zvfGtsZyoz6zMaJEJQ+kbgxwICtj6IP+0dTRaDY0hpbLeo8gZ7/ZF/2ukzFtpsyDdhZGgdNDJHEDTEZCRaS3qsrXl3vY1PQ/0d5uLcuXOsnAbozrZ2qxhkgvKhEpuSVwx8Otty5063F559it6jATvtlCX24a4dtotRKtNnz7VmjmEHtSmxG2MZZFlOQFi0eIEtPed818fXjUHvpV5e1cXUae7PMbLAHoKsHuqdYazzMDKtJqjuVfRn9eJAA5sWmPbjCBYn2GA5LcH82jtyVJqKLDq6HJbsi4ZgijAnJRjHQgzKJv7q1V7UcpZijFvRZGRSsogVxK82DvZOpGyCtB35lExKDq2cp9ovpBrSw/VoJSCrJOvqI5qW3FYKyU20JnUTNB+GsNVHW4dsh5IT1/s+bEmPz7D05xMzrZCnehnWJz71Rd9eBJmG93Yuq/KJFMpWNHBPjWGqySiyjlZfFN5WB6xaiSMn6IKAe/YDER0XfPrvd9yHOxulvpmPD0Y8WYYlNpRzbn56GxxjYERkPL0aGcaZaEbeznN4njVx76lC5vA5eS7QIze4HNBjKfJ4FMbQAW/Di8PDlZ2TdRfcy8g08VXvKYci7bV0Io4WFnsLQqB670A2yb2ntPlUA3SGENhOf+OQBCmmQhdW3aqV7nA3sZRr3EMWofEETr5K7QOOHMJLA2Yhv2u4nM4nmyKwV/dnscEcFF3Co7J7UkMDOAG9uBdnpfS8BYNf0VhFs22LvV+2y7pHEQXSVOFyHUV+DtqKtCnI3Vww/RT76hnnY4D7rR7op42GzF6gDbfweS/HUBSE7FoFGMMABPbic+ts547DDmqJiKB2wJh3D7nWGtF3nLBjNIoVRQ3NzxwFGITRvzFvVKLduHSxLZwAOw+1AQnFulRaF58PPZH9NLwDvEXg/fN2/YlLbvh31+3gM1295waOyVtD3peXNcm1Osq9u8qeSrvgxzCaRMtKDtlh6NALoD4PQNMOh+asAYY9jS3ApShiAFe5CbdAQd0wywab2/k758mtfXflOlt41Rfs3k17rBUmYxEswR1rN9mHqE+cu2y59aenUA/os0uXzrdRWKb66gpqI4mONZlC8/aqV56z+393tzUAfd6McsW5584myIHoIhgGQ9iBYWmrrifTKmXfwvAsmG6nXvoZ+sZSrBAq+bYP37an/3K/3XT5CloVOi2TMR9iDFY0DQLzddqzL71mF1x8hX208lU7dGCHxaTFE7EP2oLlZ9u7e3fb3DlzbeuTz9mtF15CjY6rNXOZ9UIuyRuThsmCTTcxzyo+2os6cgv9THPtD7+71/qoJVWSKV5/47XsG9Hv++zA3v2ubnaZ5qgBf69cuZLsKc7mIZu0ePEcu+uuHwB7N9pXv3qTLTl1OZumgN4oHBR3IomaZG3VUduM1uD4sQXW1FTtyB4iYaTUkc1s3mOHyWhXLF5umZFJFkHdqbcVaBDCgBp/K9lnOw+QTRHcDGBcZ8+eYeveXu8mLW9prrDmYy22aMxUW7R0GbO2oOfTJzZ/5gyLoXa25sMN1sU+nDJrth2GsVgKVNpG0NKDo25kqS5DDDqjqNgSyBxb+dx+7GctBJAayCHdwJf9BJiDnG8/6h9i4laXHqT+WEpTLuvGMf2CoOj4ZRwaUHuPeJYswgEk5FsgFACUpmaDQmSpoljn1bx/TR9rj8w0mV6pSNagBIU7OScFqcqkYoDxugnacsKRToOa3kDQM4a1nESTeSV1NxEwkmNTsO+9rt0inXWofS31lqMQL8QMVDN9IgG7iET92NGD3Ie2gC+ghMGHOUPPKJR0Efw9YCCEPo8deE/Ylbd+/7hd7Uy3o6odf5EkVyp6Y49kbvjQWOAnSQu5BkYHv3nMEm129Yyc+BXqaILHQk1D6PNDVS9G/h5yQJ6L9W9UiF/xn+ygHP/LfYbv6Lx76xs+Fxl7RtOdsyOUqPbkQ4WOdefXolwjp3d+AUFDDlBNn4Hor86viwXYToosoVbHXnR9XF4tS/8SyOw0rVS0+TjYeLp5x6AoKwJX8dKTasFZsZj7WBDqY5Jj83o0XO7rrrebdcSxpAJBZEBjboRxJGxY49UHSMW9apsHNeoE+1mEcqr9ghvYqIeOEokTMfX2tdqGGmjHwII9CVpMODYgNEkgRaGNFg2cMSuz2K6esNCGqo8x26fWqWmLTSiYIVJQpWp2rjUBR8eCFWto46b9TJ/VqHAdB5sPpyTGk1MUV1Ajo48TjXSOytdxYBBhfA8GIyXOvn7+OVYEM9DIfBQpRWj+lsviiJr4zP8Nh+XW7PAi0VrwWR/D9VdvdQb/deGCg/c08BG9NCLGGggZiQWjLaM438IxYNVg93FZOa6tQItJvSv9XA/FKD1AI0OsCzW2xnJdE/qirXnTbvvwlXdt0tmX222QBJb/6E4VRu0wvUrvvb7GzrzqCtc8ORrY81NnLLbuxlo3gDOXz4h2AwNhQH7vTttGLaYCmPNPf74LSnkusHQjyum0UfCZPY3N6O8dJXqvQ0k/3mYuXWHTl5wG0220pVNTe+yvD1lz7RG7+sqLHdqQVzTB4tNybdt27mFblz3z7L/sghVnk+ncZ/1k/GoEHqJxN4FMqx3HGNWA1NLhBrv08uvsVy++Zku/eIdVsc6yCpkdNWGUTeR+lm3aalkEZdXIOJXu2G+fuu4q2gnqbSNORtmA0ItN+pnrtZCal/bR66+9BsEp0mXArZAa/vHUA5aWEW73/+F+nEURxlOZiyoo6kOLR71ju7U21Vk6hI++zmMQBqgHNTRZEizQ915cbYntA7Zi+hJLhQ0qpk0fmXY0DqsPhZY3t2x0az6FoDia/TV2NGrzm7ZZ9Kgk23BkH44mypYX4zxpst5Kg/G6t960i85Ybgcg5ry7Y4uNzi+kxSTV9QIeaT5mvRxDF8cehtbigk8styzqe7Gp6bBoaW8BEyuHLdhFTasPAkOYmNFkZPzB2muP2lFYim04B812CxXxPpmBH6lnsQ8V2EqcV6tCItXssQT26RgIQxPp58uA0TtIgKB7tmv/Pksl2MpnGKZKrPuowck2TSgsQmqrhHJAmKWTKVZAwY8g6BpbXAQU2+LUSxKpy8U54eNWd931c4OyRj65XjU47mEywW0qta9IgqoyzrNJQbObDKFpz05G+Dj3cDKH5VmwE79wWF/47r0h87C82tKJfVQu0/L5+NqIriCozSjD5tQeZNB5rYy0w04/ll9h7I9nDQYux6s5ecbD/cxLowMFiGGs0G/AVdakW+J8jT7DmXLPQLvMy/OzYhCdGFu7epVyCC9Fcs7K6Rv6zsz1hMlh6Rz88xh+qhrfxMBR46zv0IJsTwVOZZ16TxEgIkmFFamIQq9R4xrRoJ4qUbfFblNBRw6tl/rMEOl6LAV9wX4qyA4K4uI6O31FDtGrJaqvyqsX6bhicXTJOCrVq9S/0q6he0TxMcCJ3WyIMEn9B93k7uroemEoOX310tSAoVdQ6O0GcoxgQuv29kqaWEutMx4nhABoDK/tJeokhaaHB1w/ItGWR+dbdo+yZ45d9GKOW2zGoC7pmpVFixdhnffcRMbQ1KJxENJr9ArCLuN1oIIOT9AfawfjHY66tRxQ3FCLzYjus9uXn2KT06DwDdLLpkxXc5p85Qp3EnJcPF+v8aDikPX/P8iw/BvvvVjZk4NGjs+uvO2iTF0QrK6j61yjP4Xx8dznUbNn2lB2qh2pYDw9NO1BiCpRauLlEHt5rnoH24F4Iqi1JKSlsh5gDPbCuKJIHR+TZCl8XG9JjZVuPGhvkZF2QLu+6ss3Wjd10Nvu+J5lTJxk+RNn0AMzZMtnTMDwJENkoMZExDqKKcDSatxGDefnd/3EyksP0C+Ubb//7c/sWH0lAQfFfjKJHuCmfozzga37yIxV54q1S2/6okVn5ltaZq5jjP76Fz+zJYvm2ozp02xUVi7ztdJwXkN2cP8h++C9TTZ6YoF11FTb60/8gzWBoyV7m4ICxJayUltx4YX22q//ZJctOtVmQTR4YhfZy7zTLXNyHnW0Crt4wTjuZwxEjlIi8nSo+sloTXrB4dvr1ls+7MO1a17D8EU5yadPnA45hGDq0KGDtmc/6hOwJK+78Xp7c/1KW7f+BZiORfbzX/4BWLXAOrvjsUUerT8azPK9t9+yFPZaYgLN3DiTGIKFOK5RGvDhG488ZWOHEu1UsqW4dtYhjlw2KQo4tQd48OW1b6CKkmphkHSmj50EvMokYfQGq2kmf6d0r81JR2Nx3BSbOGeGvfjGKgtHAWTOKYvs7Z0f2aa9O23+3AUQD/rsME6nCuMeRe9dLXt6IkoeY2fPtlSGmtJHQ2NxjFWQtbWCxHTDatSe6mc/YRxsiD3ZTPZZhdPSUE4Fdcd1/vr2+2MZlmMWBsGfVydSzTqGe5uOrZmJ45xAqSCFwK8Vu7StDPSDz8yHyVhI4CLSSDd2Jp+euH4cjHrRRlFiaGLddJEhjQY10B4oo+k5BpmyDN6vgd6yWBKWNOxQNezHDtaFsiwFlIl8bip1rASkz47CzDymvi4XbCoB9GH8EF/0P3JYp178WewBkQUno2YwV3Bz/TBeFO02s0d4csbaySa5xlP+oOjfKUroOR4FU4bfMeUcpObVrLy6lRyaTyEXDVzFG/7m1KR9VoIXz3oZz7Ad8o2dR0HXe/jZkHt/Pdkzht5j+tWjisuJhTotNcGO1Nu8q+UBPMGz/E/1fa03PNLbWPoSa294oKQyC72/qOtcJ9W/HOlDATiv0XVKgI2UTjNiLM5EOLsaK53LlGHXKHSi2RgcjMgH+gqkmdz4ea5Jv5N40rgD+hqkycaQO02D1eWSY+qVOoOGyLFoJB0kNpCn+CHH7WdlWsRcrxgKTwkY/1HUBTbv3g0NtY1GaJr9yHw21e63jc1MIYZGPaA6kYSAdUycRxyGeWpyvs3rT7bktn5LpD+llQZoOVwn/qqN4daKRrCLku/RukugFZdW1GKg6ZnROTvI1ctmA06o8OwoItceDHg8WMaY7ka7Y9l8W5ysmU+8F1DFkPT2yGaGqAuFCT/VoheLyq0lf40oS/YDkGE40IcCT2yjCNkj7pi8L3k97yboPLz6rbeWvWF7CpZ0DqxO6SJyFrWwECO4lu1kVanAUI0U+5Op7yTkFVmr9gGbVzp4GjPvmr25RpoT1iZVBmoapME4HcRgaUAem5BjTRv2q3nMnlr/ut3y4zstCsPxxroP7A9/ftJmnHshCuRANJAqzls4yxKhXbdjSHN4zhBOU9nqD3/8fXv9lZUoOyAvNX+mnTp/mk2YXGARXMvWnmaGCJJBM07jwLb9rLcEjnmmnXL+ZYzFiLUxYyeSMayxNyEU3EBjb2xCko2Gvh4NpLMfunkn8NUzLz1vX7zlZrv/Zz9DOLfccqD79yH8Wgw0tgcId87EmbbzsSfsG5d92l7ch4bg50zNnwAAIABJREFUiqvsMOc8CaeVO3jMLlg4wRnCTgIh7czktGRijwh61dptK6zPgrxR1KHeQY3kINniLrvxuuvQDaxkHZXYRzu32+VXX2HzFs203/3+LsaCVNiNt9xi5110A4YZ6niHMypA4cBZGNq1q15B86+QYJpeOeql/V3NlsANTCRbXP3go3bRpEU2NTbfhuQ0gLziCDBicnOtFpbb1l27yNCQWzrWatMmT7OdG8n6UuNtFz1vta1NtmD0BJs1c66ljsm1v/z9cVsycYr1wiBce2A7DqbHJsIiLCMDPkQtUUWBCIIYhKNsxmlLLQkINgNdw076s5qAB6uRMOtiwKTqrrqWEpQdQilE6h3VqGDUVRwBVhX07glUu9loytxP8hX0Wzp+kDND3iSpIdHMcRDjISHNIcPLk+4r97WENoD95aVWkJZtRek5Vo66ShVB7GiuA2IgVnasxgVgmciM7UGwNw9Hrpp/SVU5AXGsZXCNJPnVSWY4hubqVjLFVoLJMmBHQlknhpsC2pBEwNtG2aQGRzbA/hX792RTlE92Xif2YPl79Z6wC2/5Hvvf62dy1Eedrr47X+U7LDkt19QqY+zUrzx1Yf95rh/F/+cgInfJvPqJyxUCh8Sml9EP5J6c0sGwQ3OWzTMhPjvGNyeeoXM1BC+FCpygi/C9kpCf4fjGS9Law19e3CwFh4CO4dk33siP2HW+rr7kjKB3DJ7zVcrl/c3J4/sO2WuUFk3UI5cEPVnuePTmYthwlUQHjmBwnNZZPJFfrPqr9G6q27FB4qTYrKxF1HRnIDXOnBtOKq3RGorQ5bDE9Gmjm1wyPIpqRFl3BDaNoZfQrJtwrNXqqWOI9CI1DAnRicyRgMNS70Q6PTLbS/bbkSZgyMh+NlaJfXBwK4aX16Jg2YsTCxOlD0ciOnZeRJLNThxteUTmUQzDi+bz+jDE0a4e6Dl7RyCRgoUPoeqB0rJKOwzdGQqfg9A8iNLbRt5W4pq5iEePoFxONHx5UbbdNJ/ot62Bxi/UIsgYI9QHx0IXcUIFP+e0dM90T05wWM7RnJBhHS9vddK9HuKwgqb2IG3z7okczvC+cHjLAIZ/q4WnwiybM836aJ4dYENHJKZYdP5Ya9F9xEAo0lTPlMbI6z41A6EkpqAVQuN1NHBrP2tUBfgMNO/CG3rsnWdfcUrXLfTEncc4jQGy0x/86NfWAFMtd+o0rWCbSn3oE9MnwiorB17spg5VQBQba//10B/sH0/+HZHVMkvF8F117hk2KiPOFpx1CoQACv0w5wZwGDUEErVHaqyeQPicq24ge5uOwgMZFevtceZWiVtyPgzFMOpHBcVF7oLt3rbdSnbvhylYZzPJKP/8wB+sBWOaRf/UeH4/wLpMoXesd8cOy6ltswsvv9nufPo1m37t56nBpUIpp58MeHBeITJTqIL0EOzE4oA1ADIGq1RTVUpNpN7Skdv6wi1ftKkTZgNvVqEkv9zKaPQ+SBN0bctRqO1fZ1ZXpf3pofvpD0u3n999H+9TgM5lPpkAxp6DT5UkUGWFbdv2IeSUMazVFmDRNiD3JssFpit57wM7vO5Du3b5RZY/ZRxM1CErXUmWF8+cr/g024KDFAMwnGOMZ6bamNzRthfpqJTsDHu9dCdTksNsdsFEhHnPtC1H9tt7iOLOIECo6m6lDnbQUujFyhoz2g5wzHXUb3s5x37OtQ+ofvYnTreY9DTqWbkYdSmstEIAAvonHVJPppALIS5hfH4rbMEKVDC6GiocAUv174BYdrJsxIXPWqtSkGG9ChqU8R1g3w+BeGSxN+dQb5qalAyiQ32N99xZecQpDIkFGUP2tRVF/ljKBflptFFA8NHnqM55oKHSYrv6rAD5rsqmBgKgPuBElGa4d+rlzMPhS5G9HhtVzXVrliSYbBjBZgIBrqTKWuWw/Dp6SLVmeEP+d474xB0LSoXD+vyPcNBeNhF8BZCgfg9olHJE0XhNfXecFAfx+RJAvhOSLXKSSKr3+FCbcy/OB3gZjOdK/P+K5uge94x1UOc6WWTsqOfD7+A5EQ+W0z/P+AVGMRwKtfdc7++el/MgQe913t9F8ZYenHd0/n/5wRv14b1v4LgixaJxvWq+bqKr2Wlkiaex5V7gjKYcmLIDflUWTAoVycLR8IgILT7BEDxVjivB9RvRXY5hEw1dun2CWfvInuSkZOZjMdxRQAnO8Ou4fQaljkuEFfVgyYHp8zsxVhIKlTGXw9T/ormu8Xy+xllkkRXsr8IIQABojkbQc9Nqa+4lAocBQHszx+0xLYf4rCR4bdPjGUXem2SJMP80udUR+11jMyQNSTbhKIPRLLo7joTBptEco0NlyOeIaEsB17VE8Nbe3Cgv6xZrSQPfkqk1TKdW9dUls6woAhotDVgRTG0NV42PrMJdqAhQdTkvze0Qi/IEh+VunYKH/85hnSwydWlTkO+5N/CXhwtvPGTBNdQ5L8XP3H+Yf/31x6jDwHjjmLMWzrR42G69GH1E5SxtdIEhBoKuIIYHxypnooJ3KzDsIEFANNNzw8D2e92ASZTsieQlDpwJNAfnATXzUnvyyWfsljtvt2hUF3Yx/O/2H/3O5p51kaXkjUERG3V0eogm5yQj81NmuWRwySiLH6JQ//VvfQNjXUUmwRBFeswuPus0lB1GW8Gcicjm1TBahA9o67FDO6G6t7G+ohPtwms+a4lZRZZDDaYWJY0//uEBO+P0M1ApHw+RJ8ubBEw03lHTav989iWbjr5e7c699g4ZVyQQXCM0/OLps207NO1JBQVW9fa7dvPSs60vY6K9Wsvqg5lXNDXPkqPqgAYnWQ73tJU6iILeGOBRaSdGhjOKpPEQwdwg4sal9vxTq6wNhZAljO0YN24cY0i22tZ9G20hzLzpk2fY9q2b7Ym//xeafpPsP39yP6WJXNZthpsSrHwzBUr9G2vXcN1RZkHGqZ/2jQEubhezsdJgq61+9p9WyLW99HOfptZCcP1hlfW8uh/aNvUs+qgE8SVpsjVEkbFIaLXRiF6OI+uERfkeDcUTRxXQVDzJCqdPsYdf+afbW5MLx9JHV4ejKrNJU6e4+TJ7Dh0i86YlBd3Ietb5qMkTbBwZaRROPEZZHDFrbWMnxhwSiCASrTcx+siyhoBEW2sqrHr/TmBD1ogCZb+G7tb6CV/hWk883k9rhna+6OMyPkNKHljjiUC403Eec1MghhGcqO1jP+r1B4Afx6bm2uisPDtIcHAMcegxrMUOeto0f2w0tdJqGv/7axstHz3PfpCDEvZ2KgFXFNMLGkEIsnCACfR/HqF234KTqtb5+NbYoXbYim6JThNgRWP4VHv/2PH/N5njx88Th/XZ7/xeqcNxTiXIdEJf4DkTr7binu+cwMgzQnFVjV4//stTg5eRC5iH6i9SBJ2A15fRD/TwhkVaA06776Rcr8HwZ3sZ0PF5lOcGR3KkEw7Bd5rH/TXkbx/Dhd1pjmRbI7T2kWsVKJx7h+U9V47NaRsSgThIST/ymFO5kOl22ZyTCHZSREqRxepxFRRuppNIcbJPnhNymaALErzsTWxCQYPRksCRBAqKC1JPl6PqAkZU5K7R32rw6xPZgpcnakAfDrCQEeTVRG+tDJB79+Ame23POmtTXxTirorGRPRgKVoCPStTUvKswIA1+7iXoog7Z+xJQLlajggTfl2w02cNxnDc6s+phZ22hQF/MTCUBoA8tKE8sVuPyq6vPs4tjvdJpgflszOK7IzxzC8iGoyJoJArdY54OS6clLI5NkWYnLJGOmB0HDToX28PrxthuDqE+ARIMFB9Pu7e+wjBSCHMBwKGQUv/2Wz4QSlUu9Zpzh0opJJZThVAP/kLplsGhrOKaz9IhD6a5tN+nGw7PSlx0jvUZGAYWcqW4sjCOnF4g/yseyka8SBK8NrcClbSIxNt7xtbuAcR9g7jP2745m0uu/zxfQ/ZNjQJ5595gZuom4nqx2nFOZbSXk/9j7HyBCFxZGl3//oee+Glp53qQwqB0XQknJZBH580cwLwZawdw8GqNtkOeaZkZwl3IcZyx06zMy+9Fjp+Ck6rwNasWe2guU9fdRU10US0Cce6IGEHvUkdwJm/e+BP9pVbv2xP/unPZGr7bRzahc3s6RzGvJQCC4W3d9uoLbvt2zffar9cjRjtBddZG7HWJWeNo/eozBbMmIxYLX05wERuIgAOjCQEevdRpLaQfEIx/7V3Su2ZF7baT751rSXFcn0gSXz9P+60u39/n9UdrUcposXWvvY6ddL1du0NN9hnrv0i55VKnxOhL3vGscuAwV5f9bJNpseuHbWM+DhKDzBV42MGraWpxp7428N27fWXI3I73bLJYMv++a6lH2GmU3QWvUNm69BzzENUuQ9DPRcn897mjczVyrASXnuYhufZU2bYxPxiZ7Nefm21TZg2xZUANu7Z5e7n+MmTrZoG9n0Yd0kTiep+DKh9winzmcidg4JKBrXZOPohh6wZqn0L5J0wWLlDkBWkajOAw5DyRU3JLkRyD4PCEMhhR1Qr17gV1eE9sNphXQ6n8LAs/u5Mj7MuDgERASOe40yHTLU0d4zlo22dRiZVgf7lpspynHiiTQBe7gbWPkATdDqQteanHSmj5oiTCsdJaQJ0FhqRUsLZS3bdi13LzhiFM0dSij2aRuZY30xNnBrlXs67g3s7QK0Oah6oQhqK9Y2QN5ooMUiU7eNfJ8uwAvpC6LNdhvXFH/zRWZAgu9HPgVMJffKwUnpgxIczoxGjHrxPCKLnv4UHqwRfwt3duPR4qI88WQ23Msx6jjI0ZwhPmJsyIAbb8HG6n457z9BjjXAMquO/Tpa1BRfqOGfrHPPIOQU/O+KA//nB94AhGHr9vMFnIkhwhHJazq8LXtR0Tq9/yWsW9ijtTgzSZUSqA/rQoPMJOAQMViI1hQQisni+e3RqWgFwUKKVSpC3Rzp1qqHxP9Wx+vjgXgyWk4Pi/ZTNJfM5xFVAVGFQ2ikIM9b+kdVP2YbKnRAbtNh5HsedTHE6EwOR0h1hxWisabqTxs2rBifH4GBZ31npHnqKIZ6ahjIt0V1j2YiNFJS30Dg8hAGRw4pUdug33AZD6HUBEoE/ZlC/unX+JEsdoPbB5sAdU9PiPRNwWDCtwsnqRQBxjgoH7aYjumvmIwIhDmv4jrsi3IjjOikefhKH5d0sBxh7r3c+lusoaSwcj74kNr9uzRqLB9NffN4Z1j7QSr0CPbWaNquPy7TTLzgfiKoGR5LmAohI2Fjd1E8HyLAicSxRZDbh4dAocFxis7arCRoYJYXr1kkmM9QTaavfesfOufQSsqosOwpsdM3nb7eZp59jKQVjEbrFMQLnnjYhDzJFHSM9yOKoK6hZ/TOfucr27Nxm+fQkRZHJXLR0kY3KTrK5yxca6oau7tpd34TA7k471kTRfyjGTj33Mhs9eb7lwA5UkPX4Iw9j4GNtOdT1OCbpZkHJ1uV+j7EkZUhLbd++22YiYLvq6SesDegot7jQkKawSu5PHHW8qI922UKCi8mzz7Qntlba7GtvtvTiNBxejZ0yq9jGiRoPFNoJvT2VVpAYJEsGWMNVh1ZZ8fgU21VaZw89+hYOcZ898Nsf2L7dO6wZZ/jSqlX245/cZW+8uobIP98ew+l0Qyj54Q/vsukzdB9QlaAxWGoNGXzGjm2beO0WW7xgNrOn6nhuC06LrHhUvG3dvNbWvvmK/eAn37HxDPuMrRuy8j+ssrzwHIsiCymh3207tP1MZfqs7Rxgvn3MskrNz7W1G95zMdKp1LKyMrJsAz19+2gcXjJrLursEbYZuDgdbc0seukOEdSUNxyjBoviPLXsNmqxU884xWKz02lsp74ZSU24o8/qybQHxZalnqs+PQVIuiYSyT2CDFQ7tbZodVtpLbImXe+lc0liBnoogcciFiyou6zg1kXKrm4URdCVTN1sBk5nRlocGookD+ylTfS9tUEyGU82nZqUYLsZPxOOo8nn9ypINlKuSYEsVEuvnNSDCplGXdGMLBf9gurHks1oJnvKBG7shCbfwT6vILBp4uj6eJ8hBZ8J6VQ/EFPorGO8jgTZPv71P3JYX/0J40U8iztiqE/ypo4B6AsXnpiNHGfgXe1KGVbgoAJDLzvjNaYKk02ESKD6TzeZlhv34UfF3kiOkAPwDZ3XvxME1l5259MkPna0gln+b76CWlmosw5ed+I5eqUs/xP97+45wXEEj7kSiK4lS8pHCt2TXCuRp8zhIYheXKRoSZF0NAQKZUzJGIl4Ik9h/DKcgghVVuonyxE7T05KvVoiObjPd05RdSscP3/v5HM1rdX1b+k6sMiHZDhZuknJOABwpZVvvWJvbF5vsdB21QMVx/snExqmdQ5ZGmxAqQJkwQyK1JhvAgsxmXQsjmAhQNix5TxWpFA1j9qu/jdtKpiLjA/fjoZcl1Pgx1ADf3kOS3Gg5xCicBgp0JU/M22cnTM6BQJKs8sGNd04TqMM0C8Mp4Yn1Q68oCRV+M41CTIsl93prUYyLA8U9uqYoQGKExY98etkDsuviwXUEA/W9loKBsiAurkviUzj3fTuuza6mMbYwlRrKNsBCaKa4j8BweRTbOzcmVZSwkiNHEaCqJFYDE3urbB8Vj7rHZg3DgmomBwMAlGomsxx9loivRp62R5mDaW19uZbb9st37md8Qwx9sg/VtpTL6+1xed/0iKZS5UHi3JeQZalI3c1COSVSwSvwOexR5+w++65G/gXJXfqgIk42k9etgLJpFQrnFhodUCGJVt3WioOqbKiguGSaENGp9lFn/kcpIAi+rDGwObbb/94/DHTLLFCZIs0wTkZOaYj1CRbYLY+8+zztmLZMnsf2vl6CA4ZwEHKlhORyToIOy4XQxa5bbN98cwLbcvBJqubstQi5tNHlpOEps9hu/iUGWT8KEvSpyYUIRJqtG58XHiTHT26kZoa/U3v7rQHHvynLZ0zxf7jtmts34Eye/LZF60IevgypJvKqNUdxdg+/eQTKJUU2/e+/1OLSZ1KkAZ12xVJiO2JcdatXYWyOJJlyWS7cgD0N/V1NQClRnAej0NmMfvczddbEc3PvRtKrXLNR5aZDVllTDYqMKUofqSxfmNwvrqnB8nqNuHMExgg+TbMxxybABQspGgnNPFY9CLH0uhezjUuqyi3IqStejAA+xD0Vc0Ij2Cd1LFTUC/JYO3Ek8FFxtPTBJuuiaCk0zEGtV0hXLEeBtjL4WSjLUg2VR2mnkVwEkEdSIGzx2f1MioFY253ugZ3ZyG9sgXXIRo7jHV11ZBobEI2a3AZzjRbJBXqaoeBjw+UV0J5j2cwZy5Z4TGcZwvkixwSiT47ChNQdkDliWbEg/Opv/XxgRXUwGO5d1nc62qcaQaJR2R0vJVJZJi1VUOGCLbD+mdeGTXbCODenqajzmGpyfnEr/+Rw/ryjx8azrA8h+DXlI5zYDKMfp3J9xqBQQ8dvuj9TYwW/XdkkrBHCBzJoNQwKAaVWEPSu/LsjgyviocePOjVn0K+TlD5DV5zUiaYbxzdZ/rHq0Vw4penJn9ihjjsO48zeiJQBNcn+O4pZ3jn5aBM55ACQV5PBNgbxqdx8pI8gXxBFiHppSwEQ6OoZ3SQqocRychY9VF41QBGUcZ7iCo99Q3h0tLx81iJ0vnyxqFQIVJRH9q0Cyb416WxJji9dthiSfS9VEGx7cNoZSLz09GCcCq1jZWvPkuWRZ2DTZlBcZ0ZuhYJgypRKszAEmFEYlU1tXTt16PGHm9JyOroc7wR7YIfnDdw26UbA6bz6qBjXwXWDn5XQ2UnznUHzaDNnFsk5+jGvflMTjlsOaxo6jy5XY32jVPn2sQYekbYCFK0j8ZAu5qf2gGkpi9Wqi6cIEGi1GHnNexcdAs9fmkQInk+cSTLOhm8IAkn7wUhGZWrUfp/84MRvfcgxzVIZrS5HGhkwQKLpl8lG6PT1XzYeupKrAtB0/q6VitctIJrhixNtK5DP+rne5k7RYaMkxl07Fs1aeKkhpKo/6ESEAa5JjKVZsxUa6TOMIQCQ1vZMYuo7UB3b41NO2epTYNhVnOsw27+2vcsuXCKjZk2B0p7qo0hS54Puy65v8NGpZDJUidR1nTzjTc4vbpcMsAYWgOmTi22m79wIwX+OtcXNshk4LLdO5kDVerqcj3UGNMKpthZl12D+kMOSi2J9ECttl2QLa688kqMTRQSRKOBOONtHaSFURiw7333e/a1Wz5nj/3xIbKsOqDBArI11iuknsMELTmwx4pRlLjx0qvs7vW7beE3f8hU33oMHgzE5AibOzbLYhWoghR0qWZKdpnCdWtt3Is5qwLea7dH//G+vbbyBfvtD261sQXjCObi7Tf33Wef/dIXmTpda3Opnf3gO3dac0OVnXXOcrvqum9gWNU0n0i2T+BDEHjsWJWtXvUSQyenkGUoMOiEMEAwDSN1qKvF/vDXe+3UMxfZpy//pI2CHt+4FzKJ+hpxDNHU7x68H/3AeWdAoGi1ZWeead///g9pZp6LbuGQrXt6pV2IGnwbvV6xrP1N23a6IZaSSTvWhKNmTMv46dPd2JS9sAbDIeeEE6QfY6+MGTcemawsi4GFp/osVh1l/w50Q9lPBHhS3hkANpVY7wAZzDFaGcpRF5EWZwz0WoF9bvFy/5zsrVv/2AQ8nifTpCkL0gZlzbF1mC7Ds6llYU+WJqXbeJxKIvtLQya347DCsDF5wJSqpR+gCV4BShJr9iBrZBROKRm2cxmN0Wn036XxvL0QNpzgAahPJ+s2XvyGhFTGsyAlB2mjgmw2PIpAhLUVDe09Gkfdxn2KjaDVxR9K+TFjfMIf/OLTcX91kOB1t9/jOyzPqQwbcGeVvf949SIv0gx+9/3A8GsCxM/VuYLG4cBhuCcr4vfeS3BgJs1sXXJYTsnclzLyjiQE6hs2QY5JN2KRvPMIipEnnryXuwTnM/L9Y887CfQXPCcUwnSfg9E8WWZ5ooP34D/+SdJEOD0bXhmItAvjyA5S0eBKFcMsIwUDTQc6OHkPm7wH9k0fkIBTqBD0pn4sZQt8rnOCugcywo4+79EiXYbIYnTjRVRTYpN2EQAohU9j0Q30QT2liJtMgVQCqp3QoSNZMFFEnQP0Vxz8cCOMKKJ6Xh/j1xHFwmtlx2fREJuWm80AOkQ7iUzlfCV4qdHYouJrdk5rcwuQQru14ajGAROJ4i9Ysodj3IVaex2PR2GMeKVXKtLr3U3kM3nPcchDfWvJTBvNQhbNWQ46Sqop7MEYsg+1UKiGIhFfl2E5hyW1bn6WExu+WYHD0nvr+ujb/5LDUnTMZw1Qb3oX2nPR2Wdb7mlnWAcnlBIN865ki3Uwir21M8zmnnOJVVUe4vpieOL6gAKpZUECYOAcyZQo/hijfg20AyLi30A4ziyc/i3kR/q4ZiRXFtsXZeUf7HWkl7c2f2Cf/f43rZes+6lX19qDj71gyy+80qKol6QkRttM6iqzc6GYo1qSkQqAy2f87dHH7Le//qWNG5MPxMpsMIKCq6+7nPHvE1hvqGoTtQ8Bx3UTPZfguBQYNnTCIlt2gU1edLplU5tpx6g+/vjjQF6jbCZiu3mQSaR20Mk6LRdz72CpHdpbYoVZo+35xx+l6ZU1hgPNnTbetkFSWHbaOVaG0O0SesXSx0y0Zw412MRLr4CMwSQBJLAumF5gY8j2u6GKD4FxRWP4dN9jIrvs0JEPLCs/FgdwxJ566iV7/53XgR9hQNLs3sw6u/fBP9ov777H3nnzbZsE2eGbX/uKTZs5zr7/o19wnNO4thpyCbtWawfjvnffdis9uMcmjh3jIMFO5lnF4pCSWcQ7d7xv6zastltR0Jg1dQKK7i1Alc2IASMuBEu3vTHann5mtY2fOpVrmYo0FX1uEFPOu+BC+wD9xLojlXbhhee7PsESmrN3fLTNzjv3XLf81jIRecqkaZaKg99Nn9OW3XtoK8l2dc1OsqjiyVNoJqaWpQyE3qZOWBitZCjqf1P5RXBxP4GSxIzbCUCqybI05TsS5RcN43Tqm4IGcbRuJqryLk1C0LgQZ0Okni7SBWvX557FYxvGg3YsyEq3dPWu8dm7NAW6HvFi6lBZTGw4gHPVcMZRiBvX8nft92zWUjn1LvVo5pB9Haytcu1ImVDluxC4FYSZwlrYX99qrQQ8DQTJEtCOxBlH4cyjgUI7aOqOQu5KChzHsw9OtMre7/+tw7rm9vs/Jn4bSgc+0XCf6AiGHw+ByQRPjBj3EefijDuRtGi0o3BYIgtITsibg6VagbKHwMEcn2GpH+FkDuek6WRodhh40pNcl1Ao8GTnOVzLE4V9GLIcychCa2ByxvKowWuCicrejCxvRlACBjctPRHKMbCfjC+4dTl6Z91IWSluEmFCM23CWSSSZxLepsZbN6tMvW+CTkWBxSnoeghaVbaqqE6ip8pWlQlKgzCW16UR0W1CfmfbR5soQI+jF4beK4xnPEXXCDK4rrIyoJosB8lIdkWfoR4r9awdranBaeU75qE2g45HSsx6j/oqJGhwRmIo5vCcDu5dEpGXDLOOUSzRvagaHGFabQwQiupSJzqsSDKs6WHd9h+LZ5AlIFhKv5XccKQatDBqcXToy2mJHajGW+nziS6uAYmujiWKexDPDGdY/z84LCkOqElakCx3qQ7jWokxHD1lKlFpnDVBGiktLbfMgqlWBMGh7PA21Edgpw1Rj1I0zP0Y0v0DThRrsp8erAF6ocJxVEwPYsQ4zotMVJlyMvBae1OX5cblWdnWQ0gWHUbbL9NmnXuWNVPzuuMHv6G/K9LmwuRLJGLPpM43LQMqcqzmg5FVQ+zQ/bvuM5+2Gu7tvNnTnFTRKKDfT6MukUkzaycRe3tdmx0jYu5vrrMqen6i4lONEZ12zpU3WOaYCZZPH9aGDRvs2WeftQvOv9hF3JMxvrEEPocOH+bxIvtrk0rZAAAgAElEQVTtb+63C8+9wJ575BHb+u6biMBmQj9vsKlo7u04RoGfIYdVa1bZVy64xF7dXmYpyy+2QwjMjp40zhI6q+2sxePJLoesrZZ1xH1PxliK2TqA9mR1zUYEfjPs+dUf2krEgRP76uzxB++1DzZ+ZBt37LMa6NXXXP5p6l4VVsl5PvLon0BsUu2++/9s8VDdo2PokUPHMTpOMmtGlvUy9dtIgjjqh5Ld7W11KiqZaAk++Y+HqCcN2le/coulgA40YaS11eOpy8TBHFyz9gPbvHW7nXXaCjDbcNu6Y7dVAI/Npmb10jPP4QjH2gzGk/SSAa5dvcaph8xFraMWVZgXn36eLPVqyJm9tmffPqsrr4b2Tt8eezWJTC4tN5/+MWBHHJagx67OfggYtCBIPwCHo6ZuEZ76CAq7OK7aw3ttoK2e/QQq46QEpCChfMsbwSSVDte8rx2rANaNt/HRMf4Wy+NJvN9CamhjBU8CSVayXw8cOmzJvEFx/mirI5AsLa8AGs129qCJbDaddgrVY9vJJvOoaTaSTdcjzK3sS8F1G/1vSdljULSItyOs5Vay2S5dfzLHcBCTeOxQD/D/AMFTFCSQf8thXXfHfS4U9QYrOnfkoLkg2fLqMZ5MqSoXKuip4O0hJh6M5xo5feMxzFhRlhFCVZdB1wVQ2qpoahRpprKKASkrAA844oDvFJzc0wmnFTTxDmc0ghD9jC3wRZ650ueGZoq+gwn52/Dzg/P0zzsotgdO2fssHYoGRPppuDtv9x8PDnQPe31Z7rfhcxY0CI7rz9mKwcgmqQEUh5VOhhWH8Y3ACJVXskFwXANEVMqwlGmIuj7E9QiXkrIo9krrleXwQyLd49IwbFE3vdQ0wNikv9YrJhvXBHSIaLTCDlCLOEpPSiR1FI0s0Ll1EjnrPhcyLK8Hh3OMfpEENjE2lIUvzJt7ASwxAGx0DAaQmG6xRJqpwFqdNAw3wBbqZkNJVkqQndZCFjqGdTDTpGEYhSNU0CF5oYNACyWlaN8RYbnJqYqZtCZc9IQTJtqfh9L4d0+dzlgIIm0cVjiZeQRMInHg47g2McCJYRx7lGRupKgiR+XqWBJh5HfdU3eDQlrOgwJoaIbl5MNC6ljeig/5m5+NDa8nFzW5VaHotYc2iRhlgGzGCrr6I8ZNtL7iMZaBGkAM97cOMdMM6isxEQ0o7JdSqEY1HyccCaFlUNJcavgmsu2FutlHUCJIMCoqD4NC8Zu1LwJLO02XcjYZKcguDdIztPGADdQhUQRr7/P/+X2L4Dqv27bXvv3DX9qycy9FfWISTL4IhkGG2fx86iHcg0T6abIIHP4GcUJw2SnzZtsMJuU20M9ThC7juZesYHQNzRSdaL8RUFSzRjRIULT7ViDh/GkLbNKS5TZh+lykdzptz66dtnPnTrIGsgiM4jiCHvX3rXxlFU3B0+xXd/3KrmTs/cp/PkVWX85wyTQYZjG2j7EAyUXjrYVpw8vY69dcdK39ZjUiuLd91/YxobiwIM5yUvptRlEu2oqM2cCgD6hthGOTQkdd/XYy/goUMVLsoSfXMin5VfvkGYvs8ksut0pII//859/tluuugY3axVToSfbLH3zLqiuP2ilLzrDPf+EbOOBRqPHT7kFw0wvbrhFyyIfvv8eE5fFA7a1A4wR8OPiYSEhLnbVkkw/bsjNm21WMmNHz24C5NPcuUZN1o9PtnrtFREm2abAhQe3t6edX2pLFpwGDx9rrkEBOO20ZNct0C+P+rX5tjS06hUZhiCgVZGClEBnOWL7MjuAEPnxvA8dGozKBRQtwXwYSUOn0eg0Bn6k/T8zNVkgQrew/QSdCTtQrNchzh1B1byg/ZE0VB9GhbCPG9FQwXEGFrE17yxMh8KcNH6cy69kph4ywP6ciezYXyDgbh9JN/WknkGMH62AsKvPSWNxBUBIHe3sU6vVVjImJQq8xGYiwkiAnh0Qjmp/3cT5EBJYEBNhIcJtEA3EkGWgJUPAge1NOzLVLsYcTOV8RLzodLD2SYYUmCYFNDrXlJ/6N+t09YTffeS9+wtuwJ4PYRmpEMtojb+Go/tr2rvbk17fY8F7WoVqUdxFdQ7LP6NLGlMEUpplLail6azcF+h4tWFf4Esvl+MMMPlJ1oAAudOVGP4tyxxw8KWB4eYWS4w72+ItzQn3MM03Dzw+F/oKfNadJx+fZsZEs60RI0HUZOaYOdRiMXCSMRWWcKsHFAgmOpu6QS4SjBmD9vZQMS4XiAaARCWImKvvRogOWEwVeWl0KDBqABXqARPJY4FoIlVWVPI5mG1pocahC1EEn3bZlK2KnGEwK7g1kWV1kRzEQJxRtKUgQUWOAOlc2VOhBaf8R6TUzujsV5YJIkRnYIO3SniOq6mFnjqenpJnIX8QBkTPixfqTXiAUWGXJGkcyAMtJzi06heiVrFFuTFXecgRJ9x0qJQPEAtGfMRIIqWmYrUmT8vyYfvv20pnI4dS756je5Wi6wBUxODnVs6TKLgp/hPqvBAU6tqD/z9cXHFmWXPvgF7emPbq7N801pNjrb+wTIebhCc3eZvDWAw5UqgliSdG2j8FstCMcR/HF51vW+IkQTQas/GiZWXoEEacYnGjU4aD6CHB07dVigMdyjKk+7rGgkkHgwLBwhEMVPRNo9DDqJApHrJhI0XVkbzRyTXutdMNOnMRkVL477aJbb7FGgpxvfP9nXNsmO/OCyywO5xQX2WtzcmjQBXZRJqjm9F6gr5sx6DUYmKsvOM9SgN8OVuyxpWedbudQi+lEgHeQYLGK+VYN1Cl6YX41AGs2Y+QnLjnL5n3ifItPygIy22U1R6E+U2/ORgUhGwObAgykWUfbyToOI7d0FDJGIgX311/8O421ElcFcrrkYnt03bu2kCGHrSho3DR/sR0dyrK3OqhVLZhn804ZS6Wpw4ozk1BbSGE6MlODqatoMu0AEHpyLPp/G55m/tc427zrgD27arNtWPOy/e7nP7BE6nz19C/9+D+/Z08996w99cxLtmTmIrvjy1+zHCDI6xhTf+7Fl9tAdCoBAutGQQ0B3T7kkw5zruMnjqc3C9YaDiucYwhnWGfVkV32+urn7EtfusXmzJ3mst0OmmLj4lGJgZRSWzVgP//5vUCBF1DjQ3SXSc4rEQQ+7/wLbc/uQzQqb7OLLzmTOluclRw4ZIcOHrEzli2H3Ztqr7z6ik1BASOG/XKM67yVoCM1nZ4mPp3GHssF1oxiWGo4pI0oMtA+AodmJJEU2PQDD/ZJtxNbEA7CoftUuWcH32tYO6p3eWODFEwEtjGw4/rucQFOMIWgJ6O5f/NwWBO4b2KEHmk/Zofp+8ogGC6AeLOb2ncrTnss2VQ9gWontiAnL9fK/PrWqNGFtocWgypsdzLN63WVtA7AMkwA/qzBFkgVqLWlluMSahPDQE/6D9nTTTQhxzMqx0t0Qks/HztMHg9xNv7DBLr3hH3+P373MYcVOCGPMOAV9F0dy3+PUKciQyhlBY/y7P1z+oJyaDzf0/zzHJv05pT96DUZZFiKxlWodyxB5/S856pxd6QjWh8qBxPK/FMtxPsadi7BsXExVEcZKcOPOBfvQEKcWWjhPuT9Aoc4/P68JMCBQy90AAkOSzbpVrhzVqLlOSw5WjeRWFL9ZAi5dM2PBj7phdKdCqZfVcWCoD6iAqowa2UfKoKKSu4yEZfFAQJgYFS7ShYjh8d6aNprqa9m8wHxtOGcENBtQdYlishLtQrHGFSNULUw7kcMDtIJ1IIvZ4NPh/Hz0QMlCFYzwA8adDlRlgy8xE07mBDbiK7ZWMZvdApzZsFKrf0g4xQSWIxjCsc4WLKfv9ceQUhXumQTxjlHIjgijPM9WsdodRyWpiqHQ7s+0WHF0jA8hcbTO5bOsjSaE11jpAId1xQM3CkyiNNk1IwwCCtcuzAHBfI9cFiSh1KfliBb7xNGkuT/JYc1BMOJHFZzWayjosaqcd6pc2dbzORJtod5T1XHaq1g5ngbO28C0XczzkorE8Or+4azjoSs4U0sjiUM0VAVN9MV54J6AecsR9hF5qu6XzvLvApF/AiEWsfFpDNK/lmbWTQFhYFmW3rlpyxq7Gg7hsG55rNftzHjp9uMRYsx9BFowkXZogmFHCNqGmSkGTSnPkkN6v5f/wY9vX771je+SFadbdt3bbUJQFiFwLhi93VjGEvJomoYgih1hU4506Rcm3/2J23aorNQVW8CcjtsH5CdfOITy9xek/FVPW4PpJpCqPCaDHwZ9amX/vyg7WDAZhqOrS2cfj50Ceuoj2Z1DVgGShk3XPE5e2jDXos5F5FdMptzzphrCcBycycSuGL42ljPSRi9WN5b0HgY77Fjx/NkicX29zWH7fkXV1lYa4n99b6f2sa9x3A1EfbWv56w++/6ma1cu992bd5qq154xooKC+yLX/6qLVx6ljVRm1P2oX3TTsT/ESw/jdvIA+IiWiO7amSkD4FYTJ+9/NI/yETL7bbbPmejISS1IR7cgoMYy0wrGjDs4YeeASbdipM6H+edbe+++xFU+XDU3efYCy8+ZwWFuTZp4mSce4a99dZaJjdkMgBzGnuyzVYxpPLiSy+FDdhiO3fv4zs1PyDQTq5PEs9LVuM4zkPZVzjfewiCmggqtFYEz4sZLCk3IBLrBIJurkQLkHWngFXN/urrG1TvlR9kDQfZH3NYSggE0NO2Qo/kDLLAXFCAIZCOfegXdpPJTeB8NYJoP8rxWZBoorkfFdTncmkul7RYHfXPjLETXIPwwYYWoMA8nH84j3VaBklIEw3EUewRNWwPaj4ZQUg82WMqqEN1RQk5pOpv/4bD+ty376Z27xXthyE5Fe/8391jrrHKy5yUKohU4C6K0lBJ5rDxgpqNDE4MWHcwPtz9XdAYr+tXjcWvb8XQcKZsSyKxLiNzxt2Dd+QAveh3OL/yoBPfG8gJulqXM1Ih2ZKOWYfl5kcp0g/UMUQpF11eNyyIwkGBdW6KvEN6vrzrMOIMvYSKuJ/3Gob9Tkjg9JRhp84RydnqrHTu6vSWYVIhU+K2Ygjms+CjVUtSXWbI61XqZXJvB2y9Xql7a6nyeCLU02Sw9G4ixF37y+wIWHMs9yYboxhPFD2KkfQRLFoJrLZS+G5RERuGVov0/ngX0VGlNShhXBl1N/uL98+D+RdF1NZdVWulOC050l41v6pWw/NENw7jdXk4oX4J98oRQb7ogfnUQeamIXTqE1P2l8cAO8F11RiEVOphvTgxzeOqJdLaz/F2wTqMADoIHJaulXLlWCDOHGYX3XbqHJuCNFQUheQuji/SOTfvOERYUU9dvIbKhTos1o6DBEXGkMNSRq0s3qX9QeTy/5BhhQRNQYY1BI4iyDWGaL2aOkIXGUHxFZfbnjfedEzKKafNs9HTi8lQaojo0RREe65f/TK6/tiYIZddkWXisIbC4jlManpkW+FRiOSKTEPWFQ8kpGnB9Wzm3TiI6gOlloVkxrq/v2AT47OJ1s+y7RTDP3X7l62BU370ny/ZE/xbcdmVlk3wkECGPSE7xSZBfEhXXVMKLFyTz1z9aasnKk7Dod100zVWhFxRv3QsMXJjxxY6UkU9CuP1h/c4p9VBg+eRmhbLm7bElpz/Gcsdj0YgkGAthIdKaOSzaKLNROE8E4FcqW+vfOU1DPVY+/nPfmtXrzjLdjKW48jBQ84JZCNZ9DLGeeacJdb9xlt2GXqDExefYz//qNQmXnQZEFKkjUkaZPZXnI3Pz4R0gHwPAVsSNU9RpmmdtV2718F3OWTFRfPtEeZtvf7qczYjL8Hu+Nq37a1N+6xs3w72wIBNm7fMioun23fvuNNK9u2181ecZ7ff+V0IeGRHQLjSb6yjptRNs+xWmoKLoZb3SmwWhuVQPxlxhKYjNNkTjz9oc2ZNtOuvv4KsIMbqNFOMAC83J9+2flRuDz34pOXQ+DtrznRLTsy2vz7yvC1cuABiymTqaI/Z4vkLCARG4XiT7YXnX7LTaQ3QzyVcE9V8Fi5cAnO0wjahrp9IrSsC59QB4zAlk7EuwGlhqJZEkeWoAboRh9UFdMvC99jCorqzt6P4V3NonzVUHnR1S+0bBXpiC/7fOqwO1nIije4TIYHkspWyUmOA/g47tZNi1C3yIITtKCkhgCLABtE5TI02hZ6zOGC/HQShKQyu7AFOrKSmlYrDTYd5WMn6zCQQEAlrSILPg9Ti1H/FKUSz/0ePzoJpuIfjVf3t33BY3/3Vo85CD2dI0qHD0ElBPEgpZcSVmrrmXgxJINQqk6BI29PW85yWE6cVC9kf267sQ2w5N8/J2Rc1kvqMO8158qcLOzko2R2RC5wvHIH9XA3Jp5C7BlwyMO8zVWwUg857f8GQ8hTBPK0RGJCGSSkiyxW4li/PKUkDT1IhSvBEcRdm7HS91FvkO1avRSyQ7ZHdD3HWribni0ApPdc5sJEHyCo0PE2vk6q6rpNKO6KHa16MnJYgwZzcFJzMADcZ54HDOka3eBubSv0uHW7wGsQ4qKQiVfRhNIeIvJJZAXR/WDbTe1MwPFE4kxYeUwNfB0KfXbUQHTQ7jM/vkPKFjBcZio5NGVg3GP1EahHSKBuE9NJx7Jjl0sApFqKbwcV978XSNvDcRJhDQ5p+zKaNIhqsA+oQ7V2wog4uDvhHGHuPAg3qcqMnjnPFVm0gnYMclhoTYRy4SGsY0uWC8K70fbXYpdQxPjkZHB9Y0A1lVP+GciUICxpToxqeHGqk6lhOW1DOSpCgVCRUy9J3r/naBVT/hsNyCvAh99etO95S8B4Hh0I7mxt5op3o5rUww2jC4lkWNTrJWijiZwJVkbaynrrR7mt2slmJSaMc3bdLCu3AOxE0/kREAalFqL8HDTYBx5I30+gVrk8rwdNBRohU0MeTTC9czfs7rPbDXYyZP8WqiVynnnm6jacZuJx1csf37rI2srTll5B5MX+pICvVZmcAsaFHOICczyju3c9+/lN77qknkG9i5ANafZddeTkZwVygJiBOrm8edbF0sprOxmqc1l4gxP1WQz2iBSbjhAVn2jw09/pobj1Mvesj1B70/DEFhfRnjQXuTEDnr8rVXDZt2kK2Qu2F7HDvhvdtFKSZGIge6Vyrt9EvPKN4nFW++IJdd/4V9tqRPispXmjpU4ps6dx8i+sot/njNXGYuVYMUUxhvcexfnfuPWD3/fF3lpMTbt+97WKr6A63vz212ja8vtp++JXP2IRJ82ArVttTf/+rfenWK213CeSA9DH20x/dBZkg2a6/7ia74ipmf/FzCwiG+qQaOb5mhF637frIigsL3bBEAXP9sFUT44bI6N63De+ttmuvu8xWnHOGkxSqrq6wgoIiO1TSYJtQ1X/xxX/Z8rOWWz66kb2okqxdu94WLlpAD1m1bdy4yVbAIk1jmkJ5WTnXbIudS0YmiHg9slUF9LUJWi05XOoy1AQMfRQQY68a9scUWSSZiBQi4qgHi03Y3Aztn0CyTyQs2RChLOxZIBDQkd0QVo4wqob6livLeOpCoU7r4y0/7ExNhqD/rhfINCVrDELEaW66xCCBZhWjRdLZUxPoydL4lyqannPQEGwGAeggmMwpGmuH6DOTQkkmDddHKylLYAPzIY9oFEkcayxGk4ZRdedH2hTqXVO7oPDCIjQf68uojzf8ew7rp/c/8zGwUCctry71Ag/K8zTjnCo5v4u+HGQVmosiMoYed+QJ4a0hHtRzLLqg1C0wMhq4Fk8GFqEuUY2ZwPY4J+gbGm98x4gitxv7wZc3VFEWRbZJ4zqCrE6FegwbkbiytXBqH4MsAI0C8WAmeSk5KC/61u9OXd6VpLxsSAZW0Jl+riMzSGDB9Ou89VLVyET5JkMKEqtgUXhOTZmUPkt1KOAj1WtEKeUcHATKYlDzbxOR3gBQhxynRk+LIJEMFbkV+G2AlDqKMd0ax4Fdo6YB3Kbj4n3j2cAKHgY1kgToJJ7emjy00fIGOywN+C+MayFX3I7TaqQ5r4OFI/hX2ZUykCiyKzdxmH+dCJU2U5yfTm0qHJZgAk5n0/p3qU3p2vo6kLpCqp1RS0snAkuEWdaFRpnuaxsbPlYOREw9Qb98dqy0wvi5hu73BIxkD1CBrmcnm2s/G7MJwdMhieme4LCEb2dwZJPA4r+ycBpjtYl0ncNibSgThnih+kM0/SQxsYIHydS5liMOy2cKutoWDktrRivk36hhncxh6X0VhwxKrR/H3ifdNCi6iYxRj0gF4oP0EM6xRvLBSiQbUbno5R6lpubAqoNUAAtwQP0ynH9bJ8axjyJ0Ik3DZFuRoi77cLMcl/41QPEvJ/PcvXmbFYARvvrQY6iOZNtVn7rS3tm+1a6/8+vWRa3wlbc32s/ufRiSxDKmAI/DSCba/OIsm0X/UG3JXhxRjL304rP28nNPo4HIJGqRRrg2t37pNsgFnyJbWYmTSHSM0UTqX900P+/d/I5l8zoJzg6SnZz5qeucsvsA92DLR1ts7Rtr7fwLLyLrT3NGPA2269vrNtkEmmR/dc/9dvnll9vj9/3GDqO1mJkOExJ0oA+afBdBRkz1EStu7bZPrbjFvvHiZltIH1dEWjgKEVyjmgNOYb5XwxUR6Y0TUYiaz28f+KutW/e6ff66mXYDc7FWbdxtTzzzJue3xV77+6PUt/bQwpRiv//9r5iK/Kg9vfJl9kqs/fYX9zEZeJCM6AErAqaLYhij9PpaNc6dTKcc4kIz8mFFvtMaALoy9lM0tPq33nwB57Pf7rzzqzYBRypFmf37DrngY+9usiNqi4dgJy5kvMrkKZPJ2PaQvTXafDItjUtRY++SJYvd9d5BYKNywFxGjzSQjbz+5pt27nkrCEZ7bC8OqxYl/DjqO3JS0UB0mdSGVNcSozSGVoZBGqgaqO91Acez+DkHdg117igFldyvo/u2IZCLOK2SA99O/p8clrNfSjAA3LvYZ4Np+RaRRw0tgbIAWX4LBAvN4srJJ5sCWq5AqV39WFGst1qc16js0a400UydexzQaxMliU7URtIzRsMUJlAjiMul3NDKIMuU2CGmXtdw/tHYojD6TgnUAHLb6yqEQf2/17B+9Nt/DDus4GQDJyUH5c7RZR4eTBjUtESplgaa1Bn0T0KHrl/GQXVivImL7ykySEqoTdLzRPddjLboViFfk3URXWW9OexaxsqN1QA2+/9Yewv4vOur/f/E3T1p0iR1FyiluGvx4b4h2xgMxuAHY8BwNgbbYMgYA4Y7DGihUCgVaEvd3ZLU0kjjnvzf1/nedylsz/N/fhK4X43c8pXP58h1rnOdsPiso3oh1QrP0DCk3owriJGIQkX5OOmRUSvwf5HwEfc/ISqT7+H/k9HIuemIwpBnOLvSuSibiicilQ6fMpEmFsO/pjLrRnUSwXVSCddCkNPi8/zcHTYK6nr6koPVtdDPul7qXO+UrJJDjagf4HAEkfmoDM3T0nFzDtLLyybbbGMT9VEgo/fcj1NThCXk2eeDCpl/ReTejuyJRhE0AstphlVORJvlcvPTWXwidUgoth0SQ+W2DURQGEVXi+9DIgnhTK6rdM72wirsoLZVy4YdMWK4jxtRXWotxfMRaJ91S35IY6W5XsroOnFmDfRqJWuOE+cRTYpYh8hpA69Xv5fIF+00KKvWJCKB6leDx4yG/YRDZg2oEXoDUIICAK8jhO5DmCTTxXsmca+LWBdXDu9vB/RL1TtxHbmHGJc+JJs8O9eVoW9MdU8f5KjsURmW2gKUWXldC2fljeX7dW/8sIblC3NfoVOhyHc/+50MAdBhpmAI8tZvvd8Fo9Kp6JHzjEejri0Z5f00HDdZVQx1ADXO9sGA6mWkheoEkVHpHA69hh3MRCOKjqVhXOm/4MBOivYOlfDolb4aDwVgNUj0VODsdrAvBAHZykprYJDimlnzGRtyKLUOMjbmNx14EhRrGKc33vUXm7F0vY099gQK3hnAOdDXjxxnTTicHhTw538z0z5+83XuXSdN3hhkso1Y1AfOPuM0nxdVjkqExJUzqCeXAlN30M+1cOYntmXdSp+5lk+dbPTJFwFZUTtDAeGjD6dgRPvsAGY8DYBxJ3mpJJzdrBmzuScp9vmXX1ke12UdhnovTiGRwGbEsSfaByhBDC3JsQ5YchePYpJyySR7owJx2ZNPsH4lSTYoAwo0lOeRqGVo/LrmxhXSB7gKGPwPf3wUVKLGHr4NWj7j6p94a4bNnL3AenYuZvjkX+1l+qS6+zIhTiyzc9BAXL8R8tG3K206pIhDDjrQ7rnvXqePN3HcHaAYHUCPjUwEWLJ4qaXhLDIY29OBoe1B1T2W2lpr8y576aUnqV3l2+/uvdGHqtbUNNradeshGvE5Fc32Cv1wI2kZyCFoKcgvhxk4y0rLSm340MH27tvv2KhRI2jM7+c1+lmzZgEFTsTGwRqEybgX6LwUhEPXU3T5KHQyYxjD0UHwkgi8lsWxSihZSE0S2XkzzFTtqTb2o2qg2hGd1PvicRB1yFftWL+C/aIhqR5d78uwXOjhB6mIVHX0OeT51Jiwy0lZFtl/OA3NqKbQ2tBNT9bO7Zsthuy4oLAQJukmrguZVRFK7ZCoUnGqacxKq9i8lZ63HKUpzF7bCQoEQxAfUAU7eQjn1lS93bJZBzUQOYKp7KwT+hET4nBitZWq8HqgH/ib/1Bf0W//K9LFDb/5CyWWoM8nLDwraGxf+ShMmgg8UUi5AafhAwrJAFjwosomSFVcxXF5e6/dCLYLRo0E1kCwYtBrJcixQVRaHnsZC1/PAupEnDKWtDwNratOWFmChHpEPBAdXiMmuNDeiCtH6YX4BB9mGAuzLA48VU5LyhHq50mKySALSPZ6iMOG3hRLdsjxO9NREbwnpsA9YmiR6bWzAHZTo5kC3q6ZL4qsVTeJcaWFgKEYHvKo66zaVIBdfqcX6JCUMGeOFRflMJuchUAy6X0zP5kAACAASURBVOpFyaGyEONUiGT5gXY4XVUMILXni83mihAy7u4kMYpqpOX7TpyLsr4OKWIQhUbj1GLJXNPIWGNi+xhhvgrG1ja6yaWk3kmzr+hmvJ7MIIJzaeVzpJqxcfMGDM44HBY9EkRLG5mP1UMxtQP4Q4vEzT6fq8xS8i1qmmzVe3F8UWyeHRjDRDKdVoyKRqBIaywWFYQ93Mt4KPItwF+65wpwKujXqoBB5DCpzknZNhddRkBK/7oOCTisAzDm1xwxDlV4hsKRzWlTcqcdjtMYg1jdb/VjSbJJmZZDgqphBZBgn5iY+l4tAfs2wHesQAVNWtBO9Aw5J2cN/hu2EHp52FnJCbqGpaj2uicAmXxWq1QCcog8h5daM6SHDq5NKmsxjeZaFcgblCWgFdep+iSZVBTGPJoIVve2lw2s4Ei6kuk8WsiG2oAB9+KAX95cYd/yaf1GDLUJ0uhjgOKg+k77/LnXjODfzjjhLJ+Oe+ltv7R4ouA1qzbbdTffaxEDRlnRIUdZEnvwxGH5dgRCwruIvncTMLzw1yeRJoqzGlhbnQQ+iVDmk3B24w8YyeXrszGQI1Toz6GoXlI+ECp3pM3+6A3bvnIuTo4J0CecR3/ZobBA823l2g32MRnb0ZMOsXx6tUpGjOYeRAAnbob402mvvPOh5eD4dqGSsZlZUinQpwtGDLFklM2/RZtvIFlDD+Pqr73sKnt07nZLPPx0yy7NtjHD4qBYM24H9GFAab4rKeQAnWYxN+vVD95D7HaODSpOtKuvPcca2a9/f+VT+/zjKfaT84+zaxCxnQ2b8vl/vmznXnYxjE0UyHPL7fcPP2ZNoBrX/+yndvEl51s7bLg+mrE7mul1QmdR9mfZcnQXgb/iOIduBKGbGXiZjAr94kXzbeaMacg2nWWnTj7CAxLBfdsgGMVGo5S/t9PmfL3E+pehgQkzLpHRMrNhRR568KFkZ9tt8eIF0N4PsnKykC2QF1bSu3Uc2oxizH454ysrGVBO31qhbd1aSV/XCtRQaCAmoI2lfpVFFhNNHS8SRyZ9KdW56qG5N9JYTNLo9itCkxzUBE72tRNV+JZdG9EKheBAoKf+LR/4iq3wieVCpBzzCpa7WIVqMsHH0VaG4kpuf4soKgNRyfJBl7sZk9JB0FU4sNQJcXWUAYoHlJJ5qY+KcTiQS7bynBQCpHTUenav2egBfg7fVyKMW1CAYC6f2U6DdhJiw9XbpYoBPkifWgr9WM3AgpE0EEtNX6070ZQLlPMFZpkwO+SofESKO65gx3qgGxX5WMTVN9znjcMO3QXoYgC9BU8LjLJO1LOKgInimYbIFBiPRDKABOi7ojmLiaYhkN6jo4jYiRRyXkGNKfwliFHQWDvwkTPSEHnsRI6lDWHWTphDXX1w06jRqCcD/iafE0TPAYkBGAonkkQDZyyORdlWrDeZwrLRWGYi4cyUPJ+MGYNRlvF3xyk5o5D7DMgbcjZAgZAQBOl0kq2s2LjRvl22gt6ZoEamz/KZTGRGuqABKSS4eDonz7KUcek//5NIHWJNYkf5m5QhkmDgMZ0D5xE4P82UiueYuIWWB3kgjuAgVtGQBjKSnQW4s4cf7iAlgdJNXahudy2sIvWr8JmCBMi2CmDxlDBMbuWyhbZj60ZXMZB0k5ytHFa7SBc4FwUWLepI53eb6bofDvtPaiNq8m2BzZfJBonVGA1Bv2IS6ny4l506X/Wy8DtlWEk44t00aqYRoLRSs6iHgCEtyEjqXIwKsoFAJO0yygpOyBRFcd1ML5YW5A8dltRQpJeWwbFm0sF/LeNFxiJMGkOworEIPoqexauQR9dM12F/h+VZlh6SG1LWJfKPz+kKr7P/Rw4r0LwO+i9VIAUe69R8K4x+IzBHGtF0JJtVgWQH17gPg9rFxtZukp9MQc0gkrXYxeu68cBiUOpcYnGEaZqJNHuWRcNIm0PR+nlmKM0Fgk0ZPMiK6V+7bMzB1sWo9ujtNTbt5XfsuPGH2QQK90vIXiZfdRlCran24F9etNc/mWuZ4ydZ5MByG80YjPPGl9u4HFhZOMPXX30VaGeT5RNYbGNcSQ/HF8k1U1/fcYcf6mSkTJhe4w87grH2pawfwCL24vT3XsbhrSVoybDjTr/I4vIGEoln2edTp9rX0z+ziy+7jHlaw7ynKJv609ezltD4nI/m39s2tF8/W8gU4dU4rXJ6/tLInGpQ3ejivJuWr7cjo9LsmIuus9/PXGTlZ56GDem0EZmxVsKk4ASMXDaOqmHHXkvLZsYYhJEXn3+HzKcWNmusnUMd7mucxbvvv2trVs6zB+76FX1KzfSZDbJ7H37Ibr3tdpv9+WwbNfYg+8V1N9DPFWl/ePABm3jsMawPRtfDWqwF0tJ+qKjYRubASBCOr7VlL+eOE4CIkYyjnYos1IrlM+2OO26yww6fSGZUZ++++x7XK45AOcNWrthCNldlI1DoF9W/kf7ElUwoOOLww+3bBfOccj50yCDaUPJt/rz5bqcOwaHtpv1k5syZduyJJ6IQ00kWuRam8A6azaXfx9w6YOcM7od0J+G5O2TYDgJTS19cqxaZ1No17BGHJWiwuXq37dm4DLUTtPpk62TTNJNKQb4QMa3EEBwfCN4FE8CV4XcjftxOz1pM8RAy9hyyoizrgFi0A6HfvP5FEEMybQeKJrE4+3QC722so344rzYo/5px1Y+gai9yZS0Ew4X0JNYAAQoJURN39c5tTCpOt12QOdzJIh6tIZAtHGdfF0xCEBRNsQefciRJ5LdATUmB5XdIyb85rEuvutUHOH4HBwYRtvusfRGo2IEy4iqey5gGpAQnN2BwBL3poexHDXeudKEMTEaa38XTYxLMkcKI85rgbSUtBIxG1KeIU9F/bV211TfuAQ6gYW3XJjS5KnBaPC8SYy7D6+8pWC3I9AQJKsNKQiJfrBcJU8ZSC0pNyMapkWFJx87nSAUn853D0o8BaUMOS4MOpbf1BVJFm1g8KCbxuoCpFzT+BjqA+1+8fQ5rXxQQOC0VS0WWkMOSMRAGrAxLI0KUFSbwb5IyLP6eS8Sh+VhRvno6vX+hlyKWIDUZXh81ogyChV2HUrZqWp0sQpEiBDnEclA1pN+biF6b6Z1QQVVLUs63SwtARBRe0+7K7kQ1XL8tsNAGYthSaDJVptRHQbVu526rxWBK50vG1LvscaQ9ONRCDI7aFKLYLOqk30hvTqICE2VvGsLHYk4kE6uFBq9JuxEUtyWjJYdVxyZeR6+Oisb/lmHJn3AP41ig6dCHT6aX6IIDhjMsjvk7LKtuBQtctxhFirrXGrmi7Moz+8BB9clJ6XhDGZa+94a3IMTaFyD9X2VY3IMgZmODhSSxtMHakKDpZux5e2G+RTKaIzoFpQbdGwgNHSLIiNrL9VQEGcE6j1VdVUmvCDmaPk0rQiy08igMVg8GtJnI+valy+0dDQ5DDUIK2MeVjbCDid47YNstn/KFMVvdLpp8tm2CGHE4NZ2o/uje9cbaldf8L1u3q8UKTziJQDbSjigvsAsOGmUljHevgJn15F8eR3mCEe41e+ybBbPYjwRNrD/Fg6XFxfQCcY8ZHTHxmGP9mIuJnlctmGPzP5viivD9Bo6wQydfiPgvo9GZtvzK31CWQMz1zPPPRblipEtNKfhYgBLFXgLQTZA04mCv7WBd7oC1lwjsNviEY20aPx8L43HHP9+yn515sS1r7rNF1IayoMpns89HAg92N263kfR7SVdT/yVlAGczcTId2PJfH3/GiItUO3TcOGpZb9vU6VNRGqmwpx66wz6b+QV2oz+DKF+2G268lenBa3AOdTblo49t7PBR9sBDD9FHBrmHvbxXSvXUkZowtJs2baSptQNoDyEDShXtrWp4hQBVs9M+nfIWgXGE3fvgXSAlMW6f3n/nfRxqAQGb2ccffQXCkG8jRo3Dt8TaRvUdcl0Hwa6dOmWKDaX1oQyjno5SyMdTppLNjrEB7KdVjCGprq0ny51IALmVJv8NDqEnca+7sEu51LISgN56QY5EWIoDUm7BLjSpxue1eEonEKT6xJwm8G+p2kAmtIKG4nbf07JprjojQo9su1opVK+XdRBBg+BUS1oBVSv3LrZwMEFXGUNIsaEcxx561lQqySPjroFMUoeyRzFkkWrWXTL3PQ1kRcM1NRA2Gpuwq6oCe1TkBLDtO3dYWXmp7azYbPmIJFSB6PhwSc4jgZaZHnRMu1prCUKFpIRHo+j4vnNY4ewqnByE//UM6/xLf+FAyf6qFLKvQf9U2GvJGGMcfGR5wAgMFC7UFoORCtPavfjHc5XpSEMvnKmEoBrBcoIblZG4wVddSngqNyAeY+21M9LRIWiS0ZlB9LPBNrHhOqCeShDVsx6yrVi+93/lDOkTSGIMQCJOK4GUOg5HlQwkKMclHTul4QFr0NW3Qqy+gEqvbFIKFiqSd2IM34WqvIsoVySGCJxYtCjeyiQdDgplnn5ZghzUa23eNxRo/WlxKDsI6O8K/nF0YLs+y4nvxX5K5RqlEBBkkblkY+zVUxXpDqvL2TpJGEKpfygqkYPxOWKwwmpgZKl7Pr+onxviyspKBt/BuMEwtrCRGlkoUWLsqf9K+mOanCp2HU5FlGHX6cPBVW6vQGWEXjAaAbsFBXK+WviZNCB7HUuZAc5JTKDN2ystHlquut+juTdJHJdqWJk44WZdJ7I8J+Ooz4WNE4UjKyhFDYFzkc+tgXCxGdijqQUDrpEvIUjQHSP3pQNJKsVG6Rj4oV0NdutJx1gGoqTqEW/lvAQDRktwV9fXM3YFRzon1UtDpAs1RGtdqjdLGVeotri/wwpINwGeEiTCvl3/IyToNU4PMNjsqpF5ViUjISltF73hoUiQYIf1tpd72gpsE62+GuBBZZva7Kqpan30QLSI1+gI4JsOFDHiCDb6gFODYZYoaKi/Bgmd9vR+thyixs3TptjW9HgYgYd6e8dVhx1tHYzsSKeOMvOlt2wwA/eOOvx4e/nTqXb9c3+yXcCATz/9qr3xzw8QsR1kOfSICZo8tLTIJg/Nt20r5qB88ZT95LIr6NurR/Ko0JYxln7bulXQ3ZPJLBpd3W00PV1jyQCKqU3p2BLZD/NmfGZLZ01z6GbsocfYqMOOZRy62aK539K39L5dfMVl9OqNQX9wMFcEtivNx5WwAv8GPHfOOWfZ1zD6Vs35CgOPKjlZeQHkg40Yv4lAYnXTZtgNV/3K/vjFEiucfK5trt1hE8YWWTmi7tnA3zmwHhtxHprenaSptmSpHZAjnvjz43YxTduaA/bMP1+xL8n2Jg4ttbvuvNlmod+3lsbdbvbaMJyIiD9/+/sLKE5U2GknnmQ3XP9z+tEGsj8i2AeotkjOjPW7aNEiy+f91CnRSwbaRDalYHDFsvk2d94MO/6ko+yqay7FSdXDiJxnq5evZqnRM4Xi40cfTYcmP5TaUzYsymKyp1kEhPTk8d5z5sy2o486kr63YquCXae62ZFHHOoswulfzLBBEEK0pyUCsA6YLR7UKJrMWiSlIiDXXmxYJIZevxODsIG11ISjVaYkJrLIW738HA3btm7jKqsHSk0VwU3yTNSHRdQImLMBKcPttghnruyu/YDjA7aOSC22vrxyi4A8kYK9aAeFqSe46U8fmbbKaiDeUiSl1N+pfs8iGH8Sw00BXUtFd3HzmpXYjzQc8AE2mzplflEerZRdzC7biaQZDEOmbkcAcaaSjfeBoLQ27g4UL9hP0jwM7UrfV/7lA06DgPN7GZZFPRZx1o+u8GcFfwjDgiHl9P0gwKCHKVBT3ydF5MYh8OK+wb1gLcaWerO02ZVFyaPL2wdsQ5/55HBbABsqopOB9uyN14wcOcoS4URG0rCZxKycFhbJGorAu6u38XdBXBqLRHToD+BBsrcELoYyqnhwUpEtEkj94+Sw+H0UsKGcljKxoPgf9Oso+hD6Fgl+3Y7TqGdjvPn5F7YH493mTgkGI/9635gIFaH6jiIVR+xUiwk7MmHFTrEP5KecmOEZnCIL0a6DTDMRS5zBv9kY1iKgwmzJDmGQUzT2Xh/Ge+q6dAC/CWqT00/E+KUQaaWCUovltIWppjEYaLlEYfGK6HdVbQHaq0ZpgEUq1XM5YYyOHIiIJUqzNehRdawGCrZK2wcS6fFB1klmtIfNGwdOnwz5RZBgq+RhgEzU3JiDgVMTspxtLJtkB8y/PtW0QpleKuehfjEdcyMLOh2HKtKGLlI9PRlbaTqsI5P4ocNS/5x36HPdEiEs5DVX20WjBtlR+cgMSWaK+6vP8HqX94YFDsudljI8WRdl6z6BWH1jobrWf8iw/m8cltZ8kKzJwSjLCtRaHGr3TFgD9cQy5Th93WtPSLLCn74P1u2TLhyQk7L5CO+VAMoUsUZri3XajcPanURzL87ht++/YtFQ5nvKSm00YyguHDbW6hcstIZVG2zJ1Jl27nHnWDtK2JW0RfQ7/Tj6jRLs8tMvt8h65IaKyy0dGnkcxzihINmGpvUA4f2LYC7Sxo89EEMSwdiOsWQt26mhUK8g895ClC9lkuNPONVOOeNMsqQmjFJ/hHwr7Y/332djywtZn112+vkXYtyKcARRGPkF9ulnU+3SK66C1n2sBx61ZPlzp8+2MYcfYU+/8E8biKHegIDvgtnTrZjsJq+03CJRUsgbNcbmPPecXcsIksScofbmhmorOPpI2HJtduSIIktDqqs4G5YcdVURMOJwwBHqT+L67qIu+uYrL9gNv7jGiQBvonTxxedf2s8vOcWG01bRzoE898brds4ZZxPt1/oIj4f/9GeLpK748J23ObsvJb+EfdAM+YJMi6BNYtEboXSroVpwWRskjF6ylI72BpuNTuK3i+bab++6xY46GnV2yCpvALN2oPBiPXEogezFPm22YfSoJaML2E0Ndw2jdSYedDDU9dWwZGthCY6zYjLZb76Z5/D/gePHe4Pt1/Pm2XHHHWfVwPLrKUfsAULPpIm4jfWRzH1Po98tChQpCjgtnuxLRr+aIFBswfCS1H6NJNuCrWLb1yyzdlh4KQwR7QLajRDZy0efB3J1nunIHrsNlw2UeiMz2XpAqfqPtM50RskAYadjRzYsW+qThAuYSlC1GiiZPV2CKv+WtevJuEupo7cih1Vl4w8/GEbrt74vRo4azbXY4KotBcDkW5iYnIpd2VvHfeDYY8mwVGpuwWFFoyMqkpVaWORbJNrrKYEHh4Kz/guHdfrpF+4D/sKezvUC90WiMj0q5Ol3AREgPCZeoXC4rqOI07OrkHEJq1a48rAb49BspxA13sVcBelQZ1LTWzRGWXT0MiKgeFLgaBhriUxXVSbVC327pg6j3F6N5hoD0eh10dR4R4AwUPE4pTixbXBKgiaTfJ4Uenc4rShYg3rveJry3Hk5MUM3kouk+UPAWCDXVoUxf+2zL6yWs2xXZCyH5XhvwAoUQPVDjx9cJPnqYKSIGys5M3fe+lnGFMMkejbZUyqGNpcIJocDLyRrKWH4nkqObpuJ7ALtQZiXZF/JDG1UVtFMdNJa22QNVbU+eqCPglir9PyIumoRG+3FAO4mJe/GEUXJ2YLna8yI5uBEs3A6yLrkQHRoWnQSP60nEh49itHu1FpSVZ8T/AI91ReWIEsi2lgi9y6i7HoiqniONZL7GM8akoNTw7Og3e1MX43lXxFp2vjsWq7hAAIOZXlaI2I1VkK6UBPxDx2W6ly6F90YUOHZGW177GCkcK49mOZLjG0n2Z6U6gUVqzk9qIcGLNEYHL56W6SSrR3grQSuMygnFtyn/3cZliJR0fmCgE7Zl6ue+EeI3Rc4sSCDp2bq9VFFj6GBozpGD45C2yyEMOx7P962i+vQA7TUlllobYydePbbOfY8zaF9EyYyEqLLLsTAD+Iw4oEOPyeTyu1Ks4svuNoen/uVTbz5amvmWuzeWGF/vfl/4ROJ+/P6WSJZdHJUp51I9hHXtMumAW+de+mFXtMYSBCST31B4nJdsE4Tef12Glr/9R4K64ccbpPPPc92wNYrHzbSnnv+FVs1/V2m0iLcnJ1uR511BcebQ9bcZlOnfuD14XPOvBCoix48ssinHnvc6rgnsUyfzUZyqJtenBWLZzLArwnGG4LHxx1vVWgEZmHItn0+3e756e02ZVO97covs0bYkscfRI9X6y4bQ8TegxGOo27VIaUWZR+qWWMX3v/wc8g/yxHAnWxrN1bas699zOSBafb4nx+1lZzHks0bbcnsuXbjL2+xxRs229zVa20LtPxBaGI+9eSfLQORVw1E3UWbRivHJPh6M8SRFtZ2JiohijTktLqp5TVQX5/yyYc4i17746P3Qc6MpnG+1l5+/iWCOJitsD6nTfuKWpuYdcX0JzFXCohdcnODgQS//nq2j/oZAbklC929z8iMVdsaiKzXKnrNqqlBHU2D8QbIE6v5uY1jScVZtbPfsqgFitDhbTsgSInAhGL51eMs2oEHvbauvln2ryaKN1est5qNywlEQSm4lsF8bw1PFU4g0kKQNERTu1KZo1cqGdi5Nk0QSAHS6zcMB59uA7JyyNYqaG/YZGOYkhzV1O69h4OHDaFmVmNtvPdAWgLm01s2kHaETJCiJZBSCjheQf/VzNUaBdFm2fw53oRcA/oTg/0VHCvCT2sTRCxQsxjeR91N3tfreUDgsCLwA06+kBPbn3ShDOukU87b57D2NU2G9uM+Mkb4zfR7JysEb+4OLJRRuPyQw2EqLAcb25/uDwdiwnvc38Lp4DiVWEQlZXB6gEUiVWQkIhKdXKzDJAylTjCBC9IT2UljLJRXZtnUIjDazsjleLj+kRhsGc1YImyvdRBxx/G9HIQ6rONgaMXFIjgZy3wg0vj4OGjm7mjllNSQzGHx+q2wht4GB9+DsW3nYnV79KuMUVM9lQ+oFqZMVHBosAB8FEgIglLdRrTRHhZFr+BKzkl/d4KGF9o5VwxXFj/3Z85UGX0zuZxbssajg/FLSLOH4pfkW9qBMuTs5AQFtcRSZmuqrHZ9qB41avHZIkI0A+cIVtq6fg2yPE3Ae/TEYeTjKZC2kO0o22omQhW5QvPAur0BuZOudOAXNN36cGwRbNjtsL+SuXY9fN8niIHjbcVh9MJcS4QEkEF0KNmoNO5XNWKebTCGInlPZyGJSYljFOmilc2QRWSuAEmzrUSN30oUvKu6TvmeZyPSfVQQ4NJFWj9suB7wbClflJMt3jDpQBtOMBJJ1iVBXtUDlTR5thtiie5rJVC4xr3uw4gJdhURwxmDuiehICm87ry50qHuAL/39Ge/Opf7H3cmwZcXrJVBO5zNz8JoA4ppkF7rLugf70kM1cv2KaaE0y9/1r61v+9YNJtJkHOPYHB+i0He2w3UWTTYtpCJdQ8ssV+98U9bSl/b4KOPs75t2+2+s86z7YvnWwTrYM5LH9nBAyegHHG4PTPjc/v5M/fYGuCit/7wlM2GVp2XVkA7QqHFohGZltxuRwztZ3sYJbJi2WK7+NpLrYTaG+GcDabWsmDJQhs1bjTKDcn28N33MMKizi6++GIbMAY4iHUUG5NiD9/1vyyyscryU2JtCLp9Y446y1p643FALfYSQrtHQ12fcMghLpC64NvFduP1N9nv7rzb3nz9Nfv1jTfYs48+ag3USDOy0m0nWeYBp55pzez3LStW2gggsWvOudLufOFDKzrxVOtOi7SJ/Zl0zN7OS1HTOLVQWHLqWUuDZagWgd1k/3959Ck77tBDYeMdYC+/86p9+vksS0cX8KnHH7a/vDHF5kPuyMtM5Fwusvc/B8J8f7pF0Kd4+OhSqO53A+Hl4RTMWaxRkJ0aYCtv2rIBmxJLMAgyw3/tKDXosWz5Yps3d6aNQo3/7vvvgMxEszSKGW+98roNRzorkpEwUnXPQxVC88LiCfikgJ4BQpGCY/wKuv9o6nQHUHvbBtFDmddhHLuIaqK9K/vKQx19M83GGyE2JFBfTlA9C5uTT31UmYnWdSznn0QWp1pWPaiFN56r7xSkJJL9FoF93L1pldVW0j8Vw3p3iF9weDBmRA5M7FQRvLQsVfsVYiQhtKYIxtMUjGAaeaFlEEj3o74+H4mpfMayHMgAzk8/+tCSCKZV81xO3fVA5sItXrwY55pmJxxxBHT+t7m/maBjyc7UHDpksFVt2oB2IAlACyOUaLuJxsYlQiLpQkKsk98lEAT0kclq2G3ATw5/Bb7Fd88PHdaxx5/lu89VGkIbNfzEsMPSzzKeYZUHd2whhxV2ckHzbOCwfB6tnhOCyASZBF9BhiZj4sZHrDkgvD71LhFpy2HFc1NiVPdxOFJvI1pzhGWAMbvHJXeIppNeqsudNJ0202QphYcOinmKgpLh+8eLBMJ7qL6VAAkggRpXBjdCzkrfCyKU5I+rlHOsEprcRtbx6fx51iLo0s2S6lGS6A+A0kBxO5Q9hc5fqhX7alyqxxHda8pnEnh7OgybNG5mCo9YojJkIOn3oN+rDol9sqFkFMAzoaR7w6leJzIBBl1q2N1kLFEcoztDDWpEvqVJ9HAajLv5XgGAeqo0PE2D6aq2rMf4ESkSeamWpIJrO4uyC4xYbL7ArvrwBl6Hg9u21SYyAkF6gnHAC9Vg/Lkwe6Qorx6uRDaIYEWlsE1Aie2cr2paosN285lpZHdSypDOoWCBnTvBqhUAEGgUM3VVskBqou4gm65CvWAb/SfBoLn9HVawJkVkENVWtaosFvKZZf2Q8Sm2BBW/yfC6tQ54tWexCnLEQhXzFEcfqYZnkVLUP4bjihCtVJjxf+uwQg0N/8FhOVztUIk2edBzKHhbC9EzJEF5fvXDWLt+FLz3HcHj373Tvnhw358c9ZC5kRQ856AGUcN5dSZTV4RmvYsC/1Yknq548R/WjeJ6IRH3sRT6jxnAzCbqijNf+5c1bwRCPecKW7Rtp8UcO87q0RmMgUDz8M9vsai6Fq4RqAGIRgAAIABJREFUWTpSWanI7gzPS/fs4otpHzPg0+wExpWcegKTiMniYyDWbEfN3NVsEAG44/obvU/v1rtutw04mYmTjrRF1Lxe+PMDNnYAI+RZ36ddch2Hm4vBS/Cazlew3i65/EoYc+Nc3uvVf75q31LnuvbaqxlVv8TH0L/94j8hO9RYF3BVHJNrI4AI86mLrJ0+03596nnoDsbbQmpXuRMPpYm81zKTO6wfYsL9s5NpcgVWAlXIwoinUwdR7PMlCiCfT5tqV118DrBTnz3w2N9s5ZKlNokpxZdQb7rvxQ9s5eJV9vNLz2PZ9dj8rQ329QcfWQqN3b+47go7+6LzoI8nMzEXwkuzJh2YS5utph7TXwMpYeZK6aKb+moH/aOzZ31uy1cvtp//8mo7bjICwsBwT/35r/S7QQyJToKQ0GQraGQexJyrOBxONMGd5oYN1uRh2LtbcEQDysoR3x1ky9Fv1Cy5ww47BIixCcr8t3bMMcegLlFPU3MV9ekqFCiygPRR9cd5ZiJCq75QTe9NwsFrOKKaj6Xq7hOW9ZDN0Lyv3RWuWiKB3HgFRV6z0g5S8zr7R45LM960dFXj8uQDNITBon0Z5ZZQMJgJC/FWDqFiOTW4GEoS41Hy2Lx2ndVDuhg3dqzNmjPHRgNrivHYiCLOoTivtcyK24HKTikswi045XwccBu9n1AK3TE1AqWqJpwEOUkagxo3Ege1nUKc8wW81LLv6zvn9W8O67wLrvId9Z+yq/Dv3HGFH2G4y9kngVMKmokD2EbOyGtW+95T1zOIUmXUwg4rgA8Drx8BZCdIMY7GxhS66L3qzl982q76BkTDJUNIosYio5KBDpf6fHSOu5n2WouOW0QsKXKM6MfUW8DrY2PFsBO8xgMHkpGWg8PCeZBxRdJP4zJOfL6cZjeR8QbonFPmfW1Nel+H/wKHFQBBNELLTPFDQE4JwaQcS5AFKUrBTfN9JwaoW2PdQ1R4H6gmCSqMaQJOKItzKWYEQynU2UKMa5qyGIywBjaGeAEedSs79HEsOJBYmvwaKuWwOA6aHxXoqybVAmwRiePbCn25D2MvAoX+JpZgLK0GLSyMvWRdqbB69F4dRDPSNFuGPtwhLMJcDBbkLNsECy0BaFRMp/DASDXsNoOztwEb9meUhWp4HoAoaFBwg0OUHE8TMFV/tMVEp99F5hWFg9ZIEGWIUtvYSYf/JvqBwg7Lgx/fJaE2A60DqZZIxopWhlIA2usOOsBGiLFOgbaTiMEbcfdzWKK5q31CNVA5rF7pHTrNXcMdNXbkv8uw/muH9Z1H0doLdePLYeke/x86rLD+5fcdWUDi4YbiaCOtunIPk4CRu+k31JhVbtVkMh1Etq8y/uO++TNsyKGH2TDYdCcNGG4RkFg6UUif9sIbdtLIw+388662ez+fYgfddAWTelts4b++sHf/+oy3TSRwf5NSaEZlLRwwBJWChiqczzxGYWRbLpqA5/7obDuAwKUL+PKf//iHnUo95W8oVmylnnL8ycfbhUwv3kXNpASm2wevP2+bl8xG0Zt7C9R+6oU/tQ56pSJYp2+8/ioaerl2GHO6NMhT2fVVV/+UBtrRNBbH21EHTrSpb71tm1avcjJAKmocPYW51owxTqfe3PLNErvzuhvtn18utLZhh1lvJozFsQVkTHusJCsOEkkacHMjwRcN86k5QP4EejSmvkTf1+Y1S+yWyzlO1t7T/3jbZnz5pd1z57UWS+bz9kdzbMX8ufaHe663j+fRG7a2ypZ+/pmNLUm32+64hdldsPtAdCqpdbWQobaznmsQla3aXmHFpaUk4Yhz0zzfBkpRSSvBtGkfIT8UY3fef5cV0di8fv16e/HZ55EyKged6EZ3kSGpwHNFZEUiUNTgDLuB+MpwVCuXLXfkYhAwoSBtKbznowoxGgh9Fb2Qe9m7oxhfUgnMrgbjVgJPZVOR2JI0BKoTgVijlPlx7q6OwZ5oBpbtgGWtJnxXGMK5JoBS7GUMyZ6NCA1DJot2spBqRHrIYWlsiVR9ZHfJI70eK+IZfIG4LIsrGm5R9NwV8ZnNOyqsCpmwMpqBC0gYvkbJYyQBqRyTgsUioNW1wK3FMARbobpXojfZv6wUNmWdw/j5iHtXblrHoMcEpk3AQlYwjxxVJKhQO+UMLATfy8arzh52WN9HJP7NYR13wtnusPYXvw3DXPs/2Q33PucU9GS5jp9ICZ5JBRmWHFbIA/oe1d+cZx/qL1KdRpBh8JlyAlLkJpvA0GRKeBFKZxIbrYXeFBUU26nJiFIuquZ2cNVdiFiefNJkFgEsGgxdo7IKntMCJKYG5IZmZEEy0dxLwxEk0efkun2Mgk/AODMqICYKiBCYQ4oK3Sp48+jhs1eif/Xal59RR6WWFiKYqCgeRnS0cDzD2i9FDTeiCjrSsLU+DrQbJ9QrZo8IAYKgVOdQ3YXrwzazHJ5bhgEZgP5bPrYwBWMb783BgpyCupqKoqplaYHLYUVAzWqrrocSysLkoYNqo1jeziMeg751w2o2DL0NGNk2Iq9moj9le82k4Q3g8qLmqxdLLqKROtN8VKvHjRll/YEvkvmcRGWbfI4Ml3y1xpikYIjaqJ3tYgZWfyLuFq5/rM4TGGgtzY4ZFMI1okRwo2A+XRexs1Kh26dAfW0Hw1dDYeVOCtoVVZ5Ba8HKEeju62h0PdVXFi042Jtpye7Atg8mwrvhiEnozNXwHOJrnL33B/IZymjlsMSodJFjSXapdiXyBVmwOy2tQ927kKhz+J7tm4/jGZFYEWEoL5QF6d5y08Jog7/OnZ/6+P49wwqIF0HWFWB7wdf+e2nfZ+/vsUItFWA21psKLDR7PrPJ6uzk486wrjRaMlBMWMN6jhg91H705B+tsbyf/ejKn1gTvT8XjDjAashaVk37wpqXbLGLT7rEttKH0Vyeb+POOtAadnfag7eQHSHjpBbRjJxB3n6QnxWB08q2HcA5q+nHKqG1QUHD7bffBpSTwWiaRTYdlZefXXGl/fiSS20Y9YrbfnuHxZF5p0B531GxwT589Tlr3bXBMhhfM3DsYTbp5AshKKm3qc1eeP55O+30M0EWsmwQ03tnoM5x+RVX2J8eedS+/GSqnXL0sTYfZtxmFP/jUO7OIYupxlZsqGtCmR5dza077Nwzr7LbP/rW8s4634b2z7RJo9KtBSc7pn8hFxWVFloBVJPNIbtLxvDVI9b70KNP2EQara+55Ex76bV3bQ4qFwvnz7YPP3rN3iB7W1EJc5Ha0LO/v8f+/Np79sXM2da9AdX6klx7/C9/chZsbTPhKE64k87cPYzxWbMWsgCQvWrjPpOKLGCvanFAg3O++cr6DyqxOx/4na+xDxC5FWvyIOaDtaD8soTWBDH48qlnpaXSwL2LMRssjQJo4RrXksMIFBl1zT5bvGQRTfwH4OyzYBTOcTixP8QU0eMrYQ5GswcFB4o8kQOZSdN7ezmmJIL6ROqD7ZJLo42gXWLLsrFcm1hxBJBfa9u+xWqlfANbWFqckp4TwqEyRTfrWq0mPk+P10Yq46JOtreLPZQDYaffcCesJfK3yg0bvX+qqAR2KesuGxazAojt1bug7Q+zDRBMUqlTibG9dcMmlPALnX9QA8uwmN6sHcCsWdi6vXW7vN0lHjssseZmkoxIiCEa6KgWECc3ydiG+n690vIDNB1T91hE2GGFN1p4X+1vmN3xhB77Ro54fSZg+/0nhxXOsPx9nTEYyuIUX6s/SFErhhmytV8cNc5lMoUzBqafCoNSBFcEqhq6vHcTi7MNOEpfKmiOHj0OPbMyalyM6Ni5i9EJK2Cj1YORasZMHKM70EhjDlB0DCw8sHjJnERLfBSsNiE+052W7JGy6U6M32Kiqve/mU1BWRI6Ad3eHa37VvUCCe/1k/juXIKT9PPp0E3n304cVqercSAoGYKLBJFpem4KBjuPazGANLscJiQjlKhhyWEFCtuBwwoYmg5b6vPJZCLow+qA1tyJiGcn2ZaILC2k2oIFIzUhFJWLTgrUhLZu2JV59ACjtqLs7BqJKmry/qKzthBFfrtwoZXD4BoJhTmKzKibSG0r/VlZFOqziaTacFi7qT318bc8OvLjGYei84uRI8c4aREXiQYsiA4noWhK9T4IUshBtdCbkuaTpNUrVV3XwPThLczQ0oYJZdoOs+pnv7JEedIy9KYDb6jNBoI5Y0iZTR7W32I1YVVEJ9WgBE2qXqlIURkWi0OZ1f4Oq09wcijTD3mP4J559ODexO9nQFP/vsMKEyPC/zoKINKEHJYLCqoOJu8s9muYKfi/77CcAKVRHkA839DPMn8dvUostAEp+aglnGK9SQXWjmHbnt5nK5ELuv0T9AAnMoxx0Bg7qnSodWIYyrkXM598ybKbYu3MUy60lz+ZYpfc/3PqjUW2YN4Su+n6m1HMlgYjjb0YywQYM6PKMyH89NocBGpFWIkjux+DnNYtt/7atlJgn/XVl1ZOfWsLmcOrL7xoBx88yX4LS3AnRnzoMOpd38ywRTM+prG4EWfRZseedRmTlw/ynqHZGNzFzGM7iSnESSAgZQMGMAH4SdvCsR5JjaMfENE306ZbFfXS7ahu5BfkoM2YaZspUiZS0+2aNdcuOPhka8kYYK9UNVgBE52PP+lAIPY6G8RU0pKcRLQYqdHU17P2yGDIIZPZR0vXVtrUaZ/ZUeMH2LiRA+0vTz9ni5ZuM6vfYI+9+JT98bUPbf6iKjtjzCArGDPc5sFim0G2Fwd56+qLzkTN4kqLQyl93op11EvpTwPKa0V9ZQ29SEU4CQHwIgBJ0qmSPbIQ1uP8JfPs+ltvsmNOOdEnCf/j6WdsMLBdLtJKUjaXw8nNRdAXDUPZjSqyphJ6xIRWqB2lPwoYmgdYQT1YBKhxZHpSOV/PtRoxeoyP69kGeaSOc42Xw1I7jFTgyWKjKXFEKQAHHhXzroXgVPXqThGV2ICafxrN73podalev5yp0rvp/RSKoU0nTU92Gsck1aEYlTyCwq47szb1gKJCH104nEg6CxHhJKvdRM2acx88YrArWXSiBjSgtAwRlo04V0aOUPNsofSgGXsVUPMzCADSENStUJYqEV2yNI0UiSTba4RAFosWXzoIQjuqIlJz1zF4YcbN6v/AYZ1w0o/Yn0F0GP43DIeEnUzYibnT82wqUI8QJPjdzKwwJBgQLr6DBIMMa1+kKQ8QZhKqQE6Kq07xNG62shj15sjYNRIlKB3vIHvKB0IYjjeXeOtWbrK61NWElpcPBZZUWZ3VafQRybNr1PvXQHs1dVVWPkjq0sg0MZnV4UGcVDQZVlKC4MFkN7IMR0XcNcrmEAlMX74M5XEJ6wZirSIGePFeLsyhwGBgmsOeYrO488KIucPiovOcDjXu+TDCIJsQjVmOR1lBKvTrAt5/oCJU6lfpsHTksBJE2ZZBlsPyXiEclnqLZMZVOEWWpace/UUcVoe+l0IFi0i01AgcViWzbACFXX1dw99EgmjSmBE2noSKg4xBi5OnEZVJlFNCxEci0hnL35B1BU5spkCM4QB2aWZRqiAsWHMrQpbZKAFE8p5yWJGQNjauWu1kEfXnaOG7zqSyJc4tDcHcdO6Hq+BzfST4upaejb0YOPX7+HpRMik4jNfIqKrHzzMsXt+KsxQTKxPj9NNDxtmBZMkJaOvJufybw1LgI33B0HwsTTqVw/LaVpgt6Bs1oMh/z2GpT+UHDiucWe0LrryGJfhOuL9g0FANS/vq/8Jh6exFTW7qS7N7333fqrnUo6jbpWyvs+OHTUZAdLwl9B9kmxPrLWV0kd0z4z17kcbQ4iOPcfLOOFTTc8m4S7c325dPvWKnTTrBzj77Env5mzl26S3n2NbqVvvN7ffZpsXLKG5TcyQYVLE7j6xh9IBsq6XZfBlrXXOdOskezqMB+JSTTwK+6rS77rrDrr/6Wrvxul9gsJLtLEaUTD7lOOBd2IQ4lr8/8YhtWTITllgJQVGSnXLRLywZBxLN35584i+0SwyGxHEAM9OI1GkZOev0C+3yq67EIW62CyFbvAOE9u3yhRjePithGnIzNexVwMqlkKx6lqy226+4yR6bvtBijjjNEoANjxxfQr9glQ3rl86gSEoAiLCqVlmGE+4jaydYt+dfn+I1qGMmDMIYRtvdDz9la5atsrMnH20nnzXZ/vzmJ+gPzrPf/+Ymm/HNN7Z4217bMudzK4JGf/+dt9pwHHPl3g6r2FkPsQNIGyh7D+u+mQA5HqFu7XfXRsUWrVq1zKbN+MQy++Xbj3/xU+TIUuzj9z+w3TiufALuJEhky/lsQYzZOBgp8qifro6aVT8IC5oC3sj4nzEgHGIPLqRdQX1ZQxGk3kzLip43Agbvduj7u8iyZAujXKIJ+BQEKpEanmZnJeEY4imhCLVopeG5jWNuw5ipHh8NWhJFb1Yb86fqUSuJhlwVqQwr5LA0ZFO9kpHsASUcvdglbcYebEOrNE1zCGTpy0omQ4xk5tUmKP+lBCzxlDK2IjNVwrXfi20WtJjNutq4u9IGlpUhu4QaD7ajCJRF40Y0YT0SZKZt7x56tqIo3eylPEJDMi0LXSiLdEC8iPYm5h+SLoIt+x8zrJNOPNulmfTl8aYMTZiA4YhYqHYT2Gk32kHdKqC3S3nAIawQNKhoNpyJOC6pT+bvzrLS6/R+fOtkBRZeUkaup8L6vpVC515umOAksbkSKV4OBTNNwsCr+JnMohZtfQviizI+SjsFU+bg0OIpHicDU+3cjR4dEZ/kSfrg+vehbJ5XSMqK5IvkiDTqOgWxxwTk9QW/dZOJdOD8pixcYAu3wj4U3d4nNgV9Z94SEL52SlsdBwzOMajDCQJloeii89p2Iv9OKXAQFemcRXsWOSEO458BVJjP90OABMuoYcVB504Uq4/Xid4ZtB7IGoomj9MUCqXJwxqT3UAUJdIGGZbsZivOqQ0YUBItNdu3OiTYBdauaycjqwWsWlZQ3AfWYLN18hDJoYMITlmfyBVqCJYjqiYKjMSIimQiKNIHc3Ks6udKYQEKP1f/kJTdN7E502GVpfCIk8CwrplutdhuZHBiDkrLTMfRAvNwPRp5u+txniJVy5nId3jzYiDDoqYBFYfFxtRrOojGUqjNDWXt/OJImll79nBHgskB0Wwur2H5+gEihB6tjFJQYJ+m9vKv17MkxKzlrOuqDD/ssLQOPcnCYen6eKAQZF0O5YXXuDurYNf477UnyAa+S7JDrwkRMAI6e+i99btgMwVrRdyZELPQnTVv0swNjxk+0n71x7/bNoKQVDTsDioicNsVb2dOugYGG0K3I9JtdfsG62MMxzWvPm27UdXIHjfBRzj0502P7om1dX97w2J2t9iF5/7YNu9stpwDh9qQI5hSvKvWbr36V1bPBOpu1mhmXim1H8gXqEmU5CajQ7jMdkCWyQSOigVSvY9Mqg34qIKm0QUY9eEDBtsf7n3QDoT0cec9d0K8QfsSKnMF9dI5779mjUCEsg25ww+0Q8+60BKYOdWAsfrn8y/aGWec5fp4+QSUM6h73PG7e+w3v7nD1gOJlbPfN5LhravZgrRTmY0cOsq+XL/amiVCvX6bHYzW4dFHnWo3f/itTbyEYYr9ZcyzqbU2eC2kHQcsx5oDapKD0daIm5q9sAafeRMGW4adesw4WwXz8eU3v7CtMCMfuPtXtgt04IVZoBCV6+yJh+6zlz+bawvmzLdNX39B31eZ3XLLDRaL0sgOdUWT7ceyzyU3tAXdTLGV1Qju/U7YlN27ttuCRd/awlU0AePIj4DAshznv3LOPGLGVsRfh6CSUU9tZ7232aQjteT1LIy1CFWahbeZjDpJOp0gHGqq3byZScjU/jTZWZCiIMIiKOJbCfQ0x0t7RgSoBJxVhubPgUJJ/SIF55qE0+ri/BrUzkK5oJvjl2BtBAFtJMSGPcw5a6fOH896d2aAVHvYpyoB9CrLUv3ckQ9qW9iGVrKsviSud/Fw6yXbyoAQt5kpx6mMDxrAtOa1NE0LoM8AJtwKOlBGk/RG2ghK+hVCNouzDUDOJdTwmilFqMcvE9ZgDUSQLPRGlU3KdmWgVsKn0Tq2k70seSY5rDD+F0oCQsjW/pA6Jgta+wnnkBh8x8pwgQzh+OG0KrTp9QynF4T7rdxoh2pXYYUL/c4D2mBshzMGndwQ6Fq5gdf7ctSCk+KQUkrLKkBElfqSlAG4kG0ULZu58V08P40blITT2kN/0B6Uf6X0LqejJsQuooZqoiCphqdJeQGtrcLCIlc3zkXIM42eh3aMeiyspEjxwmMaWQgwBMlckhOBvmiSUzGlA6PURaTzOj0hG4ne5LBU0PQObHfkssRBhuUGKGR8ggsZ9F6JVajsQQauVQQRDGYczX5i0ilzimYDxMth4chyee5gHFYJKtcJeId4rlWcalxq7HObF6TFUdT2vJ6ioYYoT/Rh+DthM3VT3PVRIZxbN9egBacthxWBsVHvTzNsKsED7Rhjyb04m48iJ94OrcEWp7rKaQX3KRgrElbpcHepnjGND+H8CGCBWRkGyTXLZQP58D8iuAoaTUU2kUq/zt+VyHldC1mamJDForar3sWGEHxbxaDIKqIvBGN4Ps8Veir6P9GVnH0UShDRUoPQ9cWQd1HbSeCaxTW22QEEITceOtASIZVIeUSCxxq3ohqWlDtATh22i1D9SvVH6Vj6cEc1bLueROCwHM4LAjL3SoJwNRPMa3D6Q4glq0xaECC7Q2vd+0H0d/HrqTv4+pUj8+xZbxU4Lv+9otgQBh84RW2CwAnqXPUZUl5qh8YfMSTTukpgku1NtJt+/Sy1yRgbPyLTCpliOzHzKBuef5zFohiwNxcB0sJu+6Jhkz1AVtCK4GrJhEk2CsgtZclyO7au1z57/DkbUQKEduRZ9vy0T+3GR29mcnCy/QPIcOr7b9EkCyMrIR01AhCJRKDBQQVAr+02F8ckwynYagLZ9o+vuZKacZM9+9RTNrR8iH017XNbv2qJXXLl5XbSOWfTNxlrg7m3jzOefv38r4DmkI3imh9+1gU4n3HA+sX26SefIh671M4591wrLiuF3JHL+f3Ge5BKgfAzgbTmv/8+bRNNthbNOhnq3AE4Nphl/VBjX/vOVLvrzPNtWT1KG52QpajxTDgYpl3XLhsxvJgIfrdlsL8y2U9ZkBKiWJvqpVy9ttreQ/5o6IA8O/PQkfbXJxk/gtJ9FVnGCy8+Ye/PXU4NZo3FsA9+dM4ZNnPBOvtm+gxr2LDU7vrVj+2gY4+23PLhNPASuPFft1i23O/Vq1ejyh4MmNS+6WbfbSOwnfX1bJSydtqFV13hAdPKbxfSb7SL+kwi55qFNNEOKPM73WEl4FhjZMcghqh+k8ma3oAcUwEOvR/7ah11PYkmqyakcoh+HsoEBUmqVcHgFdNXiE0kAaYmOsdiL0V7T4inaR+nJYHrFpyDmJQSyPUJ8CBVMVKmIJuu2wIpCwgugTUoFET9jy7kwPmF1XSEInRhtImdsL0gUoVDrSuzzPKpl9VWbGEi9U4bPnK4q8xLAHsw5KAtDP/MRdmmAfWSWAJHTSJfgaBwFhwESb9V4dBKaMau2raR7DODcSTVHkBLmDyRJKQWIkYCe10zyTww9CQB2yfkw6HCICkI/4uleCzixBO/77AE5ez/Fd5/bthCbxgY7wASExymek/4jWVMXere6etBwdohlZCzUmCt/S5ZD0nuZ9PZrdRYPVlJOB4VGEXv3AvFtgl4SocjirrEKeWkpHYu2ZMkjL6ICs4iVFYDJVZwSTu1ktx+bGayLKWmHfRMrF63gMiiyUaPhbIJfJRIT1YszMFEZP27MHatLITnmaWzWyrncstyWMEZOsznPQKedOmCBo5XFkr/6iI7HOYOizkzMOR65LBIfaPEOOTix3INJDMkh5WDoRMkWCzhW+DCHzqsHlacnFYM2ZjumZp9Y+R4cOQdRIByWJqUrAWqqalNLIK9OHM8hQ+kU3QlHcB2jXWRY8Ioqy4UybXrkyI7G1Fm3HuguJbq59qnQML5eEOulpWyCplYTquLyCklO9vlneQoVNtyajmPNqkFQKeWQxBlPo57Ke04n+ml48Bh1SLyuo1myhbN9ZJMjBjzQum4ljD1dSTAGEHyKqY3btnhS9jKlgz0cNHQYmpag+ij2c1E2kAhAoCSoIfeO2DgPuBNz6oEU7q+oDIusQYDrUt3J2FZJs+w/jcclo5P95vN3csaUyblDtAzxP13SjB1TO/tg049rdJTQjUuUXd9rWAUMjCGIwgkyrrJXIrs/Xd32Qt//5Y1G2HHYpRz6+JsYvYJlpt5oPUOTbGqZAzC6Dz79ZSXbDr13MSR461w8HArZZ3237DVEqFvb/zoS7vuvOtQbKGfphgo7dzxtnx9td14w6+smYCvE4ObQXCYTMTbj/6k4aV5UJGXU5fZYoXUrTJgDf78Fz+zgmIamFG6eOJPT9j5Z//Ibr35eicdPPTIIzaEjFBwdBbr972X/m5VwJRS+VfmMPmSay2zZITr4d3/wMM2jhEko6nHFFAHiiXbveCCy+3662+wed8wKgU24cw3X0XQGRUU7nYKWUwxIsJzoX4XF5Zaw7Rv7G5qcI9+PMv6nfVj29PdbIdC3e+goXgg6h1JGLk6ZK4ycFhi2gkZEAHsA/qtFi1dYZeeNMlGQtT41e8etnU4wkFFSfbgbTfbM69Ot6WohZx94kRg5FRqbqttynvvsHf22F/+fD/syVISLCA3gs0GHGML9VpBclXMmMuC5q29rObiLuD2ZShBfL1grqXS63YGbMsVyBdVM7G3gbpTJjU8qdFspZ4lcoPYmqkQV/S9Sh3ZQOZ1MOmkhp4PvCsixjpqawoA5ai2ITBdw2DV4TTf1mMLq/hZ+1UN/FIET6ctIBVUSoru8TiGJAJ/oSIN2MsmjllZlPZ0hMs2NZINb7K9lDyigHU1mFXcAAAgAElEQVRFwAoHpGIWag97PyWv7yQYlfZECyhOd0oBjcQjaSPgXLj/G8jI+zFROJOpw8ug4WscTSdBcqfq8hzLpq2bbdCwwTSgV5AFt9mg0lJbTYZbVs7crJpq4lBsHduxkQA4CtumWWp1OKxYgmmxBv/HDut4HNa+0e8egIYM8vfcVvCDOyh/hGFBGXd9lGA07c8gOxNkEwgD6LmBHFLYoSn5jOOiZcNMEj29gGKl6lAyLGIKKlsRTr0HCKmZi6/+n0yKsz5iA+OXhxKA1I0HDCgnG2tx6RPRaFUg7UdmFS22D4KgghgbWVyqbTUy42bl2vk2bHgZjoo6i26CxpFIn4z3beEznqbhsgmn0uoSOyICBA4qYDlKYilgP4YSoH2MSS2kIHbGDXBeneoLEpUe6RyxbwS5eTYiCjtQTjabewAbvp9qVxhmSbXE8t6CIeQkNQJCH6Ljc/hIDkvZEM3E7Q3UgXBYMhAtbBpNCG4gy2wkihKltRun1UNU1cFntmsMiSAvFq7YOOqHADRmc6vdMMgmxIYMn2P4dnv9UhRyMkXXfWRB63m6LzFQlDVBWV8qIGvKah/HlSz2khqFNcSTgKAIBpiyHH2KJlXXMeZhC5h8o4ZXhhyWsiUZfTksHQbcmEDnjGOXXJacrb40r7kfkeZPmD80iXlPES17eLLBbKQpnKBA/Vg9UMN1vIHDUhNxyFmJPeiMjdC61hsGCZFr1CkjUn/av2VYyqzI9DzDUqaloEVZrqAWkWJ07A51fw+H4H2DzNW128J/Uiamc+El3Rr9whphGLnlHE8DaMxi4BnqETFH26UXv8zk4ngbWhRjB2t0eW22TSw+07phYPUWx9pO6lk7SmPtl2+9ZNWs8/QxEzEUedYP6vQENALXPfeK5fSk2m9u+5O9POUTO/f6C60nJ8o++XyBPf77P3ifXiNtEEmZRZYL2WIk855SEMpdtOBrbyZPpUl51LhR9FNd4oy2RTQAV2zexn1tsd/ddadNPvUUu+t3vwOKInKmtqKhh1+hdFGxcgHTlqMhSYy3YUecAq19OPWLWnv2Hy9QGzvfM4hkgtOZsPP++sTf7OqfXmcLYZkOZR117GQgIhF5NHWiNMRn+3A+m0ERelCnP4rrPvqAY+y+z5fbwedeYjH5GaizFKBnWY0DynTF9Q5IBgOAKUFTfR+tZcbWW1M/5+ceu/LUI8hiNtlTL7xq6xCbvenyHwGzDbJZ81bYerKmW2+7gWbfr2Hj1dhXaB6OLEuxO++8xWrbem17fTf1JiYA857VDDTcASNOwstCbJKABxW01LDvFsGslALEhEMnApkj0wTE2ianQVkjB7UICQFs385rlf3jwFT60Dw6LUDBfpWwZ+OpFReBGEnRZheMWjmvfgQQi2F5ZnDv5ZCrqG21Ehi6SoVaAVgfGZChoiXXBBoiBnIqBAnJg0mZppc920Hg6xMghMRAmqlhGGMXfXDRGBWhVFrTXT6UNlDzkcNT/UsEj0bQnDbIOinlY3zOWQaswC30p8XidAaj0LF+9RqQAgSDmc9WSVY59oCDkK9aSPtDKTapFYX27TaovJzZYduAEhFtQGZv945KK6XuJ7kv+YtsMi4xB6OwTf9zh9X3WMQJJ1HDCtzRPsjO602+q7//5cq/OBYXk5UhD9Wlws9UpKzalsgMyrBctV3wCj/Kk0vJWJFzCoZvMPhtMhFDNuyXWCklcHPVaKqpqK1EBrV44nYiWg0wFFVWPQeCgwT7KTqRyrGGQmbi+Nq4wI1E+YfQ+Z9Jk2IfIwBECxdUpBEoUnzv7mthkW9XnyZd/WQBRCa6aZ0YuiYc5eOvve4zc0TNdtgzdCPdWOm8Q0X8PjyZO22OM0w6cfkld2owbVT7wXBKzzBKlHYtMpEuMKJJXA/anykwQ77AKCepvoVZj5PB1rVSVkOvVRAQkDV4ZgzGy3UWLNi4p5H3gyDBdWok0tbiUIbVBiOoU20AOCwZ4Xb+roeMvhyenFkEz43AwUc4TBlICblkkJKNUKag+6gob/8v55g4c1G9aBhkV0fHWHOeKSxkRWY9ZLXhydA70UXTtUqmkKz7L1Xs+oYWd1i16hPjjKPCOov7ILUAltN5ei3Il2OQuep9Y3B0k1Lj7coDh1sJc5MiMb6xov1T5/OxI2IKqnmYY5K2oA/edCKGYEFlQ0E9a9+XTlp6h4IEcaj7HJY7oSBrFkyggraasF05QxR5nDJhaJCtuXx/+B3lEfW/RiY4Zswf5Ikl6RQagkpU2QzBKAZD+JN7brGxk4fZRT9mCGLvFobiDbcNG0vt4qv+QnCWasfBaMuu7bYJ6ZNsUPaBFleSb1vTKKIPgfSw/Et7FQ3AzuGjLXvEeAx/hg3ZXGVHIdvw7u+fsMNGHUvRfpLNp4frotuvsJaYDrvt5ocY1LmI9cHMOeYeZQG150MtLy/OtHZkclauWAZkiKQZ0NXJp51iJ+Oc2glInn3q73bCcUfbM08+ier7Jvv5z35mp59xho9zUY/dIw88aJuWzrcJ0Lw7uW6HnDiZ+WljLZu+pFdefwfm6TamEJ8NHJQDK7DAfvPbewkax/pen8AomplvvWU1mzfbJoryqbmpDIwcYIt3oIlJf08LrMdrTjyHnxkSmIU+4thxVliWaUPLUqldaZ1KnaKBwDDKSsgONZpHEPY3KzfYNARoR/bLtpMPHmfTPp5mX85bZWtRjX/2kTupo62x1ZuaGVO/yH7165vt7bc/cVblzq2L7YIfHUm2dIZtq8NpxgHesxZjMFhqH6nB0QiW81EzDv32eubzNezIbTuq7JAjj6BeS+MujqeWgDsBW6XpEXup62nasNh+ImAkAQfuYVCixL6l5FNRUemBexEK9VU04deToQ0aNMSFZhUYDES3r5M9VI1jkPBsDIG4lDSSQTwS6JWKE9xIcJhI0BjLZ0raSQK5Cli9RYZgL5bjaiE4qKXWFAU5K549rkRA04NVyxIsKKfnbGLV4zW8tRNtUUSNe1MLqEcixUV/2s5N613rVQnCVtbXoNJiiCG76B8stj2MGpIEnESEt8KSLCIRkYBw9Z5d1LSo26HGU8Q4nhqcpwK6NAhAggJbcFpqZ/mvMqz9ty3W6rGIk08+ax/pIhjgyJc2ZDib8q0naOy7OVjqKxI0oGmSLsXkmVRoCKRqF2LTYZS8tiMGmSJ1vk9WkZ9v+lOgG0yGJOMoaQ/9K/ZaHYVJZVXdGgWNsVYNRA9h7MoqOjGMIneIAqoJutKVUyEvv6CQ5tgMKy2XE0SWX/aUwqRgxmiJR+K0uoAG0ygcatqxmm4V9cUyep1KtG3EAb71xZcoDcCSc2JF0CjtbivEEvTzlBv3VrNAmV2ZYgAPiZyhwYKxZGsIzuKA48kANO5DDks1IkFoiTyII60/LLh8HFasZtrIYXEecWH2nBQ/PNsKyAlq6tvnsKC2i1XXwaLc32G11DKWHfWMLs5NV9odliR+dO3FMgw5LLA7LxyryBm4W8n6B9Wb/R2XM0E9uAiyPh/MQmSmjEsTf3Wu8isaWd8NVq6Gy04gyzZw+HTougVAsU1kf8qudG2aWzpsAxuzGgOjdRGlDCRg8GixBTU1r2ep5sb7euYXcjIuJdNrqa01dt6wUjsdIdZMZUY8P5INkaCeLHXsA7H2sfEcEnSHpaZifqeMSz//HzosSV0pIHFCCJlIL+eprCwI2vYL6txhyeHyPFlOv6qCQNmMZMvtaM61UOOJxtF8w8b/3b2/pNh/jB1/TAqBl3oHD7ann9tiL77ylY1kb0xgk+e1Jtm4rNOtk9EPNj7X6roqbNBhA+z8P/zWljF2I2HMBBtGRjO4ucOG72GYHxp7m2cusDtvetCWrUd+6+yDLHNEic3+ZpU9ePeDEHOAoQgasmD1ZdB6UJgdawOK0m0Zkk8q7hfB/FOrwI033QScN5bRG1vsrTfeAs473+6BeKE68tNP/ZW6cy7XNJlABPX0Pz3KaJvtyCgRoaM2c8nVNzBqBRYulO7f//ERO2TSBBs7erTvTUFO1/7sl/bwfffbzOlf2ZHjxtuMD+mdQkhXjr18SDkMtUybt4MRQ2QMnYuW2YO/uM1+/dwHNvL8K6wOzvaxx0+w3tad0O9zAQwI2nAQhQitqrivuyF0QVqDmyqqbdygYjv14LH23N//YbNXVSGAu9OefewhrjGsvto91o8sZdDA4bZ81UZ79bUXrR3Jt/t+exMTB0psWyv2BiXzGPqe1ErRTADdzOdpnI60TZ3ujh3ZQAvAkiWLPVgaxrDTHTgdWYoaVCBiNbePjLQaIpiC6pTQ5AOxeHfQ3yg4sJlAu5balvqXUimRSNNQJY5hggaB2aQkMRiZo2oEeuuoV2tZqT8rntpSCs4hhUwuStMByJpSxBpkvzQyHaGJvSjSVB8OK0bantz3WkZ9NG/f5LO6FLBL/UIqHAqWdY7BmlX9Tm0zHZQCUNUoGuK0/2T20ablSyw3O9eKyZ5WLFlC4ADaQgDXwn5Ix3muR4pJI1V2k2HJ3mk45kZ6/soIuHZAiU/C+Gsem3QQRaRLZdZZPWtKIrj/Y4c1+RQclp4uy+SHq/EdwZRbN9ph+I/fxWtqJ78Tn17ZVSz9AI6uyM6EqNO6SJrdosm4kvlRlC1mn2OlPDcarKScND4LR5VOzUrYcDIRgy5VPQatiRvYBOlChlEGV2rKMpBtGF0v4nMDRCzo5vNFORVcqIikgddtY1hgLCl2GjczUguNKEIjR+JZ/Iok6kiJc0hjS1mQ2iAIFVlcFtRSFsaXYNARKEKIURWggYHDCgva6qYGvinkuMMO2mteXEGMprSymnFYEuuMF6Qnh45zkZOWpE0sz0uFStqPAk4+mVqCFCk483gWg5xfULPSpztvzqN2z7BEDCDFb8IoSc5H0FsDm6cTp9BIxNJSg9gmTZWqYQmqUgamGpb3YGmSsfS6iBL7+LucqByW019CmeT3nJacEu/hGbHYeApcYOypXijB2qDHSY3SgdKz6jWK7FLB6aU+sRvKbg1jwPsTLSvr1b3XBtqIQsNOTS0NsQKDOT06v4DW2g0bQWYgTGDwKqIywJCziOnea4OQ4voJtY4DECiNjgOiAyuNk9wLGbUIF3JOYgc6qypEdZcT+48Oi40juNQh0zCiEMqwnDDkmVXQzyZ6f5QcqNiaZB5iV/0nh+WK/kRL6oXxQp0cMefVC9GAkrdtjAbiOfJYqwWque/2X3Ivtti99x4HBFfPtSVo6z7cLrvqGcZ0GJp3Ay2L69lQcJLFoM5eEdNsE/KSIGVUMaJjvT0w9T1LmHQEqECqTSoptRyYmAcwCXfx629aSXyp3Xrrw/bK9M/tzBvOsTYux99h0X38xqsM4mQ4KsFUGmSArNQIWIOoVVDbWLRgvg/7LEPFPwtDeN1113OOsRjQba7Wr76kp/76mF1z5WXICB2PkjfSSpAonnjyeWZO/ctG5VHn7NlrA0ceZMcwLqSPfbcRlttHDEI855wz2ed5TCPuZ++//7EtZZzHBczD6oCJV1tTCQO2xT7917+YA4XSAjJSvSjXr2ftdK9abkcwhaH/pMn2h8/m2yGXXG4ZhZl2wLAcRrpTG1ZdkCBWgwALc5K55prKgKI7duDNGcsxwmR9g7KtJLnHnnrzM0Z4bLYyruH1P73UXkCPcc2y9Xbl5ZfaPKA9eP/2wUsvIWGVYH94+A5bTVtMo9FP2CX0h15OnIL0BsU+jmJtdbN+ogk6xYaTcsxyHqX0Wml6gTIswfWyZZKSklD1RuBJycRJVDqdfkcRKQQDihlYw/O7WFsioAg92r1rj2XDsiyiTiRV/JLSUohpKe4MW3lP1ahiCLiTQac08TgKgo1YvOIFJBKoK0NqJnvqwPEoG+ziNXGyndiKPWuXEHS1ul1UvboT+6qNqDqjB1vsdyUj7QRmtfR/Jg8ab/SqeFYuQdxGkooR4w+wKlQtGpBq6o/81zZKA/3KymwLTqkAJ9yHzaunP6u4uND2AKfGozoUhd1rI6iOIwBU87f2RzZBVyPBdgTwoqNLbhGCOQ4OL/3gyzOsM04+A5heOoFB5qDx8z4RVcw1Nn4CJyUh2S4+oFlyQHhHqapHYSA62ejNYLYq0IezIjmyLmeA6dwD6rtMvw5CmYRgwTz1TeGd04iKshnMpp4qORdlK8qyqkmZO2XsMRTdXHw5vg4Mt1gzaqpT8V+bSXTqZG5kHkVI9WZp7LUwYRX7Fcnr/RLBylOpke2uriU930tDX45NOmgi0Q3il+1EHbCVltVstxWwcZSReUMzF1VZZJzLTQUjI2QLw5CoYM8or80FxttFdAU/spDbceI9LB4dXzfHSxgGpRSj7vz4Hkvmn0IeRRg3+G7eMOw1LEFZykxl57xoH7AGVUuLYuFpplI1bDvN/lJtTk3B3WRoe4Ej9iKV0sa5q8m4m8/oZHGo2VHXTlOHlQn38n00nyOKu5SoZUw1qC6eexcMqRYpIMQClaOQ69DGwAEnClYT4UVrRHkDr9XEqz4cbzvahrn0+dTDHtoNhp9KzTAZCCiGbFUd9WIstbEpthB1VaKOTULG+QXwp5yV19Dk+sLZvRbp92pDQSKmgCoZ2ZlxsNrOY4zESAbrpcRqjAqwMZFpTB+alGyMXuBf1RtEAw5qWWIMivUYgvBCDcMuhSVVAK5NGPIMq+w6oqeATQ5MJBoefu/FCAFu4eK7o4vggigDd8al6nyon0eqCVoZltPmlbnSi8Yx//2bFbZ4b4xdc8svrH8xEAnN17+95w47/cwh9pMradTsXM1xl9gnX6CL98gniNam2dgDi2xRHyoPk6+xCohEpUSkJzeiAxndak8zYmMGa7DfZMaBYEiuPnwSg6qI9JessVXvTbdLTrkC8k9/q4fIceRlR9hOiu+3Xn8XrDFqidR9U+gDzCabycFoKFupgP68DmhQlOPhZFdnnXcen38Qz20A4oEMgfGZ8uG/bPqnnzJy/mIrQxOvZNBQq0Zp4fePP2ntVatsIE6kDxXkw086zYpHjIUcUIKu4CsOC53KZOEM2HOlRaV27fW32BWXX80E2y120JgxtnDODFu/4lvbgoxPXlmpFY0Zb7NwLjno5m3/YpbdceYF9uKidbZjAFqFucV20fEHkIjRF4ayagys02iCMsHqecxmSlCbBfdl1tylMPw2g3QwTmXCEIQIdtn7yFZtXL3BfnnNJdC34/nMDfQUQtK4/AJ74+OpCNPutrU4iBMPG2bXXX+eLdlSi31IgVgAEckDPaSauP8KgKJEE+9Fv5N730C5YsXSb5FmWkpmOtpRIKnNaIRIH3s3SRO6ccpN1HITKUekUS8U0WwX8LkCOiFMlewPKcjLltVCuKhj1l0xgbWUbnZUVoFIDWQLdqL0w14Xc1hjldhjqTi8BBTi+3CGcaAMCTAbxMAWFNRM36ao7qqliTRE9G/tO7bYHiDlRK5LOsS1Tke0yLXIBoVGyf7IVoglqSQAFWXIQSMZ7pgLaSzJNjHdvBCGYBw1uXXIS5WhYVlDdp7LcdeTxSnIK5JGJNT9PJKRbgJlNV2rDFTP2ssjQaij/ijCldZaQz0lhF7EjcUWlE1yC6PUxova33NZASR4wunsOVkE/z+Q8VF06Rs2qNWoJ6oLj9fFDz3UUCI5WI2CV4+NXhQU5YON65tXWK/DhN89lK0oalc0lEo6qj6lBF1g6jlKZxWFyGnJwCnDqsO5yHDLKWkCL3GCO0bHWXnIIchZ5dJB34S6gj5LEjGBdRO8pIxImHOAyXZqsCHHq8UjnDWNzdAJVTpvUH9bywiBnWjuCWdW0V+CoOqDCvf7eM8Z10BOyodOKtsCM5fMlAySFm2Xzpfz7uTc+liMysSEfWuctQRmybe8LpbM4RXhhfrJUeFclEHFeHAQMC21eJwqp0jDHRZnwu8kPVuzHXwf4csGFoam2vYQQOzZJsppNWoVEC7kpHh/Sba083cVYcXWE9VVOmydHEsCTlXYeS3D1ZCFQy8A9g7HRcz4fYRLzpPjEakhnSK9RpeIei94U6oZyoa6nf1J9qv+MDxRCQu1ivfdBXzSH0hDkJycpTK+CqIwMQW1ibR2fPKpO8gQLPjfOSwvEInMw/GQJQ5lo56HQsNBLHgGi0P8oLaHA+tjw0VwffYxBOWsJNXkck1ywBoNon4u7iU3LYLIWRG6Z1j6fGe1hkpQYYclaryiT18D3Bf1ubHOJEslw+jCorpPorLIJyrY8F/wHF0bItmldW32yPuzrC6xxI468Rg77aQjrR9r8NW3X7Znn33AHr7/bDvsIAKtnhbLLDjebrrpdXp99rC2GdFB78uCjDKLv/CXtgsfeEZylx1YvRbIMMvOAFrrOuxwi6YRM4EawsXQsotrOmzWMy9Y+6Zqu/O2x+xfs+bZ6Tecithsrk2H+PDwb+/3AKSHrCoHh5VGP2BpITUmxHGXL5rvkXNRSYkdjTjuiaec6komuixp7Jud2yvt3rvvBBbKsNPPPsuy6F0qpgi/Eu3BR+673TLpeyxkPAW328676lqLzypEQinbHnrgITv8yMNsCHCRatatBDm33XqnPXT/720WiuAnMgtrGSNVPvmQEfSsz1TWUTSR+mp6A9MVCC5ZYdddeavd/faXVnT6uTB5m+zsY8azf8hQCmCboYbSh80owMmXiD1HpNDMff3g4xkuFp1EYHPkwSNt8TymKM9dYgthVT7zzMPM7lqOM6jFMFfY0ccfDzW+zj7++B3my821ay++gFrgSNu6l/o41J921kssgYtgwFb2kfZslIIfBftcz+07ttLbhgAskxAOOmgCkFpgw9Sio2w8EUZfLULQLQTcmQR0qWrlweloFEk6DELVenfDfMyj9pNJBrYKMVnZoWHS7lNmhY0rLy1DEAFnRp2rU8oz2M0kgv6UHOaVEZRHa5I0r0kBhkygXrqXuXYt9LZ2kW31sg/5EItqRi1ky0YIXPWWh/2U/RFbUYNeY8nOZHfksMQMVWDcRntNREE5UxtoFWLqxR4o7q2Qt0YMGWZrUdtPgM6eiDNSIpFHj9hWBlWWAxlu2UxGydpJIzDaAf29oCCXuXuVtBMleQArpf8sSCXqJdUUYrAMv28B7vLfOKxjTj3NWYIBvYkXqIgu0VknV4RIFHJYCoYlT8SubG/jAsgTE4qGJxUHgw3lHbXxA3w/sAFBFUSGSQ5L+H+C+nxkJL2+ENQBAvFcInqfPEza6M3DOCoVD2U8+MEzBIekRMPUcMNEb7DbTCOxd2w7nCWISvAlppjXq6/Laym6EfxdAx+lf6ehgxkou5cw3Xg5PQYdrufH5wsGI9vRscaryY6Hjk3OUslqcH46fNVxQsK3fKY0CWWg20n5e9ncgqXayIDcYckJ6lrxryaCKrvqJ6TJu7ckPyUae4DJdgMJesUPw+dK8bJ9XPskivY1OyUYSXMulP9usqgOssqdREsafS5ZJmV0eq2kWlr5Xorr3XxuBItxN4VfQXpihGWofYAIUTO0kniFHvFsPnE9NYHZr5WyI21KNkEqm0DjC+KUaYbWirIXwb7STWtXHYso0xMmDE4ti7Fs2DB6OoJZVsr0KsiutsDu3Eu/nByWQ826pv8/DquHa9VFACKnjd3x66RIbDSF+cG896moJZTH0XiLsYzgYqlXSGzBHtcWJGtXDZPMOViMUt8Ihk8qq2JX+sMdjP89iNq+l2FpzWqdhseWCM7AYfXwiMJhOUOUl0ssuBf16UjkfbRA+pBUaoUI0ogxmkv2+cjbn1lLRIH3AT5w528QF5XqeK/99o6byI5X2uN/uoCIcztrNRHjONYuu/xpHGyujRuWZxuQydl28HnWMelYiyUYOJ++wkNadtianRvtlndfs1JgrQZ0H+8ed4zl78TwzZ1jM99+3SaOOsTOhuo+dekiO+zik2A79dpfH37C5iLB1IaYbCKQejYjP7IYJ1FOz1cEkOvCb+d7djCMTEEiriefdjqZWDbqDHU2cvhQ++SjD+yR3z9oF12EAsZpp5HhRpAJDLT7/nAfDo/5SMDvcWQFA5hEfORp59JQXGSbN1XYm2+8YT86/2wk09IZlFgGkeM5Iu0mFMuPBjVgTxKF10AyePvN16yYsSdRkBP2Elg1szc6YcydW3qQxWQPs8cXrbH+SCKNRl+xvDjJcksI4FqRH+KeQgGyQhxBMmtAGcPSdZU2m/6rCNbh4ELqgcCD7zDza/W2ZqupXERd71GbPn2eLYWQcsRhDFykBysadYb33nvRijDEv7/7JtsJclHRGm2N3QLv1eSqPQSCoaxEAbFUJFhXqmttIRNdT+NsM/vyQASc1T/awr5oYr+mA5mrtrkD8oTWWjqZkSbwCgpsxmHkUfuV7mAzijCSPBKRYv2GtfTO0ZuH816Dukw2RAuxC7czvkM2QIiAMrRk6lgJ9LnFglppaGsS9yCZbE37sQFHJ3hPLRnq6YzBLrRTGtkDaS0dO5nEHqqv3etTvBN4nds6sjGhWk04pnopwiMZll7InMKEDIJD1IYg4AwbgkSYxIJBePqTFW+i9jaIrHsbzMcEHKbaaWoJpIcMGmhbIXvkI7hcvbMKFX7uNbZtDzBoFmuhl8Cpg8kMEgb4zmHJFsqY/IcM65TLzgUdCWi3cgZuQLgBXcL3laJJr80L8CgzQNWuZ2M047k1Q0ZQoV6rIYtSNvDkwLMh3ZOwinuQralfSo6gR3JCQpi4eEqFRd8OxELdbQURizsvNc6GmIjKk7DeahR1VQU9U71SoeMVCSFeCgccqxrWAhIjH+LPDfXFKHth4arRWJ+XRhaUiUjr0aefaNOWLkAmB6NNMVMy/VJ5UO9UvOAGd746vwDKUje4w2U4bn2GMkLBY2rIE5TYyRyZbhyppgV3UzvqIfKQe1aGpBuQQBZUwDUo4blRFDsExcnseXDvDdZBxB6E+oKYAocVSYTXRpG7Fx64Ih+pXrexaLbn7qsAACAASURBVN1hUZBVbUqsNNW3WnFYggIFo2rchph526HMxrGY1XelRutOCBiiuifynBTBk6q5eDNsUKvyJm7WQAqstSiyNT8H3Rcv1QYjWHq5vlK6VyNiMgVfrZNKFnAb76MBgpFyHKE1UQGUsZU+FUV9qmM5Xr7v67uFGXZg4T/paa6aL4qu1qbqeVzrISjI/3+cnQecleXV7ff03vsM05gZGHrvvYoIGLvYe+xij8YktmgaiRpji713RRQEKyC996HNMAzTe+8z97+eA4n3+3J/996P/AgIzJlz3vd5d1l77bW66ZDPnzrF6rh/03jI+7IkHghMI8agN4Kben8awgdhWSPo9rQLthsOUkFyGDwLwU5yiR8qGjzY+L/mmK74khqAIEYVS3J1FowCXCKIVKNGzVoVvGi/+FxKjsDCnIpmhuzdAzNsLXOaL7Ztts+Xb7L4CBJscrrdd8dtdDewxJjzPPTgL+3qq0bZlZfj5NpxkmJqkL33Uak989x6i4Ga33/yZPuWROa7eImVhPSxiRyl2XXHcGc2u+6Pv7MCZH3iRk+zMbW+dtmAMdZ1OM9+wE+rELuNJdc8iHVOuyWPh5wxI9MqKXpuvXGJo1d3cl/DKa7i2YmJAukYBCMtH/bX4aOH3K7OOMwcda9uu+MOYL0KiAQVNor1gj88/ghJ6Ij9md0soS0Sq96bf8CW0510FOdbuM4e6xkzF11EQTgapZksewXiQy07SAvPXcj8OsaSMZm8AljwllvvwORwoy044wyca7fZLtTVi6FA9xucayWc6aMk1iEDs63s029syaV32DPL11nvlNnMiv3skgtnkDAq6BCZX7HL00OhFMpzmSLmMUUKJ8Y2ACXm5xdZJ3YbZ0xkD5NE9Np7q+wEzrlTp47EsHKqrft2t+3EWujKG4EGv1jJPQiwtcvftMmDE+2222/GELIcc8kQZvOCyhxmz7nXc8o5lj2G9oi0iiH3ZnbJDuJ3lYLwayokFiWoRhKYkkAE1+k0yUIIjuZXIj9odi+BYhXrZcyFxIbuC0mluOwk4tOlMPMGu8XiUrqX/nRcsiQpgh7eRMKQEK0KsiBm+SEkNG9eQ59dKjYa7ahYFxLWTgfXy1mXfFsg3UY93U43s+YY4lU9czPN1KK5bvohFRmR4DS7rMFypZX5anhiP5yf8foiNp4kAUXAAo6HaJGPAn8UM+VGvl5JspkZr0gjIXz/EmJBH9RZGmEwC4PzpzlpAQKMowsuKQUO1W5qBPPdCsYxFHuyWnIyTVSMngjjySOnf3WQ4L1/egIdTITeybxOsVtvlCAriqKCooKmY5ux8+APllvO3oKSn4Z7Chx+JCEN4BuA1NySLd9AOmkK5s52hGraLdjKToL9CIj3lpAaR/JCnJVhfEeT1AY8sKOnddGcCxxaEfyUU6ubhREdXIIimHgIHlT7JExJp6jTcVAd30e6XPKW0t8pQIldqI11/dCAVB1YeEQoDw3mdhHB1n/MMFuH2rk0BAOoxn0FQ/I6IkjwXx5MVYnKAVjaSfLI9Jy2nhb5QwnLsQs1UBTTkDmaaNe9JCdaPPnQOqafvrckUpK4MWnqAAiuHtzWk7A8XmKnvsephCVI0NHbUeRupjvR4lIjw2rdmxaqPyWsZmZ+0j8ThV2q8XIcVtJSwpaOo9xh26SFRqWlJUFhx9XskYS599MFaUFkGEk+qcMmhfJefXTYuWYRrA1ALbMQ/VvN7sQg1XHia9oFzxKoG4A99BxrGqW/a+J9RCPCGsAwuJvr2cH1L6WiUodVDs1XLsPqsFxWcD/+zwlLJ4I1Duai+l6i6jIIZv8qhwe6gaXiXyyYb/vWr7cg3sNIqvLRSdHQnBnei0XIv/eiYnbUcueT5ZHcct9YM6b/l4RFYaZlTUfi0EKy6PB6+DlLSl6qi9xKsDvvIrnoZSGsANF8s+eE5cFEnXbzufbTkR/trdc/4X7hDusVhiL6FfYLXAeCOCcffPS6vfXOUnv2mcU2dADdW6egrlm25O4v7Kcf0WnDUykMMeAfwnIsZPFNnGOzeQEtNrPhiA3tj3/Yn39vVbmDrS/J8HxsNfozRwpkrvD6Hx6zhNYgu+2m39pHP621Cx+82JroMNf9tM6eYSdKe0UqJJPo9qLottKhh8dwDbcBDZaTnJSIho0YTcWfaRfRUe2AnBCtZ4cZ9JLbbkW2aaTdfvsSt2uU2T/DVq762A7v3mjdVWV4a0mQNcDOve4Wi0nN5jHosj/+4U92xhlzXbGRlNgHJYgSdp8es0cf/71t37yFWdNY27zmR2C7n9j3wr2BLrqGQrWMWxaOiHJmU49dc8nNduMbX9qQK6/j9SlY5g4GeTjB64WzZIv1Ouc/CdJVOGQNzYnUKXyJNmE38asCaaZzF+DvhTTUhvWHbO/BTXb3XbdZZRHkJTTzDuVvtfnMBL/9fifEhwLbu3GlXXHhAhuPOeXu42gL+oZRjEmgWlZAOosqKjkDPEMdXFcNIMTCLKADOUSnNXbcWKfl2chZqYaEIAKGzolYzvKQ0z6oRhNSG5EPVgTdoQ/ntJgklZychBh1rGMNqsAeCAPxBEu5WkzW7+X2XYXChFRfgvn6QAhjQSQCX14vgPGKkl4IsVFnXR1WMyOBTq6BExJQgUWx2sritmhzQoEqud9x7HepWNfzKPBBUH4N17SpnqQMESYwEX1But524Ocy5pKyQymHlNOEOkoI37+BhfNodGErUbXJIFmfhIQRQVMgU8xyvpfo7cX5h+jYE5xihp7EJM5cGcrypEhXvJ/SpnGF839MWL9b+hwms56ApgW2cG6yCABO3cl1RmKNSHmAF+AmrVqxmvlHrduuVofVwtdq/yAEmmwKCuDlXMQSWltRpp2zLw+8SzgKNr5dLL0Fo0TB/KgHBhnMG1+SoJKPW1YliGlO1MCA0sFSYrmow+B1OlvliQWVlCDhZlhUdqKYChYMgOigbq1eSVPwHz+156CFPXUr+hoFYonFhlBRRPBQBvP32dnpFsBC4pq8fUBIUFjF/CPAaslX8Few5lSOK8j3psVSV3V6OVq/VzckVQmXFDXLIKi3ECC7SFiOJShVCfDaYJEu1IHRKfjBuIsjOaQCM2lw62RIlKaUsPg/KUG4pKjg75IDf65k0E51AlwgyEkJq4uHpIHhbEVRgUtYolxLqkl2je3cL2Homg0qoWp+VYW1dSBtf7DmOQrW3LcgHjZ/HigFd3nSdAkKFiSgt6TuFBhMcFB3c70b0mq52VcdiSpMNRuciQ6uQx2QRnpGFi8Ls4gKsYJEGkllFU6Xpc5UM84K8Px8AtRJ3odukfNFO52wftb6/9cOy7PvpvOhbyuiBFJc3PMktu47ub5nMHs4svcg8GarRcqHC4pdDKyjsVBqR2b1AXaR2SQJRn+nDskVAvpFndX/Q4flEhZdk5N+4mHWwjGBXlmjm8rZW5Idjnhxqvt3cLqXnahqtKVvrLPS2D525l0XWXRulx3O22/P/u1DznwUKx6R9vh9D1v/vukOpnzkiV8xBzxoz/3tTJ6rfBJ9NKxK5JJufIvvAwQ4cbDtDU+3vSMXmg/U+JTOeju/Eeq2T6cV+tXb7e+/ZWPPus6Sy2vtyjEzrQZV9LIDW2ztK2/ZOZMvtmGT59oRr3KbvXiaO6+/fvBx+3HtGrfvE0kQimcvJibEHwJGChBWre2lcta+TR/mWbK4uOraa2wY5n1fYxWyaMGZ9ikOs08+8YQ9/ujjdtb8hVZchIJ8v2RkkJ6G3chCMmQJlXyR0O6nLDwX6yD8o9iR+viDT+3Syy9zM2t1EY88/qSDW1Nx601nPUV7Q5s3rMd9N9+SKWw7WDupjUy14bmZduLjT2xR7lg7Ht7PPqvtsHRsTIbnxFtmbpxFokbvDSxcV1vB52CvKRSqO18rpOFERYNt2noEMlet1RfusodvX2xPvbKMXc9WO8Ae2VI6xu++3cCu0BHYeTDtmO0UVnTZhnUrmfmcsN/cdaM1Y0eU3+KD55jOkHYGKVMdEdTpwjDPZcbOMyWGdYXQBGY4RXSKk6ZOdhCh9qtkCqnusoOZktiA9bCd1WVprq6uqJS4Kefhesga6sTigQkV344BNWqhWHDgIew8pKQhNl4ByUysPV85rBPXAqGcB8YkkuzZ99OepJAe0AYR4TQakQqQilJfCulgrkuoUAYSVzfx4TgakqLZ6/sp3vMWSVgk24Zyqy6tw+AR3kFqjmMDRxC7jtBhp7B/5Q+p43gxEk087+XM41K4j6UUMCK3icIuz74k2I4nS06wjxcBhHjCsSU7iOVCvOLozurZxRLxgq7IdWI/J2D9tw7rqTc/gADT5ba0tQEdg82xm6kQtMVKcUoPfEiJTmoRbOPGrWRSHE2d8SHFNzdJflTJ6dBc2WQWTrJ53TYOj1QGtLPj6bo07A6LDbGhY9DLCiSQEwM6eYNKEiJ5+JHMlNx7YA34+rAdjU6WaNWhvCfkTimOcQ+W9QgPkcNnCYLN4KvdDFXbeKBb+SnztGAyvduL4r35aw+HYCKxR+HG+hwhJBMNL7WHJZp6JcvH1XLp5cC4hElA89DwPUnE6d1xcctP0hpzPeTL5a25kGZSQA5tHIZmInyHuiOuW5fYcSRSR1AAQvBHnIvRJqwaKhmJtXLQ4/jcqWDePlri5eZ75J88Q38lWKdAoTDt8DCxBNWMieIvtXZgP3XDwDlNmKCVMdBsIRn0UPULnm3iNVs5KPqs2lNrdZqDWGrL1p7oH8bDoVmXF3MKACvHFFRl46PuSjMloAo146LFx8GkFPMwkL/z5425XVnNeLTj5VQ0+F5aceB0a4HTzXU0lROtnwfTB7iil4e/mYemnOqrpKSKoX4ZB5XzoOTjPubp7srzqyr+/439ofDAXwlmUDWpxBoKuymVh1nUYhVZgZyVGthsMpYM1ZyK4CCF6ijOYjaMrDHsuGSh/B3gy3n2VT/M9dHNdzA5n1vf+tQ194wpPbCg5niitMsJG3taNxPzNGd60Outm3mSoEofJa3TC9RuDy/C3lq2xr7YiGMrDq4BGf3tmkdvsMLGH+kGj9prL33lINPpo6bag0vudghGF9fjllsusauuyLGLLwAabC2gQh5gy771ssce/tDiWfgdOGG4bWDmWTPjDKuITbM5PBsLOQNjkPC59703bAuzxhHDptnE7kSbHQh1+vgee/n5v1loY4D97o6H7estG2zqtfMtZ1iqbdm8Hamku51PWR0BK5HrGcksK1UzpsQYtxh6mJ8h3MMcBuxzKAyymUdIOFmwchaJdsmSOziH7facFosx+svpn2W7t2+w/RAoagryOZOcUZ6d0bPnWb8RE5ARioU1+D7dTKVddNliR8VWcL3zznvsV/f/yjazhHsOy8cfv/22W/TV2kI2nmBtXM+fUE0YzzC/dPlqu/3qW+yBT9ZY6pzzrZpAt/hC3LPbqlgqxrGZAb6g8jhEdiNCo5lnEcc40Fu3H4b0U2aHmAWNRBl/6uh0+8sz74MscWKbi+yOW39p73+6iTlLhV149gT74ptvIHWl2gev/hPfOB+79c5bbWNevoUlZVKki6CkHTtOEs+AOlXHeNUzJzFt/ruaPa99MBAj6EhH4s57HP1BJa1YkkoHX6+vLUTBQlCgFoq1iqMEpk5ISiPqrDRnVwJzVHc6ZonlykXh4MGDTsJJtHjtz7UQm0MolH1YD/IDGgxlT07OF0FIz4n44JaCRb7i3Gpm5hIu5y1OBb/OHue4AFaf0JHU9Aw3U/NxXmBeiC1UsQNWxqoKEDhmlxHR2hdjHkVjIg/CXGDkIzgtR9LZtfHaQRQ/uiaaWzs1D86F6P6V/PtAIPtWBHkF/fmCgjXIIYJ4HcA1q60oggykR99BNa4x+I8d1kN0WArQLiPTXYlpV06FoIsuuE8UTZEk4njw2/gg69ejSswAT5KFtXRWqQOyrYdF2Ng+LLAxoBf050VVqsG6KMUafkqmJxC1XgouKM/o9+HJI6E4Mdp62dAP5mY3FeVbsOjYWE7HxfdHeiSDr6NrAmcNRSzRMen4EGF0U27mJrNEfgkQVg3cEMWiovTbJGEfwFKaFtNkVdKiIErikstnDa2sMzAjsWmJuZKlvHaSiEgCypZSwAgiyUbQ+SkQ95IUNK9JBb4oOMkOkfI/AUpzKSVJ2Ru00QW26Ka74EboB5MWJChrBR/imi+sOBbzHSNQFOlAQRa8RqqG/6rSxC5UR6uAR8JyKuc6UoImhbsJSlRgJTE7V1QSoNh+UrXQza/kQChhdZNMlZha+PpWCdwKhuXmy+hRkla1dGNhJFN1WfX8+yDR9hl4irGuflrmj77qaLmvXer0uL7xiH5K8DZc1177SorLrvOly5AGIbh1KxRVbypHWZQo6YkFKpJHK9VZk947LX9gbpaVklDziyrQSStzlZ5H40/J6f+esDweYXqc1HEzC6CaTAMy6eD+qLPuk5bF6wBrA5n6K25wdttwL9aFi1JXxezMizM9hop8wrBcFkajIBjQHZ3usoRJa/nYs2jnlE30vlxy1teTsLxQLpFKtrs33D9D27KXB12draSknGcWUKU633q6/0f+/o7V88c1nMEusP9BKEZcdsci25/3vb33zicsm4JSIH9zJ/tOs6ZPc/d0H7YbS/90u736yuWWkohCvexnYs+16294BRiLgN0v17rpADZhptcGGaKHgfqVBPMhFH19Rw2xeU/8xkJGTrbcnmS7EOPGMOZJXm219vZTL9jo9OEkiavtg01f2w0P/BJCTadTnlj1zVqeM4IM1WcyMkAx4QHWPz2B89GNiO1mKNstdNmJlsbu5BVXXmEZGUB/K76yCePHAccH2FWXX27jx4222+9YYptwM541daK99c9/WC8L/eXsN2o1pZV4cNbiqywpcyBEhCZ7/eUX+fqJaBMOxM26n7PjePLhx+3ma69nxxKRarqOLes32Na9Wy0sIYLv38c6EYpt47r7s3CbA9qy4Ip77N53v7LxvCfrKrNhQ2Ek+jNuiEBPlOe8kQImOxNxApAOoTFyLvh8BbGLBLrlx1V23+UL3Wzp09VrUVY/ZnPHDyEh9LUde4/ZBpTc77nlYnsPLUMWnuz7FR/atLG5dvXVl9m3qGJ4Ryax4sNMVwUxBWynCkippkjZhqMj645mYHTBbHvRaxw2bDD7opFuPlWP/U82zEolILF7jrLeECPShJQwSDiCV5WotI5zHGKEZlRKWtIX1DOgRKWlY1HfBQ1KUb4VyLGbItiHXbIARiKhQG7+zG0DtINKkSVHBQ9AxphHLFd+qKAOp1gOVYWMCEMV3aBmlIKf2yhAfSnQJNUk9KwUOK+MRWj5ZYVHS6w8kSKgh04KC6dMumLOeCUUfQkdV1AYJ9Kll1IcCGIUdBnHbExFTguMQKmlqfmJZixRChErXO+XP6wpwzdLyu3OTNJNsv5zwnrhk1VOrb0dCEmZWpLw6nj0qy6+pPy7CID60HqNw7h31oA/epNJTwK/JGKa9gMHS/svXoHqjsSWUkelqwIcCCXam0wu9liXiAZUx17IwEiRQHbmpBK7ac5Ci2hlWY5vUF+Jn1NYBlRSKgmGjBEEvBZmMJlk/Cz2OOKoRGo5kL4klSJw1DpuVk5WDsPkCjdX65PV1/Yg9Cj2mpwyNbfSB1GX51TkCaoRJJVIXkcZD6TNqvg3TjNOsZMbGkESDAf/VeLy44YGUzUXSsOPZBBMcpFuwomCYtplkgHfR2w4FeiafXUBlarDCpTSArMEL+Z0oSIhKNhzbUI51Ckc6EwSluyhndyR7iLXqY2vl6SKEyDWe1GgdibAuhEyskRNgi6rg7mYElZbcy27WUUEapk78mccCmkjaoaljkT3sA3IpxGIQd1JOCwidUX6b1ndB/Diag5EqAhQwuKz6vx2EaR9pO/GQ9bGnChahpRKRA5Qcxireauj43W8IFEEkkwlHSU9Ny8OnbNiEC2eKq+VPZ+OzDSrIokfrgAWPF7mFBLEHvy3DJNrcdxPz4z1FFZ4CsdW8arCSVpqPcCZuVT6wWJkcg00f00hYYXwgLa3cS+43kooDSKV0NVKHisC2LJDStqCQvjvSBLMmdCc06CDRxLg5CkmOEJdkjMbdbuDp5IpEGmPEhaBywsYyyU0LcRDBuiBROBFonHL5SKgkDjaeC58k/vYy8tW2ndrt5MIuE4ETYmJXrqEec6AGjtcsMWeX7qCBzgE/6iB9sDdd+PvlAxvoMeeWvobztJe7D4W8PZ1jpOtpCbHbrz5RYutC7KZIwbbOp9GOzJ9jNUOGmI5XUH2C68QG8+D/0XJYVuKPUVu/0k2tCvSLk3ra16VBbYGv6a9P2yBGn6HBcI6a0/0t3Hzx6P/Bjz2yBMwthpAKyjiKNgSoKzHhPkhuxPPomcNFPAdbu+ub98sR1dW0kqmG1uJdNLZixaihPE+rMEn7amnnmZukYGQbiJzuiP2/J//aB3MsmJF8OFSJuUMRrppEaoJcRiI7rBVn39JN3kVM5cw1iHS7YHb7gH6bHP7XekoO9SUlAM77bVy5NSSElJhC1ISpcRhdjjUDr7xid1xzg32XXGjrUX7r9/oUTZ7PpC0BH5RUQ6mWIljZ6MDOCsCoUHtJ/kjtXToZLOtWLvDzdOaEaa988ZFtp653METPbbh6xV2723nWUFZLfqGmIbWooeH4eOPO/cj7FpETsyzc6cNtXSMJfMbGQUE4gZBURsqopV2IsUhJCE401Y90xSLdcSpkzyfJ0BBJk2a6BJaMUiWZlLJLFFXM+tpIIHJlkWuFE7wgDOo7iURens9BVEtBXgqyjHiC5TADhRTUHMvJTPBifpZRNJqAbaXr5WfxKdZOhZz0ItkJSKHFvu1U6uVlG61m45gRiPCr2Ag1sVeXi+IyyFg4KFIYEkaz7EFVZcyfy4pK4VlXAWE2kRTgq1JRAKMQdTn6byCaVJSE5KBJwsgX6APCJISSZcnhqRWjqTioZZJHVgZJJIkVjUqYQtKwEECv5qVx/N1lSXHiasSwqUVEjPXBcDTLGIP+cKRLp5e9i3zQ1XGKk2lLi4sVsyXbmYmeFORYQUVyc/HSdLTnTTUMTSsq7YS2m+fpAg7UF1odSzgMj1x7q966GX34EXn1UOi8kJh24sgThRHWVvJir/j38mW2oeW/LppbPvTSWXRhXkjh3ISy4TM3Am2B2sAKXHLaiOxsceSqQTD5MCp96PZIEFPc6pO5kRBJBlHDOFwdgELeegbTs/BJRM3+/IQThzzTvGok9euFK5Lm6EKTElB/P12EoJ+ODdl/ZEYeFT1TSR0iUdWkRyjUINXVXSS3Yla8GbN3hxtn8/VJfFb7XJpMaepzYI4JGG0vSKDhGkuQODMVsLQteZz1Gt4z76CFx1QvWBHzcYktKoBL1CgrFd0e5pJkM0Ms0XL70EpWQGlrPgEKheNTjFdMINLnoJBee91UJHldVQC2UGMnBjmjDKQc12mlJv5LCLrhvK+gzkQEupV89rJew1jCbOTTkWJIUJwoOZsIrZo4EzX6qsdPL6nF1BBAF/kFAj1sMIE0nHzluYesHKTrF8yUqya5d7DBMYTmBRqiVuOzB5q6Onk9O+k5blLpzsvz2E9vbKgoNCHgJnJQ1yNbblg7EikYwRfJGfmoKrhWVTs4h6qsBHkIIdiLzGlqmvZV8P8k9sCoRaLii5Lj/S3hZNHUJyoNNZeoevjnIagWI7ShxRa4Pa72G1xbEO9Z4kJ00X08nw4vUmuUwPvpQcZpV3MIlIGptvtyAr5UrQIRhNM007SeuDZOzG822gHUVZ5+eXVlhSTaf0hSjxwx51OZFQQ8RVXzofMMNHOOiOWoqOSs97fPvqk2F780+eWg7LFAJLtVx101xdfYDVUu/NhEJ6NvXnOsH523sv/sKYk3Hczhtu8kAQbzvPRXHDY3n7mWUvAMPKKc660H48dsAuWXIdqhJ+9/9lKe+aZp/k4FE/MI8IILJEwLPsB8cdGMbfBzboYMz51slqKPQM23+QpE+0QkJ1mFHEE0N8/+jC0+hp7/70PrQhlc0GHSx99yKqP51kHkKWWRjtYyxg6eZZlDR9L0Rpp77/2Nmrd1XYRCVALq/1T0m3K2Ml242232REq9xuuutbefOl57DXy0Of0Qji1r3ElLK++ws7AEyz/fWxU7nnU7n9nuQ255AZ76/OX7eEHbrbkkB4+e7QlsFxdefQn9rKYZweAhmDcyqYQjL8O21lIMmF+ldxbZWdOG2MvvLvMAsIz7OtP3oKZudT+9vIHMA7DbNygWDsJNbuW6/blB29akn+9XXDeQttxjCSK2K92Jv1AdeSOHsS8TIS1LpFyhFOI2suPKlRotJslWG/evLnQv4/xDLBfxrmMR/e0jMRcQachFlMUrDuhXW7mxHmVbF0lnY1iQc4pFQzpDQ4aNMgVb+q6JC4sIlAdMGsNs38/cQsgb0gizY+YJdagRMWlQhMEC1pkEa0Tkbl47vESJE4EyACS+HsMdmk6hUkYc6oanpVACrRedkJL6AxP6jMQZxpAjGTsGMK+nT5nDdBnJp2suj69J7ebyv80PxekLvZsHddHWpIVLA4n04CUksCVeKt4fhSzYoBNW3FM7+1odMQVVa1e/0Hpwvlh3fjq+25xWHMrfx48ZzYoxhyVg7a7lcj0iGrepGqxizfcJWVueoM26Ft7TuZZRVctgpFIrCC57a0hH4mFT0uSksYbDz2Mnx7ZQDjLh1NK2mLxcQGDegLs8jEsUgJvyDo+hD/3ZobVADToym2CtwgOYrME8b7E4nPUZhEARLPW37GUp04ykOpCcI6IFZr/eNZvT/HCFPTcSMhDZND/F9PKFtAhuCQjEoAul4aBlBYtBJlGYJ8Wqnjp8UmlQ11KEm2vskcsQbIYAkElVUczCUlJwI9D1wOW3Mnn1vWU4oE/M6cwDqCIzpoBhhLIU+las2GUdROCTAAAIABJREFUBZN0pAYsT64G7UERsOCjOlp4Pe9LFDR9T2/mSmJMNpGwWpSw6Ax7+doWFp6lgtymBT+gG5dcxfDjGuvwSMleenslPCAi08gAs6oCQoxIE4K1CAAyE9HBDeJ96BmTvJC64xgqoA4SUoTgXJK5LwWMG+9wLXqZHQZoeZKHqpv7JuK8kpkzWORNOHyfxCsr7jaqrV5poUmeprKOarOMBwDjTdHtPe3Uz5LW6QTmqVJP/xAC4Ig2FCiu8+dazp0xw9GfRfcdMnwMlVwdGnBZnEo6TJJID5WhBJRl6thExdgninkcNiedoAPtQJlBPLQhgmnrKiiEum0qRn4j+2G9jk+Uw2C1FKwrKmYqHZKcsWEJOehWczRdB8pJroWH6NPJ98nn/mXPOMcO4INUVX8chf1uW/rInzzWMKib+0Wl2UBkja688zzLO7rMPnl3hR3cWmKxIckktzttwJABJMkg5HjW2z+efdCe/utVzBRQBwFyDQmdaHfc/67tWX+MLmuoBWFWuAzVgPo5Z1okIMKcNl+bj9pADSrYt33wnkUOHWWRFLf3TZllJidbFMs/e+4Vmzdiho2bfqat2L7Rrr7/eqvnSf7Vg/fbkbxDoJzcS4rIaCr0JNxts7AaaWsoBLLb5uZsquZFq77rrjudvc86SBtnzJnllA5uuukGFN0X2C/Ou8gpqachPvv2K09ZNDtjRYf2A81zJrD1OeP8K5B16uPkup559u82Y/pMllAHMpBPZAdsh/3tb0/b1ddgYEmMGQ489SlkkgNV7O8QWKOZqQZnZRJvmOXu2mfTsobbiMkL7aGVm2zQ2b+wnzZ/a4/ee41FejWA1uAejPRV3Yk1FARyGWBi650IZJ5t768+YvWs6NTgOzWyT7iNRlT52XdWMb+iIIW2dNX1V9hLb6+30oM/2UUXLLAPv/rBkthJW/X5+zYkOwVtxfNs6/7DzCH7MMOXQoNgck+yclY9bg7j6bL0Z5o17UNmSlT32MQ4jo1UYSoYS4QwUw5HtbyObquKJBDmdrNUCIu8FggSpQRWwTOrexJOkjvBYrcKON0H/V4jnHSIMVKIr2Ax2ZHX1FXRcQeJjyC/M6ep6ufWdoRUuFEPz5ek4RK0fyVGMedzH8r5gvHS0jIcA1Fktjbil4TEd+3b69Cscp4hP56FQOZjobz3WhJliPMzDHDivZLKEyIWyfevIv7EQ+QoLatwe2YihYm2FkK81VxMxaTUPpSwelhR6WQurAVij0LSz8cFnkjgEtYv/vmuS1hOnkkfVkQDHsAuAoEefA3sgkk+0vETK8v5IClkwLzi2NhRYIjg2EDbnreVDoEbx6C0B7aRZO97gZXUlnpBcJB9uaMGa0lKgxPJ5sC8COgOsHmZw2ywNxRzKrsw3pWsKjQj8eWCKlkGMsPyFyGAA6CW21mW8Df+wARBPGAiaHjRotYJ7qEbCybiglB66OAKoKfCn+MwnIqRSl6FxJwdpVT83PQaJKda6dC0qKzk5N3bjqAmDsFxUH7x5u7ELruBil0aX25wCS5+jNlILV/X5gRdmU/xvnqpTtqdPIo8nigEmDsJJ4aK4bqeUAJpMsGuH3BcjMR9pfGn/Sh+ahfMG9jOG3igimShXTglINcvwh5sUYeF87DXqYTVTMJSe90CE6edQ6KPpmVep98HTKibXkOX1cYgV0wkHZYWDp208PTD7Ubw6iFc80BVNfx7wT9KWn0gKqgjiebwi8moJKTuiqEYZnBAGCTeIM3NxJQTUY4EoGrJjYWoHtp5CLp171GhZhpvxRzCIqwwigqL6LAq3CBclPt//ziVrBwMeDpZnYYJNTvUQT41ZuL9jBqKajQdkQbZk6bOcjsxPZyDHh5OeRaJ0VhD1Vgrqj+JLrDXzxJ8YCeVM7+jeOpqrHKivVIg8QcSDO1stATvFjtzDPtKzGNpWz0eW6LCa76l+ZVkt5z4r+BT3iPPRy/VY6fmhDzAFSMmWtiQMdD9zXZtXGsJfMk3qDf8+NU3zCApAqlKm4Oj7CJYan0G9BIQt9kHzy8DmuFMAc48shQYDWknVZ8P45QbHFxij/52DA84gcgPhuCxBLvptpcQ//W2CxZOsY0dDbYLb6xOZkMZbd52aWuAjcgdaH8/tstezT8IvDbOxjSE2aUobNft22n7WRje+unXdvs1d0NkYOUAHcGJ5421wpP10LcX85kl6UVAoRuOikRzE6JKTpIflfd+KzjODIVgl5WVxUwlzu65+y6gLFQiOF/joH0/9tsH7aOPP7Lnnn8d5+8YrCbimWPss43ffGiB0PSP7WP9ohWTP7Tpps473/xhka1n5rXqs+V26QUXIy8UzR5QvF3LnG14Nj5MsM0m8LolkBW+XfMd8b/REoErExGr3UdXP2vSaFv34qv25J2P2gs/HrR98RRFPU02DJ3BeVOG2jCEfZsq9lpI60HubyFfGw3pA0JBZwLQYJftPlaG6kSv5W/fZDecM9sqahtsxfc7cAM+ZgtnTzVfVEAOHi9BvmmHnT17gq3dvI2YFWKrPv3Axg/MshwWo5v8o915a2Wcoh8eFR6P2LfmRdod1X+rqKrCpmTv3j02bdYMvm8T9PQ62HF0HiRqkTAkgVVD0SW4TyoYSizVxBsn68Q5lfScmILiGRxFWUSEBs231GXpVxUTFdDhm0C/FFsDJCoO/OvPr36w8qTyHgC0LRUiFX7S9/OlKE8ieURJi4Fn6ShUfDGV+7F2UANcJyZne6uEcBUbO0hae5jddVBM4wjOGZF5pIrUOsgTScSLYhJWBLCySHwh/KoOKgpykRiK4hxEQsCqIlFlIe0kUo2+5gToTxjjEG3NtWAy6fozxRMHB/67aP1Xwjr3jU9PT7c8MJTbdQKX1TxESUPECVWVEmHlBojGqZZVWmxSlMs7utsGjcqyr7//HDyayp5hrjcYeJdyCns4SiQ+VBI9VKA9Kr954L0EBxG8e72ofLyibFhopg2L6GOZPCRut0Uae9xwMb2c7QZJMsRBUQRBUdYJHMrqUjT3Y9At6Z1mhjHLtqxnkOhrN4wYR/UsJQrP7pOQJw8tWgnrtDGhl20prLP9pfXOWFBkhUYeWA31/bGvyEZkMzsNHJik3E0346t/QzWdQNXSwc6PqoBWrlON9PpIkhXM3iRw1MHh6BH7SdbtWixsBFbjJofz/aUcEkL3lqKERVCPIqg7MUiupJQy2nmv7ZJ94gB2ECyrOKRSqlBslI6dtuBbmTX0anDKazTV4zYMBKMA3U7i1I8ADqAeEKnYyyOq6OQJN3iVNEojf6aEpV0M0fa1J6aErmVA58fF9Wmn+9OKQqggXbD5CBKz2IE9koIRFEuy6mWnJIJOVF2WtMjcGaGLVkKJoWo6CcxRDdTaxbVqRU8sEIiogftXxjpEKXqIxbJK0Oa9S7E/++GS1c9/erovPfROVcBBiB7oWjYc2X0zYLeW24RJk8DLk62CGV+nuiDdZ2le8j2LgXQ6mJ818n6SwxEL7WFZkZNTxfJjB/fZrTtobosvj19bA91wsw1NibIZg7IsPgygk2vA00fS4pxJdot/38VzoKJNNuS9rFJIzaCZvasmqONezNMCCQzFR49YdeE+S44IsL899iSCrJVuD8afgOOLyOu9f7kP9e31dmj9LvvstZ+gYCdb/5HD7IZ7fsVZlJRWHarmd9t1V6fZ1EmBFEtU2fEz7aW3jttrL35hualJNmJ8lu2Cgt5v6hmWEpFm2c2SyYE2PbC/LfnuCzvMMzcOCvji2P42hPddChry8d+ft8j2YLv++jvsXRLYxfddb1F9Qm3Zsh/suT/+2ckNNfCcxSVmAnvH2oCMcIsI6kWdextdLG6/BMY0lrQvR09wPBJEWpQVKeAQCfKa669Gp3Oy/Q4CRQXqMcNH9Ed78D07eWSHtXNmKgsr2AnytdFzz7YUtAb9qNBfe+lVVxDNPHOuhRFgfdiXuP6SK+0O9ruOMTuZdeZZ2JAsY67EblaQlyModETHWxHs3nGx6Nith+3469/bTXREwy9i8ferd+yeu662tAAsTFDB8G05Ys3VOy2FzjMS2M/XF9097zD7Yf02O1LNeKMBfb592+yBmy62tz/+nPki3mK7D9gtNyyynSdqSDR1Fhsko0MEBYhR67EuqS7Is4kYVB6q7kbsdzDwNsMQCArSMBUsKFq44ojWJnS+RKjxIUEUnDgKRFiBTNVUdqoKHbNZFPY4MQc5ryIuaFKjpV8Jgottp8Izir03sex0/OPxA9TzLQhOawFqNgqRS8rMzIRM1unWVzR3kt5hAHC8For9eS0fko/TC+RMBNBh+fOwBxHT4mkiYqXsQ8KqYEamfdpsElYTSUiCz/KvE3tRzvFlkDKOqVsHehSLMIQ9skj2rrTEnKDul+ejTGQL9sHqmWUpMYpZHQzi1QASE8NMvAryUzIFT1lZsSOBid3rdkNhqFbj6+evildokxqNn4WHf82wznl9GTNk5iQKdAQwh/srYFJ1qqpV5exKaNGYXfXgcU51ig9kwKP5+2z4+P626rtPIQ4AJ7L30g1bp0cy/Fw07xBpXIUDk/Hw00GJVeXoxGTgXhIXehLWD5JFbmwWiUJyS3RKVMbSuPI443qyrA/wjWOQyJGXjO1NVZLAvkVCKNUpN6qDqFrDxnk2Hi2+jVTjEnlw8CG0Y6cjhcoFF8LpEYrGoL0ZAm01B0ayRY2yoNcnI8jHoXGVib5aFzMiXzrJMMGaVOqNiOWGSPUAGDAOKirgHPsJsATp9E6QsNroGDsImN50lwHyZ9K0A+gjhJsWq+6VwxvC+0jhGuRwraOAWN1+m6NQC44jYQn24lD5MIgUFbyT9yk9PnEk6/m+nS0kAglw8rmalbA4IGJStnNNVGwIG9dsR8G9QZYC/F6qHqHIUFVzWLphNLnZlbbKBflKn4/7pI0zmRNqHy+JHSYZQYbzeuiLOmhVYq8B3O8OKi8vZlCRvGFfWRBIFJcE7QecKxhEQ9NakmoJC84hsJjCoCUX0+rrIZLKQnlFjR0rKnFyTqcIkZ6M9V+qqZ9Dgp7fe1TGXE7j32p+Mn78GEzwCm04+0HDh4+0fUgARTALERFGi6IStVOVWst7b6JA8mPnL5FgFUyFKKp+BaSAaDT0OmEvNQFfBEqJhblshFe7xaLrNyo5BrUDaOnBdFiORcQP/Z5r2aGVBYkbc26aIORUsVe1lvsfid9TOoEkCmj45KHt7PFUWQsq2U//+Smcf3nQ1QmGRtrIc+fbosXDLf/gZvvmnRVWdwQGnF+ULbzsEhtFFR7K/V/z/Sr789K77E1Yg8lxZZwR9DZD5tkN171oR/cV2/SxqTYwNRBYJ9BmjJ1lZU0ELxaFI0dOsHze++1fv0+3lmXTfFLs0tzhVrgfFASFizf/+IxNGjLJBo+eYgfQ4Vt082KQkTZ78sE/wqD71gNJoCwfE5OKdFOwZaNbWF9eYEcO7nBFUByacePGjYM0cQXwVYDt2LbdBg4ZaMtXfmFPYSlyy0232sxZc9ySf2JyuH350WvWXH7c6lmO7YIVXMVzvuDiay0CfbpaZrwvvfCczT1zNt8v1gYOGGJffvKFvf7CC+yg3WIhdCB941LszRefJ2GeZL7KWgjznFKYHOnJqVa4YaMtlrzTwIX2Xt4J6zNlDB3Zl/bi49ez3sC+Yn0Bcyz8pAq220g6/SDYbx2c3ZLKVluzB2cBZlW1BP/QtnxbfP4ie/WdzxBplg38QbuXLvKrH9ba8aJSGwtkvGLl1zaBefubr76C6nu4XQGrce2WXcB8qRwDEa/Ey6b45NmWrqfGK9q5EoW7E6i5ha79INCsOiKd2aPYt6jYkVCDElQXRVUds0AhMeq0Ail+qykyhXwJchOaIJhORYNYhhJl0O5UtfzwKKpTUVCpBhWRS7FWglRchUFyUdJyRZcKS5CcQJKUiFYRfJ9Y5vhJYnDDamymW1ahGyH4kfcoNnUn10qs8Grg72Agy23bd8IEZBYspR+SViTJ1pG9SKLqvg9TwIh0od0zaSRWMaeMZjanWZwsbdSRx2Lq2EzMEprXAkoh4Yk4OmCXsIjCDKCdvZELC6ey1r8S1gXvfo3BLlUAwbMeCY2qanT1WutoW6HsagHIfZ04Gx5TCseAOVUJK2F1dSJcGEHgh83TAwTo7BxCCOokHi+2zQN9SSoc/BQYSwGaLRGQg5zuX7eVo2W3u/wYDwHKw/zbYC5ADzdNzDZpyDlTREFVJB6xzzyySNwEZKIygmNo+7Mtjq/zp2rWgrJEYaP4Hknh/hAZeB0gOaFY/sA6GpDqoGqR1iUzLniTtr2Ja62ahZFgFMg7iKKCMhuplHphgsVCTojmAgaSjI/DHJK/UToU+r7sePRQ0TfxWpUE7hrohu0iflBdy6ZBsJODk5j3aG4VzecQMTKYQJlMkM8hAYajPu5mPionuEFSfVeH1cQ1FGRSAclDFY5opiDPHKYGoD/eF6+nPYoGFu5qqcpqOQRKWDK7DKAz0+xK1gGqwgSbJVIBV1Xwe15PdFYxAzWo1V6Wg4PFClRy9aih4OpMsqbriGVOIY02b66dujJvHsJWBsT+4NjRalk1w+J6BGqjXkK3p7y2KoAQKrkOnWD28cxb6riG3bzncjD20vJqYORSHlSCvfT8Tv/4/0xYkhUaNWo4TM16y8jIgAxwJoyv3RaHrl0zyUrDX20o19NR5qPq0UtA6GaPIh5YLpb5Rbx8imBsyQBUNi3HMJiTnok/c9lOhr+i/AbymdORAe+PSnoOTLY4TA8D1XVB1nCNIA8pwxmWU5kTkgh3Ya9ey0DaH+hmBGy+0O4mO7hhNbbu0bbyyy/s4/cQd6WDCIiItXKu9e0P3c37BbYs3m9v/uETFsoz6VZ77bKbr7KsESNY/wiwx578E0vbhSS8SyhAuK8hI43dUbvh+vstNrDX5o/LtnB2kCYgLJuRPcy+24Ni/oipFomg7NJNP9iPrDDEBifaKO8YOycx3eqPHrCNn39s1XmF9str7rGduBT0mzvehswYYGvWbWfm9gdrJmhpaTgsEoVuhFXTef9JEb64zm63UtZP5DwdBXX68quutrMXLrCvvvoChliEDRjQ32755fWWt3+//f3Z5x0yMnzUUDQCj9inb71ggTxHzez1tMI0issYaONmLoTVFmtbYeqt+Go5Cu5XOfRmYM4Qu445VgawYDhLskPmzLTq7Xm2b9tG9q7o8CE4DIJ4sbXkON3KJDv0z0/tL4//3f7y2WoLGT3JdpSftFgEChafN4fOk5lm6RELQq8xvO2oDciiQwM16PZLsW2Hum3rgSZiX5BV5O+ysyYMtHA+2z8hYRTWs3/YWWsXX3ShrVq/g/lKi80dNxhjyvctne5w2Wcf2qDkAJs1fwEkDGY08VkcB9AWsaq1kOt0QolZnHux3sQBUDxtgFkqFYwJYg1yjNQgKPlocViQXTNwZzPjAFk5hYIiqfCUMoZYhEK9ZAipLktJTTR5QYaxwG75eF1F0+XLwr6cmVEDULW35lYUqyFYyfhpPi6dTc2kSVpCWML5+1jmZCnMkEKIrY117FxBGMqCqSm6WghdWQmv5cX1kru4XMa9gce3bNnO7E5uBQF0TywxA+0Vsl6j/THJxnUoPsnxg45OQubazZLArmMqupEP3mCsHdVSPGl8UQ9yFUuB1qpVEQpGgo9LZv8xYV3y6Spn4KiU1M5uyoHD28mgsP6ay/jAUj6QgKrmRnqFU4MwR144PQ8CKiLA9yjgcmO8A9CUCwKuo90PZ+v6jIkL+bte+2HDBiR7aA/RjtICm9SGB2X2w4Uyxr45sB6hUPEKqOK1X0XgU0HrMU/UPpLH3kHsQwVwv04/S/aJsdk5kxjqomPFbCcgIBS4iwvKgHNyToIVgU8fhgnUiDyMaOGSH/Lhdb3xAwqQygZwkG5eNd/hBNWAWIKJDDx7pNkHTbgVa+gOCBf+JIXpLBr6+cEuqqXKpFKM4KZNSu5n4e3aw/CxChKlJFs6STQ+VHC+/L1oo07hm8AcTMKJ1rIcdyGY99CHz59FBxumKkyMaP07QZd81jYRMLgf/rTNVcBtnUpY6p4AoZSwOpSwRPIQbbaqBLWLGkeflfyUOuMmAngHCVGq+xqCanAbzZ8Xscnu1M6VgLQaTDB3YlNKWO46a/aEpiAPSiy4dzeVTwLJ31ddtqoccVwJ7K3M7QI5hIjMOMUHxwjiQKqwUBfWSRCvAB5ppLrK52sGTJ3kNA1V45RBtiiurLGj4NaNwJvar/qfJixBLpmZ3Bc+p8zvZsyYZXlQlXuZzXjR0XcDZ4TwWUS9LSWBt4m9xL2RvFgsfx/PXlUfWFp5qBsksde0fdc2lkxZPwjQ1QGW5oFro9iI4yEPZkYYRLCIZEk1GwmgWAqiFOY7kTx0nRQ9NSToY/V0p8mD7CSvLyg0A5X1nCSSYfkR2/z9ZzZ5/Eg0+P5gh3dBVeeMBVIlg/HZA3+9jYp+gxVgAvjNy1stGZhk1MQMu/3hu+1waTBurqNswbw5dsnC6cwHCGgUdNPnLLK/PvMCSgw/WS6d1JyB7MJUHrFFMPhC4nNt3QngmIFYceDqe8vXn1gNhJPcwGS7pc9Qi4H5W3tkp3363EuWGZZp555/uX2xc7Pd9Ie7zRt/rH88+54te/dd2MCcaZJWeCI7kcxVB2clWwABfP/ODQSfBjpA1CUY0C9ZcruNGT3Cln/OZ5w8wT5BdPf5pyFTzJptT5Jst2zdZtNnTLLXnvmDFQMNhjIyECJS2dhlk+edZ6n9hwPJ9yI4+6mbmy9YsIAkFY+9fZE9/fs/2L233mabCwtsFLT4DWt/QN7rKMEaFitnujKYOY9s23uCLZNKfgGyVb96Y7nNgnH54rIPbMm911syqE6qd4MNS+yxIxveBDnxgQiQSlGNjUdzpK1BFf9YpTcBuN1ObP3WbjpvPrOYKnsHeaZjKODMYFk7EmZbPghKIbJTY4cPsx837MBHL9FO7FmFysdkvL/oGNoQhoVapTV8Oe11kpxl/yMXBiFYisBCIyKj8QnDwFPF5MRJU1zSUZKupWtxwtuc0zo6KSWHSDpOzZGUqETcEPym/SvFxCTWIBztHcJGHwpDzXtKgeKTSPLau5Txo1yh5aYQRLcWijiuD1CjDwlOlkEatUj4Nopuazwec52ot4vpuxeLmSFDhrgZVi7EDu2FOfcM4kytlvP530n+7BjPWitnMYg5VgLPnyjqmn+FoZhfBSNSM6w23ofIHuoiw4EnhfjEQ+aqQGOwL9JNBahlRPOsaMdLDOZeCeE28TpI1qmG/48J6+ov10GskykgbSxEg1371oPR17Ivs4sEwWIpWmjCZSWl45bP1J64ACftPk8ScaKiVIOaSU2YOs9yIFEEANf5AxWFApdJ4khf00pA0N6RrEV0QFZ/v9qmcZjf+ekLZgDSp+P7EcEdBqyBimsL6Qi4oVpU86IK6aWaDfBimbA70mYOmgb+SqeDzl55VRPVjUgXZqMggfRyUI8T3GsIsiG0zhHcPMIHBAPgNB8CLcoaPXQhxQScAiT3j0PdHZ07AvUH7Ql0EuTY1eBrA7sbbWiWJP8j7I0d31hjpMgUvTYzebCNTgBD5nsruZZVNFKdlLr3qIVnJV4pyntz00KoRiII2upuAnkfybTv2aekUTRc1JzNAV5cT0lEqcPqpW2uJ4m28TC38oArYTURQNuA27RaoH63hkpSW/1aUJTyiLqqalg7flIJB07UoDZYe3C8dAOVrccMUurkEEDEvONBEl1dYpeCSuVSrO7Km+QXzvuPA5rU36tgEbTaBtTQy89Q4DwFcLkkC2ANZlapBe0wGEnlBA6keC2JgXk7h7OGyk1Qsz6jrMJP0mUVcUDLy2sc1Pk/TVgaakdT1acjB6ads5kzZ2Nhwl4ebLToPpnMUoE/tBfG+zsJm7CMytSXarBTYq3+ITYsnsX0pk6SegkdNZYMccEsYJdju1DFvQ63FnWgFAuNdISZLK22g+0HA+t4I4kUG4OpYGYfmz19CvTnFqtHhmnv4TJYo1TGkEwqud7hsMpSSWr9UyPsxKFt7BUdYendzx558BHrgukpZQQRNcYvWmRzLxpnh45+YZs+32DHNxTQPZ1pF9zwC6tuHEgyDEWqaJf9/tePIxA7F90/EhrdWzBKIg/9/mmIDfk2dXiMjcukMOE5mTHlLPvxQIn5pA+xKGa5OyMD7eHVKy0kMtkm9sbZL6dMtkYG3lvxttq+/FubC5QYmpxh1RCLJl96Nteow2699i4rY+lXZAL/0ARnvpiMPmNfOq2q4/tsL2oWYSTcCP48jTniHbff5gq0n9assfFjRtkHb7+BKvqn9uvf/I6ua7AzVYwCW/7w9b8DZxCQIB3UUmR6A+fPPudSkjd7PMDEyz7/3IYPGWoDBw+zdLy2XmTetvPHdXbWrLOsBSJXOJqHm777FjIFTFeITQFATxWcg3jGAG2rVtudV9xuh2q97QD+A+0oMBTUldjF555h4zKiYA3ynBxfzxztJ5swsA8q8lp+xW+rLsK+2lLGLJqkU4Ibb9UxuwS9wc9Wr7Z9+Q12aM8Ou+e2y2zdwUI3Oy+ASae1loB4qNylhzkvh+1Xd9+IDRnMV2JRB8P7GtkdKX7xnDnfNZ4f59rN/1rUvbN7tmvPbiC2EBs+coRTtegA5pc5YxiBXrPXMs6yXNMFFer5lP2Iui11Lc73T4aNdE/6vSxP0ljzqKIY1EwsgxljDc+p0IcOzplIF+HM/gKlGH/Ke9D5cBFngvg5GU+yBNZquihESmEUK2EO6J/jxLJDSEDHIUo18PxoPqX3qPn93n0H3V6WF7tf0pwUyuKck6HZ65mKAWXQDpm6RNmhiCRSyS6XukPFrERiQymEMS1JV4MQ+ZGhgsk19ZWs4EgU/BTi8nNI0LEEr1+xVW2TYwA2Mujdf2izJTOsXLvxQA12AAAgAElEQVThSxh+VPaSuhEkJwacGyWcYm44OaFTorNOGQGaMg94QHCcjYM6mw3TJykpHbo0ra4IEATAFr5HLTJOhwsPoylXbhl4UbX6tdv3+9eTYMQwVOVPcBaNWz/UdUip+3Q3p8THgfD3jrAwdiOmDZjIQxrGLgFEB/ZdmsCRvUkGuSBUfUT5BRqq4uJAOHWeR34wsNqBCUWLLaVt1yJwQytwWgADR7D8YLqqoB6qke5oi4SCmxiLfTnLhxjf418UY6/v+gZdMzo8MtSchMEW00BQhJbvw8FqogrvoHr1pduQHYXmIf6CB+mugmmRpWCtDiuIwiAZOCubakJLrAr5zt35VMISm7JZhBQlLC54C7MSsWwEeTbK36aOzoQCQgetFP22Nh6OBtmEAHE1kzS0YS9JqiNHjuBFBMxK0lHl2s5h1GJvr/bR+P56CGQu50UVLbV9pY4WrskwqqsGDmYsiY41Y6dGrfuO4KS1c/B8SISh/F6223KGcdUa/1ZVoBJmKYe0nUCSNWMmrrHAAGDT7cAhskNQp3j8BEaOVIJlFeDgp1XSXSn1vzOC/m8zLAlQqMsaji+W8PPp0KNreKjKq4FM6Ny96PKl8aZA2gzUfaSQ5M7D1U1A6OZaZgZFo+fIMJqzXcgsK75vkhVQUWtmmYShYbOoMMyoWhi6p8ZhEMpnkX4c1QIPaBC+VbF27tnz2K+jWmGecvjASfv+86+sP8u87QSIeuDtZIbXffsmU7A12/6NX1sicOKWTVvszZdfd+r7oezytcCOvfjW8y1jOEN5tAbff+Yze4jZyQQ60+qWJOjxnFsC5bPsSlVy7S6YOseO4w8VSpCophp/7v2X2NEJt/mTsy2+o84Gx6MSPnicvf3DDhux4DJLQFD20R9W2gZkdJJjM2wu8+LJfJ5aaMrLX3zGAkqabMmND9lyXIAvfPhya2aQvn/vfvvNvb9hzsEzy9f5A9vFMS9KQ7IpMaDTDm75wc1NQplNgGHaQhaIr736StuycRPMWooIrEpuhOZeAgz90cef2p5de23KlEm2a81K275+NbO/BqjcrFwokOK1NHn+hRSPkfb992twI95sZ86fb0EE4zRmgddfeo1NIZaUd7fauXhUrVv1rZUwJ6mlA4wnYXbQlVSF+tpsktzRr1bZc48ttXv//LJ5T5hj6xnszzl7ps0c1c9igrr4nvkW1Lzfkpu2W86gARTflLA+6fbd5nI7ViW9UOaOMCLj/ets7rSBtuTXT0HmSYXx+Q0ivb+2Nz78ghlxBOch2jZs2moDRo+39T+usNa6E7bkvjtt/YY9zLNynMOclm896hfSHFTicpanrPYwLmLvSYF6/aaNzLKGUiRCIoGi3sSzJYKGkpY6rFpmntrBFJ1dyUq7WUo0YuFJsV2GmPpvFakqCsQuLcQIMoivSaHrKWFpWcLUkmmSHmQI/94XFMnNnJmzS35PijeyHLnk3LOd2n0X8XPH1q2WJcdw5kyjMPGUcK9QnL0spTeLjMFzVA3DcQ9JS/uPgcy2YklQUvQXKUb5QrNwR5QitumzaF9SbEeZVDomIHFFxbSKajmjt/O9IyBeyIHYR4Xh/ylh3bh6M3wCZjdchIbmGpgs+7mZCfYZi3jeQQIKhcVKdkY6dx6ihWf67aFx6BfZgHvBitNeVS8zJZ/oVG4a8vYMbkO9Qm3WuOnO4nnnob1QbRlIwxYpBHbccXSn1XXDEgnV4i4VlySKqN79XMKSxp5HUNZ1W9ImJNn0gn/78bpBvO7EfqMNZStL7GVWRkIV76yMGz+OyrYPzER2d9H5Q7OLLfAmXruOOVMHXWATAb2Iqqeo8LjF0TH5BHbY4ZOHSdB4ZAX3sWCqWr962l0We0WnzUyNsXikRF7fvcrqwfL9eR/z4oZYZkeUNVaDOZMMqX9cQyjDwx4xikgCgqt8gYs0wwJK53P9PGFxw0QIOTVHUsKSMnynWmjpCwLLqcNqoQtSh+ULXizoswF7F1lQhwHDFqPULkjwtEixKhmndei6GZZzOcQZdCCHqai9eGDc4dScTIu1YmNCANC6gEfMVg+Tj6WBQ/fCCoomEGuXVlWiMzpkTtfBbCMALDqEJOwneruIGBwywQ5dWjbn9WtJgGV87hIySg3V4ESWJaWx2MpDIWihkMRRyWFXRd0mba3TP/5bwtJfnP77/066UCAQc3H4sCHuQZDWnczyThRjX5CGd08sdGEChUaJIcCi+w7kWbVM3UimzfqFOWguS7cBMuajyOgK8YXWu4/kI4M9YG0Yr00kOi0d15NcczNzrQw6cRRJWUnQl39//oVnAWVAdQfq6YG2/safnqMDSrKk7Fw7iKpHC11QAtV//4wEIMhW27fxW+SCku0vf/yL5e067BK+D2sgk84abTMuGG1HUIioOt4EjZpdpeBU1kVSbe8eXHhJAG3dLXbHtbfDpu1rCXgzeQFXB/eNs40nDlkekFkYRdclMzPNB5Xx+ecstrxGHztU72u5Q0ZZL2y9a99/zbr69rN+nTF2zdDxlkl3u+LVv1r+txttWs40Gz97oX3JHOfaP10PKmH20tNv2BfvfMiso8nqyNPxLDerIxiSEYMaOxYawIhCPcJJkInoOWqZ9crLLrNtG0k4zJw+//wDhG0ftnMuuNDuuGUJhI39NnLUMHvtb0+YD/5VNEyQGVCL6fC2MXPOs8HEiBKu80pmWYLS5s6ZzWIzc6atu+3VJ/9ijz72iH3z44/MlC6xN19/nQXlYjeWiE9JxmQRohjLq0kUbgM4l6NGzLKHPl9vOZdcZcs3r7E77rwaunsiMDcVPhT3UHbgUlNhP8IsbQetae6Ms+82FFl+hTRLmQft22qXLxhNTGyzXz++1JLjUSrnPY+fNsu+hIRRhlTR2AEZtgr1kP65IxGk3UWnlAD0Odu27zxGPMTnyikb0Fep4JOTgkhfWgQipkhVR+QVyR7lw1adjEWOiBcVkm6i4BNiINsl7V3K7FAJS0pDmg3p30mgVoFe8m0iYKgTbqZY1q6WPxDiCc5DJnNdrbNU0dVobi+WX7ho7sDQIoUpYWnWHqgxBXEpluJ2Ma7QjcB5TVzHnbt2MCMeRaKq5zPiLM17a6B724VKSQ2kKxVbe9BlFItSXVY8e3si6YkV2FemnhhQpmd6WLySXxJrUO9bRWs4z5ug+mz0KDW2CODP60CAYhBgbqot53rJvsqDvvy3DuuaFetgizNM56dUEQoK86xP3whb8c3bdA6C2XRhJIoKU05OuA6qc1nKLbO6DojBdC/YPxmKVl2KDQR4MPOxY+bA0GGQzM0KRNnwvdWfW00gOzqiirOR3stcSKZoLgOeFh89TXZ2VHRuOhcTUNApbQjg8SXQdMLGCmR2NTFxhMU2+9pA1AX0r9qYC0nUNY0bnsRyWzeBVYvMXbSauzAtq3OK2xjDNfVaAcmgtPiQRYfxGRiGVjHw0wELp1sL66Xybgul3acy6G6woZnRlkjC+mrvOqtla152IfNThlhfRNLDWXvo4LqUEaBLSbINWjAGYvIBYnEaghwsXw5UGEE8XIoSVB7xEBoyJRGFhIzrsDT7c5JAiOyL3k7l0QVzp1pilVQw2oEQA6mdZeoWOqwAHXjScwHzlyakXTy7Gux2gGn7kGhUDekQywZCahX1VLPao/LWlrtwXTEltStC0IJ05axCRJRJz2IBEbptPO8lhkPl2RTmp/ZzaNu7GeCHUC0FM5fzF0SrDE0y0MxRwbeLRNrAdWgAuglmftIm5X8qdi1W68HTIF+b/o0E+Dzs0ZtgUDoPMD6jiB9OceU0l9UlsNMU93/nNc/vNCnweOf4oYKQCR4+GmjFj462kO4tDGXw8KRUfHw09u6B0owFPA9xAZ1jJ92K5LNEIkpBUHZUnxzzZhl+a8E+i0yENFFexCyT2R0qD10SQAam3fTjeswQR3APUbOgEAigGAngPE+cNAaLhX7sAnL+qX6/e2OZNaLmEcVsR/p5W3U/gAbnM5hP4fmorzhk5ce2MRsMtd8C8dWzEBvsS1Cksxk2M812wRTcta3CzjkL9QdvTDaDYul26KZgHPrC5tqzY58tffBJmz90MkxHihZmaNG5Gfbq919Zg1+rZSV026DUSCCWJiuqhwXZ7Gf333e/JSNKu4nz/+S6jebHkvUgRDoemjTD8tdssK/fe8u6DhXbtYuusf3F7N7MHmyjLphMIVRn9113HzAPy9l07V7sj4WlZlk4ittjgNiO0SmdPHoQVjB2FhAjJk3Dj2vsOEulyt/KbG0mKuXPv/icfQ91/im6Qy3AZ6OiUF1aZHmbljMzqaBj9WJ+wZ4gT9Ts866w9MGjGROstd34Yo2AYRqHRU3uiJGo2v/WimGATps+AwZbtLOV2b0TthrKCZHAwr0UeK2csxygsBK+911nnmtrDxy3wzg1lyakWWV7nV155VnMsVCBqCLR1XAPfJEJioJYAuOxngL1ZG2krdteZY1dPPfsTlac2Gf33nSWfblilb33MZR6nptFZ04E8q60/UcKmMO1YwUzACuSbRAnZGBabOew0yZo7Dh2Jb6B6XQZXGhmWZJX0+y9vVdiAPT9MmnlefTjnhZASVcMHYW8VDmU9zqSQp20PrX8K7NWEpiEAmTkKE1Ese8cIsPz0swzpV/lb1fHDEqCDhKD1pxLMy8ZPwp90H8rmQTwmkHMbUVzV8clmrvIHpqha8Qwkms+AfZiC69VTDFfzogjO7efsy8Ra7AOav3RA4colAtdkai4sxZrn85OCl92IJOQJCtiviVfLam7OChTxDIlX9AfmVZWoYwhxfoGno2oqDAnEhxGsqyhi4vmc7TSXHSxXuIrM1Tlgp+xBPngf/W64JPVNE8eCXrljArM5pj8MBzH7rkyj2AkEVGFh1NeQq7D0k/PHEtsEDnTumVgugu288jc0TZm+EysEwYzVGRjmzeePSDL3lj5gTWy09HZy7IsMyRxpkXWcJKqSn6albiKX0NKvbwsIbRFJmt6mUUqX8ruHPwVYsSEhJEW0xFog6DHnma59RAMg3FOzeAhcl5eSrAElDoOihYOy4AOq1u9IDb4WinMxtaGYounk+xlcVTJIwAosLs9nAq3D9W3t0V0VNu4rFiLEnmBoXek9nC4kAFsgLeVIe1fTYvMrlUPw/YmXvMYD08BwakVXcVw5npBggIJZtoaE1MwGEgplgqyL++NTQsP99JBgtI7pNPkerYiadVFwqiRwCwBU8NLCR61M3NRwlJVRC9mR/PyHE1atNcyZnCCdcPpZKUM3Ubizu6baUcPHzqlJK2ZjIfOruSu5KAOiRPlJIi0NzdwQI4VUxn1ly+O1C2kTsJt8OMBa2O42wGrJ1iGlNIao9oTUUSEi3a+l5KhoADm1xYOxbmE/z5OdRYDlBQNri32lPb6CuiA60mih3joBXH+TxOWl8MpJTbaY1lUk2kEt7T0TBIWkAJMwMg+6SRTrM25/gng51KU34uxXm0LDtAE1XagCW/u4cjELOvG+bYddl5cWgxFwH7kwlosJQfJG7kHcAGO5LE/c6LU5k+bbtXFpRAznO8scFGUnfOLs9yOjjddaE1eia3+fIVTPkhFSminWJoYWyaiGzcGQ8L4jEjbfWAD96zZThzYxT7V8xaLA+sDD19hgyam2satMNZakm3UEIwJqdC9wxFw5jv98M0yG0g3Jbvxp5a+xgLwIZvff5r5sgSdMzTHmtNC7dZnH7Nk9P9GD0xiTtnB/lmLlTagYMKc7MH77rJkILDHVnxhO+RWAKNtJJD6HBL7gXWrbB3Mtz5e4Xbvkkfshe++tsWPXE/rEmmbNx20B+66z7lkNxJwwhPTmBvFWE5KJI4DLXZ48zonmBpEBxCBksHIMaPtwnPO5ozWo+EXgHxTnr334Xt0JGX2ysuv2E50CRcumm9fvfucnczb7fb8Ojk73RBgOkPi7dKb7rHNe/KwKim2nRs32qLzfuFeW8rrV5y/2ObNnEuyYml4wTxbR7dVSnHVQHBN6d/Xyugm/Hnmp4weY0e+XG2/pRu958W3LQkTyW8PHsFra4hNYv1m+mDIMojlHtjwtg1CAcOfZy0kCmZpV6J9s+mkFVTLfQEyR1Uhg9/D9vD9N9hf//q0bVx7DDLBMXvqb4/YE49iXIl7dEwiKzx06EwDbO9+FpT9m+gAF0HgOcDMqC/FJqo3WsPh7ItlK0athHE96D9IBx2clGjykETqz+6c5julMAZrSVgtJKYIYG2p+mg2JJHvcOZJWkFxEnHEiS5eWyxYBXw99yJwqPATK1iis4EU6Jod1VBkCUKUTqH2sYK4ToHaY+X33sCHTv1Cbu48nzMmTLDRjAXqkZQ6SCzQmk8QHVA/Vgkkft5MQt0GrN1MQtTcrd6peBxyCimiw7cDj2s2HRaO3JKExxUvNQJX+SmavxiCQIiKGSo2VWiHEENaQEckJuwtJ/UWqPynHIj/W8Ja/MVaZ+Ao6ZV2gn0ruwJHsSWgcLId+zaQP2QECLbmpDKkkKCrrV8kP6JExd9poAAkiBKk+YLTq+qiZGf+QhohAaRFptnZ0+fBLKFdBkqJS461b3atsXKUpMUglOq5L+BuEHpt8pFSlHBB3KGOdB/8PtBZemhHGPFckoMXFUv/+Gzzbe61nIR0qO3OatEJn7ayMZ1DJSE1dAlvKliGQt0s4jUOsINTL6hOnUwJ1M/yEzZjSIYlybqZF+img9tTjNQUFap4dEHQ9kem45CqfQUgtghRVOUVA4RWx53wAj7zxvzNu57uDtr0SZLUUeC6Wv69bpA/h0pLz5HyfuHzhFJxxQHbZZCowp3FiGdZQN2jWJYdzJxa+NoOGG71WuRWEqNzUTJr5Xs0onZNQ8sHhTCA6GUUG+eixWohUfsezRyAGjoq0duj6bBOsqck2FFLwi4hnyJ4qGvukvsoyV8q2GF0kGHQ2AOAKZKoviSRoodJMLACeyeVXg9VURj/LbsUzcOEpYuQ087DJegMkreVkLD7z5xhhwhkJ/ga6ZrFZaShns75AhYU66ie6kwdVh1D2/9pwnJa72IfUj5kAT1IdmrEyFEUWeiTMT8KhMUmf6AeFVKcmxR+f2DvPqfm36jCCKhURpLRKK1kh7KMCTMpDWmm7dt+shZM60aOG+ZsQ2p50LXStWvjFmzWUyEe4BeFakEE3U0rleCVVy5GFQJNTD67b7uPvfePVyBnUIZwz0LZIcrD4C46Kg6YpK8Nmz6WUrAZKGWzDUMR/YWlf0Zk2d8uvvxMi0sPRWoKgghQ6WAqd+2ydCI9709nczVSQDdffq4NoPo9Vt5jv7p9qfXzz7H+JBkvOumZl5xjP5Uesz+/97KlEIQH5cAgq21GRocZLuf9/PnzgKumGsMlu/afL1jkhFnmVQ+tHmWOqLpS2/DFe3Zg9RqbkTvFRk6cZ98V5Ns591xuTRAb/vnSu+xFvcM5oUAjOIdBjQ9naXsAy9XdZcftCPbymgUHUIVPmz7dwTy/vO46+2rZJ3bmvHm2fPky2IJP2nnnnWdnn302AQ/N0H597LuP3mSZuIiHE8NDbNWbiRfJA8fZhdfciqHlZ041oZXAPAm35TT2e/Zs2mGvYjq5ZMldthHVjtHDhtu3X37lbOn9mFdHszdZw4y6i3myPxlkOnqFmakD7NX1eyz+rIttLUH26lsutCGZ4TY+hvEA5Iuq0m3WN4vEk5BJskmh04q2t7At6QqIcvd+K3P86WPj7ZrFc+3XDz2Dn1slz16nPc3nufaGexAMMIqlNGxRtlooMe4QdiJZfaPt4kt/Yes27qSYy2L3imeZAsiLGZzimtMlVbIi1koNTmoYdcB5hZgdjiNZKKEJPquHkScXCjF829w8qw55NY9sk547QYN+JDFnb0Lwly2UfpSzqqHdLMGKigsRuF5rflSBuoy6LcGIYSSWEH4yjHX6rtIaFGswmPjmzfO8CHJPCkVdC6jK7t27mWdlu+83KHcAc/NiUJ1628qcS/BlON3aJlRAWih8/aWowfUX7BdBoSF5JyUuGUE6BwSJQIiRTkyUEaQUesT4lHmvE+UlRgQT+1rhE8hB+nQx/y9oUB3W5V9vQQpN/izyJ9Lwvdd27tnOA8M3lqAtVYHcdTt50U4XIKSlJkNGh2C5jO8NlOgPJbYE2+7aTpZTw/jmzqWVxNVJqxiUgeTNHGeMWMN+1+Gig7a/5CBeQeF8ODIrkjk9bOmfNXmBUzgPIWn4UOXIwNAlLy6yGC0Sg2oA3xRUE6qWmfclUkcQ8y3Zb4g8oL2mTjTRmtgfGJqTxV4Du0fOBoCOgSXI3TV0JlTZzbhoJkIyOXNAusXyOST+Kj5JJ5VGBxmhkA5iXxEWD1QBORyGFCUcNAL1PiS7VMVHPAmNXnYgQZJlAm/2qiRZ8BqFBO0yEk43gVPb595UQWnAfAkkjjANi4EKMrjOEdrnEV1c+n/aAlLhQAXcDKTItgn9Fx+GoKqk4FyrSBxSsw/UTAgSRRPQXzczP49tQS0tdwS2FTvAilGap71WUG+G3aaZgG6+E7TiHkqkV12ZrED0/rTvlgrrrYFAnELVFXmKNKJ9O2cXwrJaN4SGHvBtP0GN8tQi2anKkqiulDckyNtGp1ag/Qto4gEMYdtkxkmSik7jtZmbOZsT8O9KKLyFMK3KeQjV2Qvq8LhI/xuz9pAwPJCgR+Hi5z8E1XmgwW6qVEGCqs5GY3lRQTVJ2eioxtHAcV7MXdShZpBsakmiu8HgJajcILV+kimoNIvrSRRLnGtUcbuBwLf89J1NmT6BvwZrp6KsIWA0wnA8xpD5nLlzrY1ZnmDuaP5+zMghNnBQNndKivVetuzND5kBtjhttwiG3HKPVTHSJzXDMocOtnQcrstIEpu/XWE9TezvkMyGMdvxV7FH8Dp2fDnQbBBU+1SCEfPawEw7Y+pCe+w3v7XBwxCdLWy2fTuK7M/3PWEXj51uwTh2903ta0NmT7cHPnvZdhdtt9x+BGFJ45Q3Y6appU70An91j8VlpttxLutvd24x//S+NgLw5B7WAZoItCtfftmqdhbY+bMvsu1YwAy9aJaNOHeq7T5Sbvfdfy+LwyeBgTmOsH4j2ElLTUbxIszH9q39DviJdQsCTkIiah39s9mhuhomJWcRaK8fw/vXeO2NdEx///vf3VmdQfLM273JNq7EzJJ4oEKqEri7oTvQ5l90lcWkZNq3a39i+L/Npk6chPZgtM1mYffOG29HDLfI5i44C1JBkiuUVnz5pZUx94hPQeMTEk0zqwux2fhJLWeJGfHhD75cZ22jptkhZmVpgzNAftLx1cIM0avMdq37zEJ82wnEQ0BPUkB94m3593twe4CAJX08TCHXrnzNnnjgEhJYq918+1+gfkfbYLrv/kOS7ZU3l1Nw0KnOnGkffcoOWGAkCXSnDR7Sx3KY++QDDQaGYkVC99fV0YQWKh2XvKKIqS7mUiiKJdAtSjqKNepmZJIpoVzBgk0oSohMIaNcqbpLDDuMBOQhyek1PM+F1oTUUEjHT1BgK99P+oJa1lWXkwAkLohOrykClh/xIQhVIX+tVhBvZAekVRxR8FWIRlF8LJgF/MozVc0MbO+ePcg19XMEjwQtAZMIJbF2kAJQAJaY4tt4rrSXFc4uWHl5Ffc/zs3ZtPDcKLIFiU36rDLdlfN5FFT7Wva+EmCfKrHKBqaNYjuWYqi2svg/QoKOJXgJCavbYW2y3+DoSJmagNwGrCY1VCc8KlFXjayceAPMOKkGkBw8Mmt8Iy58XuFui00PsPW7VuH/I8NEJTQWDKP62PgB0ywuGBZWZRHVEZAI7MMeTn+nBv2ie/eEAJ2F28SBky3GB3sD5lP+7DdJjFUW8frRK98qqpRD0Hi9oN/Hi1TB3wdTZYgmr6BbwyC6mv2e3LRcO7Y3z6YOznHagq38uRg6QUB6LQTjzUUcCAJ1dFmRXTEZG2sqFLXczUpqQARN4Ke1vN7ao2xo0kYns2swhEo3CZhDWLafzCNbevg8VEEwOzQDihYbkmq2iIBcwY0uoappIxFL0aGHGUAS8Foq1yu2C2yZJJ1FARAqNowWcnk97V/0aPlWqvBUtrXS4+Pz+dK1dfG+1Id1kziaqJzVJWnJr4OD0ACBQYNV6QA28X0KwZ4FDwwdgkMt1FmP2j7JiodCpA8lLCccLN1ADq8eBtHZR44cjkjpIUvja0PdPplwdhIDCUWOtyzmoZKAmqqUqSmWlLC6SaT+3H/HF6Ubq+RElcBOCiWB1Eqlg9YkgOQWmQbLjg5PkGAlhYT2yZSwykgCndopO80K/f9NWHyWbuaWqXxPyc0Mx7K9hc+kIjYAhZUwAqgPVWkd1ylejq1UlFs2rHWQShVVnjcDex8o7lEEyn7MZ4qZX8WgfHEUuC4yOsQGDcllttmEYy0VH/dgDw9lPwLBtLFjmXFg6w2jatjAfjb/jFlcCwoWru/mlT/anjWbHUFB80PpDGrtYCizmIiIOBs4ZapFpCfZTz99bSs/ft3OmD3XhowY5WzSvTqRAqqVcniVpUHc6IaB6uuXa9ddcp89+ug/oCUzSCdkVhAQXn3xBdu9aYNdcOH5VilXV95HI8/tH3/3mMVwLyYMxyiVQFYG1b4OyDqA5+XeX91niX372l8PbLdNkIm8ORuLs8faLydOs3eeesn2LP8K4oIPHlc32+trv7Ebnn7AvJEoe+mTVfby08+ySsKKAkvjgXSZMdid56YmWDOSTEfy9nCvZa7Js4JgbiLJ5OHf/ZqAi2KNyE35Bfb8888DvwXa479/Ajbg93bFpefb6o9et2N7NjlYVB1FMysiXRS5F1x7s23ce4hdpTLbvnkT3dmFlpqVzefpgdF4m00aNd4t3F5x/TX26Wef2LEDB9yieBBM2RQWqA/CNBvYN8168wrspguvtgdfeNdyF19pK7Zut0uuXsxicrxlB7Hn1FJpG778HNnuzNsAACAASURBVJsZPkvWAM5KnB1v6LHP1gJ5EXYiYQNWFB4isX1ob79xv+3YXWB/++uHzjXhrPmDQS+q8KOqoiNqQUB3JBDqXtfZFCOBdd55Z5KoKLDbKVf8tNPZDcMXKI/EINEEiU/L4Vt2OU4ujshfWFSE+CyEMc6YnukWGTrCytM8S4y7hrpGZ/joI3k7IRwkLI87OWxi7qVo7vL008xK45UEoP0qkpZiuJJZPdesXpY4xHk/oOogFooDmP05myep6/Dvgklg8vxLgRi3aPZMOfQ4Z2O9TgxdVxrvTVBgkwgYXM86kbuIW8eYa504AZ0dEo6sfqr5c33/SmZTgTwLIgTX8yyFytCV0Yx0Bdvam2E2sofFrCyAOKLiOlQzcYQrekE8/usMyyWsxau389mEqxISRUMU6ZAA7CsLd2C+Fipq6fZpniROP1ef4AQN4pTfnXbiZBeyO2+HTZk90l76cCmqAgQxZjhd0NQlv+SFKGdogMQnWeSkuvRifuUFKaHHrTNT6XeS8TuYSfWbwMOGNQBuqQFQxx2Lyqn3CoJjE5tF5rW7NsK/brIBLML5cgh0AGQGgoWhnaQ6rkEm56zxc2z/rjwbzM0Yn8kQEpFOL+ZKXvz7WPaMdiEPlE9V6I9k/oUsOzaxXb0bf5l8AnIR1VorOmT1tP5Sy5CuVwRJL4tlxn605+MYLA4keTXQrhfj61RD9QrRHDUCf4ukHS45CTxHkillCNkOTb6F79lBQIn2osrnPSSRdP8XY+8BmGV9rv/f2ZsMErLIBMIIIQyZMgQXorhXHdW21vZ4tOvosb/uoW3VU0+n2mGt1VrrXlUqoigKyN6bQIAwMsje6/+57ud9AT39/f4Hm4aE5H2f5/t8v/e47uu+7kIcaBkbCvKqi6hKl06YtDQR24j+m9Eda1TzNJlbHKKt6ssQ00cOqwunyD8jY3IUZlqPnQBiU6ovbPgEzBttXGmPZdA5vpeO+gEgBkWwahpWdqi+Kh8KKahPQreqpfGzRYVAItRn8sC041lrCbxqKrAcVh/9X4M4RkkyReCwRCDR67pWo1J8ZUcEMHupnaRdcamlFRRaPxPutjHs7giHcJBnPSQ3C7XtHAxNM47qJOMK6oApGj36l8RMmOn4r0gX/7cMS8yrARxWLodcDqsCLT7VVLtaoAanMaoBEdYoMqlWiQVznRX0llRBXd9OxNjFc+nnniPFrOqMtqE0vLv4r9oiRhTYBkanj0VWKgr8/iAwixiYctAnDh228+kxi8MBd4Dzj8jLthuuvdJLuBL3ajtYa39+8LfUsApQjGgiYEA1BumnJCLjKZUzvKY14fxzaHCOstee+b2VjUZBA1ZrMg3DCdSFIqPWW1vPQStEwVxQUlxckf30x0/bv33xfgIY9jz4f/Uh5G84Y7d/4y7rKMBIXzHTdrfXWhmF/oz9A/bmr/9gOSjxjBxLFgI5oxdi0g6m5V52zeU2n0GS8cgf/fC916wmDzJHI5Tw0unWC3uzadMas2VrbUHxFBteMdHerN1rV973DdsNIvH8n/9q215C0UJC0Tz3TFh5eYjRFqMyvXfLGlhedV4v6wfmzs4ZRpvBbLvt1lttL6oXlYjvqjH4gYcetHu/+S0bP248xrcOSvdoe+Y3D1ongWwmxBL16bWhWpNTNtFGTEFeCtX7Fe8sY/RLms2ANTiNHrIXnn7Oti79yBbAPl23d7tNpGl5xctv2i7qVKn5DHElUx2gJpZeUgLkf8Rm5xZbfkqBPUcfVRbjTVZSL7ob/cSpSEbl4SwSQQB2kymUwOYcRPc0jmt/6vX3bSPZdBxGPBtVktee/aPNmBBpDz/wTfvuQ4+hpl8LgnPA7rr9CnvxdbQFW9g/qUCmCAnU1hOgcA4j+uvt81+4hv48ZlVRZ+9jxLxQnn4NL+W89LB/eiXhpMkGogCRSUltSMrmJQQVcnwdOCspVgywf+WoJN3USZaiXiynt4vopOhMRA6cYD8wtIgQLpyLw8tQrYrAWZlWGrZLJYNmBLM7NcsOO65ePjUUx7Kn1DsaJdIcdl5kkFh8QjE6oBedfwHCDYO2necoxySSRykQbSMOqQPUZdPHa4HZQaII+Nes28zPJDDrq9AhSNXkNNsrlXPYrLIB16IJ6MFcd+UCBP9qqZF9I7DvxK6n4LBoCCMzhD3+KdKFO6wrcViqhzitQlAf3leK3bFg65EiD6jfBpgoVl5SNRBgH5+dJXkjDLlqEF14w90ndlv5tNH2t7eetK5YkRD4aVdvCOpQp/6omVOkQKer8xeNIaFDPAqnNT5zrJUm5OMcMCRojgn28U5xHmo7N9eCAzxQV23NOJoFo8utDJaX+qs6+ME1R6vtKFnhURrmMocM42EDF1LzmT2qhA7xAVvBoRqk6XYRm7YNds3Gk0etaXeVnU+fweFOBC+baDplAxUBmxw4Um1H0OnjnLu8STTrMYz62jx6LM5KzbeRGDFNkq0hYmrjYfZK5BGH30EPzx7GV7RGYy2kRK/R6jB3BjnwkmgqYB3LuI/C9nrU2tEXVIai++P3u6Q3xtoyTNV6VF/jIfqYezHdNMQRx99NpNyOk1TmqZEiYv+pn6UDuE1Z014EV/VgyhCb1YydBjTslG5Es84qqsphCSfWxOAodnuyer5wPOV076u2EM31DKW5lZzRa0PegCWoD7gxltpQ1OHjwEIcMn5OIwr0OZ7oLIrgopV7OCRyDtTpepySHzbqPwPAqPMuvQiIk4BDjCVgCY1W0DiQY3zWsxhUdinnJwKOMkCNlHFpFq9OBzU+17BULBlAh6q5qsk8gUMkwcxhwEaaDZSXTwMljDjh6X3SOsuD+UgAIbi7qKjAKe5LkEnq5nkMAOekMJKkWweVl00bZNYaUXHFxDFMu11NcNBkM5igW0ej6+ad1Eo4lN00Y0ZysBZMmWZNyNFEoUT+7Xu+zPpSy8PxJsckw667y0YNKyCz1miaLgzGMVh+McyJGg0Bg73NAZ547gIkiYCR0o5acQm6bsm9ZM7wZzsZlEcGWlBc4eeN8ZT29xdWo0h/I3apCDiz3VWwUxKyqOusspu/9kW79dHv2sZInhGB3m1Tr7Sn7/6hHfzwfabBplluPqMbUKj44uc/a0889Ypdev3X4aIU2nEyyfs20lcIJHnyeK/dMJOmZIKfA888ZS3029xx1S32/qpNNu7L11vPrGmQVdrs/ututmGwuHp4thHpuZaK3FrRcJpyO45B2V/pjfuSGVOAq+F999x9NzO1gCa5f42Kf/IvT7sW3SO//QWTyz9C1mkxo9m32lIyzQwGL6axVw4yfqYnJpWG4uup9kFiqq6xt5e8A6Fjlt1wyxe8KfXRh39hLWSZUyF5DCObOwZbcCs1qvrm49TSEoCZim0jfX9lMDjr1qyx397+dXv81aWWMfdye6fqsE2cVWFXLpxKZg1bF+3TOpx1NEIHfeo9ZF1eeO2ftm7jbqjbDPiUgDeBw98ff9h+9J3L7aILZttFMCpTUopoVN9un7vxJnvhmdc5nyk2bfoUDPtenlM0xCcaxdP6bdHihUCbu4DIRlGHgp1BgN3DmVKGpSnBnmnpgON0Ytkjororu5pCFn+MTFEN+Spr6EwkYE+6QTtk4GNESceeqCam6fBqZVEvpM5QEvZJ50NwoGjvCmgFFervvTjNds6lnJtsSrqCPb4/SKCqTEuZagzBN/EUjm/Ah6XOBxWQKMJW6lk5BPzx2I1CgtJqgvwG0IcDkGvkD1R7272nyrIYc6NJ1RohJJX4HpysnG4i2V+zpJpIAjpBtZKpmWtigoJr1eDlaKVLmABq1dGifixl7Y79ezDpLMEL3/xwMEGCnpzYaG5AY5IS8ZKqacVwuKNxXNLX84EUGBEV8xPBJZUVaHaU1C6EwVY3HLT4YQhh7lvHjKkD/KxIGbyZq2KE/jixMCQS5Z/lEVgocPFojMUI5gWNTSuxkUPyvNcpEszWO8TFQCOrO4RMUvXxaga9TbVWNND6qIGoYKfhh504liRwUfVyxeBcXvjH+zYNxY1hrOTIskw72FNrKzjgU8vG2ZQRjJZmmvEeILB8KJgVTBHdCyGkSFEZBrmLB6zmXxlbNfumRUitA8YgxI4uRmSIgT5AStvMAp+AAgt1xDYd22eHOk/gbBLp8h7JvSHPxNA6yGdE4xhd1A1Syf7GsPCjyOjKYmCvSUKJ9ZGkk8R7ezSVWawafU/RGE7FMxjWWXUezSJrB36QqG8HhvP4kcM+AkZim8fIAuqAAmJYp3KK9tqguxDa1PA8QUNyjFJl9wFpWnkMtHqn+nmvyimTyN7YOBLGVManACbcpa/oRxsOzLqPzRjLIVPAouZkYedSdI4js6xnUWrIEmLLx7ssS4KENnkmqzasY7DgeM+C2/l5TVetxVGdxKlVk9E1w/oiIgqElr2vT9nfaVmu/5vDCkZoA/MK4+cXhjOnTHPQyonm66DK6iENMCeNDlTqqxnOiNI1l48tQ3H7PauBXt/B+kbRPxJPvaiNQZnD2IvDyP4LcxPsYySIOntirJD6RjaHdg1j3NuB91JYoyrGRMhhFYDTH9i2yc47e4otXnSeR8gxRK4fvvWeLYUtWAnufwLG5kkak2NAK+KAW8aWT4AaPsxKxpXagaNrLT7roJWNJcOOpk8FKyFKdQMq4gXFlaK9EESkIm/E3hw5k/ssJIikFggNfMc2FDjySu1xHMyTy1+1ed/7nL3XxoTu7ng7J3mEPQolfTQwaEVFDtH+Prv7zhvtONMJlrxzgBEXN1sWWny/37rStgiZgCySRTP+w1debjVvLrM3H3vUSuJT7earPm/3vfCqLX74x9aWFmcb33vXXvrxfTZU02gFqQJVjZ9QaudPHmubNq6CSLOfuirQKPXnAlibiTRbXfOZyyAEMJFhQqVnC5/5zI02HSbfbbd/2VZAQf/yv33Bnv7NT63j+H5qeo1uT+qpu7UNxNp5l12LpFacvb98JdORt9o9/+e7Vgl8+uQf/2RLXBWjgnr7ZvvCl263t196EYkrptYiwpwciwEmw26lMyMVpKeI1/u3675sX/vln2zcNTfbix9+aHf8+w2o8qM7CrGlmOe4bMXHNp3sU02sgwTi9//sN0CMkBx4JtlZSfbR0jdtw0fP2isvPIyiVpLdfPN3QS3oAh0yyL2NsGVLt0AoqraFFy20lxDvHc6zOVJTZTPOrqD+M8J2bq/mTOTR64osnUgGDglqmrvQE/Vp4ew5i9L5ayAIVbBSOLrExWi7MPJdBHaaYqX/eqgBKZiVMIHKN/2hoZFOpMKBKTsTkU4Oyx0YWZfsgYx/In+X7mi3dEBFdQeKTgSWk2STGITq/4qFiCUeXZTG6BCAzAVRGEVW1YGj20qNPI9eTcGPej3pcG74aDUDPCF6YQe2QXvvYH7bMALHgzCCi4tLXUE+mddWLa9fDhHHKERI7EBJyYkkIthc7kIT7rUG3SAGGiYchKtnOKxLlq8erKEfpArVhDxqD6OKxlgKEQ6ImBf81GOlHjhlGhEa6ijKOYuraD0OByfV8x4WvxkjvAeRywGo6psP0QEtWMnfKMQqDLELz4R+NB5kkEmp0Xh3LVIO/VuV1J8yqf0kU6CMDlPdeZ0OHu4AxZNDDTQb0mQ2inR2OLpx6TjXCIxjBw+qU2w6HNbS9WusgwbA+EFeB6M8fnQ+dZVUW7LuXadr3njOxXw/iua4jVZMNFCJ9E4mcIBgolg2aJ8cheBKTwyJfLzvzMv/Dof2YFSP8qD2UhRtYdN0AHUu2fKBNSa2AY9C8U2m2A8sAR7qM7EScHTJ3GdMbTMTYONtLDDWCGSosiBdqFNIPfByVJoXpgGBqsfJYUlrz4e1cz3CeHsxZsqw+EcMQxOG/ygROfU5nsnHH3/s4rcZsP2yMVSKfprR0Evk4YuIIgciaSgxBtVbpIClieKu4MAS+leaiKCKKajGAIkpw/I+J/XfqSla837Q/4sk2qVtDYo4mYNgRQUdXK9mRR0Rjk7doFqz0/g3yTZpM8uJStQ3k4g7i7HfgjePEiVLvuYAjKMGHFckjqVfNHvVzFRL/V84LMHW2lo+qwtHMYma3UmyRLHKOsDKW3GEMdSs+gga+tkjGmWhNZ2EsoDU+195+kneF91G9nX62EqydLJihjmWJbfa7VdPoxZTaH97daN9tP2YDcfJnFQWK0FhrrlHs8ZYg0Ww4nowLnUot3z37jtRHwmU9dvZF/913wNoFjLtlbVrqzvuDdgJBFYarjeLib0xkSjaN22y0knoSlaI1MRoE5xrB13NDVCr5bD0XCMhcpwAPpWTSk9m5D3gd1sfI9KP0Cwflw8bK9PuvOer1lrK+byUOiRtE3BeLW1nj63476ctPx0x2dERQPL19rPvfofpws+i5DHfhhZPthSo9g++u8RqGGtfS0B15Zgp9rkRZfYCNO6dqE5cNuNcovISex9E4Oof3Ql60Ga/+c4PrG71RzTgNtu0ihF22XVXMoF4vi2HRfkYCh511DEikB+Kje2wcxfOssWXXwYblHE2CAPPnbvAlr71ln39a/fYD350H8zdFBrbIYgMibIlf/8j64T8ERuzFdj7BA35+WWTbNysBSij1NtLr71JDTrDfvDj+zn/TcCk97my+df+4+v2IdnaNBziM888aXur9pABJKJSU2ANYOeJsBl7CU7vPPsypi2YPb/9oPUgOBBPw/e1l8ykqf+ETSpFf48zFQk0FgOSpNFAH6/dY3/76ysOb6YPpRbN5Ibnn/y9TZ4Qh3r+d+3tdz6C3v4qZ5UJx1M4P4wa6QWyO0lJoWzUWBTsd2JHmGjeUGUXXzoXqL4To449RfRAGo1yLHI6akVx0gTnR8xBqcXI0tRpygIjUdR/1cp+k4PpBsoTOcEnG/Macu5yTPrjo6FC2YgckU9L52ux+wQfyomJ2i6HJYZ0J/p+cpYiTGgMSRwBeDyBZixrp4Zi9VDppb0+zRk7d/585JSyfOKDrkdnfxx9W0dhc/Zzb5tpWVDPWDeB387d+8guYbmSSSoL1JlXhtjGPUSCUujelQg40sZrSz1e96QPlTQ0hqSztZYjo2Gtn3JYi1dtGOxAAXnZu69bRFoKOoDj0NSbRg0JhyFziqNIoB9EzJMEMf+wfhoH3cbNa5ij0rgEMduAPg4cP2LNwCcadNfno0gC0oYWTzUabzRVkuWFQr0UAowYO/1dDkKZQwxsv2woqUkYGhkuPdwIfr8fhkUTA9oiIEVsUTc9DZAlaMOJAEGe4JDTASCaEWDrtZAh3t2+H6gOiIfIJBUpojkzJlGTOmnvr3zHpiDjMjxhGMKmSZZD0T1Rqu5cGqN6nIGYAhSqcTYDIWhK7WUiB6hOI6UIbSkNW6xjw7xF1oFuk72zZTlkCYqqKHCk0sMVQfF4IAqnhbNh2oqlo7CRiFEYiRMaTb46EmeVGkFtKMQUEn6sWTVqlla9pZe+IZFdoiWJpaGMqhvhUBuZ2itIULNrHBb0JmEG5O1Hj4yNcAHsHpEtTgIruJ/lMKTACpKmmRt34cIh0p00AkfQq9UKjDqUbDqd5zkEckgkLQvOKORaFDT08mwj6Fjv2LaLLEyLBEws0NDZDSKXxFoN1z90/hw7IPqqGIhSRVGDsqI/LkTCunIYgjBqcFjtRHl7qg4itEzPBQ4rgPjE7FFtLciwXKtSG1ZwoV5P/4UuXsr92sqqzfVx/2PJgo5zz5fRByTIQ2MMEqRwzZX2EqX3EhCp8FpA0bgCBteKN9/kOqrYU8AotEUkFIyjafiAlac12H9cexbCtkMw6hcyE6nZ/vC3P1suzjguLRc5Gk3g3UEG2gN9vMTmToL1R+/W9ZcusFJmAikS1giIPzz6R9sHtFZEPbHpyEFej3YFgoEUWFEqgM+YUWm7D62wkVMGIEJAiKEWpIkFnbD+GuqZSj1qEvctKLmdKLuevUTvIYSkeBQtGtpT7LE/IaV0/TdgXZJxs58W3XilXfD9m2xNBgFOco5VRjI19i/vW+3Ha2BRJsI6jLJZM0pt/twpdt/3/mI3XP9tGtShTNMY+n0U5Rug5ndCIvj+uVdaKY/1j9/5vqXUtdg3b7wDIdjlVnj5uRaJLuDhQ1X27A/vsW/fvNBmTijCqYzjnGXay0s+tLXrtzBLajWutdHuuOMam33OVNu1/ygSQTgsdPYSpHwyfbI9+MDP7R0UI37/pz/Ye++/a3fcdhMj6B8nEDiMMHUndVky75M4LYS7p6LonkYT+Ja9VfaPt5bZBRdcYldcRq/T+k30dW20vz/3d5s1a7Zdd901VssZWEmj8upd0MvzRqAET09i20kbPWGs7X1lqT3xo5/Zr5/5h/VPWWiraAmZOXsCI0fSbdbobJrLNSG3xScTp+Ik/gHNXzWjf7y+FFr3OL4XZ1vXbbL3/vmE3XrDBLv//i/Zj37whC17bw+9U0228II5tmkD0BgmNh5IS3u1jdaYJoKont4mu/6Gy20bRJLYWNizMBblLLogqsg2KvtRhqWaseTEPKhnX9fitCTsrAxJo0Uk2xRGXYQ6SclCwadqWjprclSyucHUY9WHuI5Q1iW2nv6tDYeQzLmIUX8nzkwZpQL+OODPROS+ooHrpAEru66AKQEGuMakxPL1jddfjyNBb5D+Ql2zHMxZkyejfMGMOxCYTRs2ebCwj1aOdq4tr6AA5AdBXshPJ1CBF61cyYmU21WzFVSpdhTnSRBsy5apLSc3Nxv2czN1TqYe4zwDQQG1VQEJXrft0GBfTJu9ufwlMPgOomBon5XnkBUgSw/zzedSqeMfA5HEwnSAl3ZJDFcOhpvWjcuDa2wI+Y2rXagDO9ClCCRIpELsit+KHUJSQDJCugZF/6HGriD1kxECCvTJtTJSRDvtWOjDYJrVKI5XFo+i1pUDhCEyAhGK7KdIIrx+x5Fay0JeSbTNeoztbmovm/bvRngUYdtx5ShoD7dNBzbbxqrtVozCwdkJhTYVEUuQH9tFzeowHfHKnpIkXcLraZhhnOAPNkAjzlJqG0M4zHNKKmALomHGtb5ZtcOqGSOx69huJKlwcp0xsNFKSWmAJcC1NehKYrkpUCxTIE2UYoiLcKDDOZj51LOiyLYUUUWzbnFEGqoJahU0R2dA6+D6iWQs/8JhtfKAle0eAM5Uo6BYPJPJIJa9s9TZPmoYczV4vb73X8kZBOsu8y+Y9+yZM+wgDbX5RFhDOCSxZAJRmmsl6rsiOE1TFuxAhtW0aTNDDaHm4ijFHnICp9iVQCjNaC12jyi2JmU17myCDC3osQhmdalLQQ7rEBGvVC6UYR0DLtD05jNrWN4E7oWrwGE5kvwvHJbWDfIo6DO1Rxh/rRySqWD/yfTBNZDVJIKR9/Gc+nEEfTitTtYxHQh45owZVsehe+vlF9ifERBsgJPRq4siGIps3GkIxth8WH0zz6dmQ93rgzWvWDHZyLaDzUyePUR94wBG6igGONquOH8h+nrRKExkMO23xPd3LCor77y9zJa8+LINVasFQVwvSipxsD/FtM1m+GJ+cRZ9dgescnYKDDjWGlHmeAKsLgSb6wQJMpk3gl6UAdoXJFwsYekYUIPo+E4YmAl23Q0P221f+jaR72KYWnWIqX5sDz//R5t+/122BLZjXH+yXRBTao/d9k0bCVReQi9hVPRxu/tr19jHy5HXOR5js8671lIQfH5kxxrbl8EEbQr+ZYMZ9uC1N9iaF5bYskf+YGfnj7JrF15rjy950+749Tft422r6DtkTEcOKt0ImCZmFNnO/fX2I5TZS2iNKB9bgjI9AeFw1MHZG3d95VvUkAvss4wO2bV7I2s/gX0+hNHz1wCXnU0j8WVQpKts8cKzUYl/BAidOg/BzN4dwN09lChih9g5iy9jckGfrUamadWqdXbTjZ+1+QvOByHZZN/6P99yCaGDBKvf/up/2FuvvGbbD++FOt3BqJAURI2zrQUbMmXcWBvcuc+uu/hae+DF92zozAvtHeSHbrj6XLtgSr6NL8wEbmcEPISggtJRZGNdOK94lEaq7NFHnoGuX+rn4d23XrYjVcvtt7+6xS68YL7deNP3CFKG0Ry9165B+f4f9IaJZFM6ghaCqmOcYfVDHad2mYyC/UwgM54NTksZl6SWetVVy+t664rLN6luE0BgIiiod1GsQRl3QXxdwG0+EkgkOOkVkhnKMclmeIAoBZvQhxyfbLOyr0A4F0awMi6N+eD3FXBqwroC82jqd3JaMcDqrjOo6drYvSQgVjE9lZUJpbnuqisd2j1Be4KSEDGSFTSqZr1nxx6H+2MJQDdt2YY9IiOD/alerHYQlUSCgVbOvTQWJVsnZZwUlXMgZOh1pNaha1XZKTUpCgV7ZJocecFOitCgGtZ1exoHB2Jhe+x6z/Ye2gK1kz6D0TOsmLECcX1godyUFL4VAcJFc9WJeA6k5DZgf2OMWXQ8pJyHtKJ8WrEaatXwq+yKj2CBXa3UoTWliC73pFlK2OckmFP6dy9GKmPShE5lGXitNoqx24/sBxY4ZGcj/bJx5WqEaSmO4nkb6WdicIT3+KTRs3LJuLNg/4y07iaiXLJBZG2tMZ7frzlEKnvSxpeX2T4284a9sFmoVywsmWhzkIM5Ab38hfUIbxJhg7I6G0bXLcJ2EpDM1Rcttr+vfAs8nRHhUF9vmnQeDD+YfGQiv3iDiao4sxgU4vsonA+0x1rWEGpYFMUjaZoWaQKaCtkLPVw8rAKc0HBgm0KAwDxNVZbYLw5C+nQJpHJSxXeHxWbWtGF3WKxLnIz6pzIsDWOUsOYaRo1r842iZiIYUESMFiDDZDkt/l21K599pazEP+QDeU8i0KlkCAdgSQ2HRSRFA6poXn/U85PavF8/m6sHdlwtzYLFiL62wACSAxUVv4tooZmPIbzONg1WgB3njEalqN63p/KousgCNqFiyBoOcBOwWQ2b+wgRmOaUDlfizgAAIABJREFUiX0UhDSnMyw/hHy4FM2nHJYcmqLSSD5iWb8hBCnC49Po7J80frQdO3QwcNrsk34y6W61N6g9Awc2myKy3u+d116Gss9ocjKyiMISi0BnLSW6x2KO77XJGNzhRSMopFcQDcIIpF9nWPFUe+uj/fbe6l22de8ODG21TSoba9cziyuxp9nOn4OTcVQCHUWmK7/89F/tGAFTejykFCSBEnnGMkg5UMIThkIWSem06edk0BgrpRlgNOCTTuqc8uGFMGbF/IroOMzgRyDFQeqzzHCKgI7d3ploiy/8Aft5KnWd+5y00gND9teP/8b2D2mxoYvnQSpqtXFpo21sY4y9+N2H6ANMgtpPvXig1n74nTvst7973CZOvwqSyhQbAlngy88+apFoDvY19tusoSPspnEV9tvv/ch6d++x7195K3AXwzdjDljmqEEbW5LDtdDbE1GAYkk9ShrfRn5qIaK1C9FhHIqhR96MuWB/evwv9ttH/2BjaThddMlFSFlNR+EcOSrO166dO+0hyBN/ffp50AJgNCYitJ3chzguyvL8e3crqutb9kB177askaNs4tnn2KFjJ+0D5KRiQUVygWzPhcH2lyefonF3pV3MZOJqjOhc9PyWvPQ8Ci8I0TInqp/MWkNVp82fbfuWv283zJ6LfFCzretDVQJ1jYGodrvh/HL7/MVnWx3Nu3XAjWlkBEmM94nCOCVGJtkLz/3T3l32Ec+H4Jzj+SrQY8XYGHvuxR/Y20tXI4z7J2SQUNsgUJg//xyaajfiTNCIPHu2rV611jOKbsg5ZWPQXcQ+1dTQGqDx8zCNRXcXHC4qkeZo9VO3EYNBQIUk6aTGnoATkTSSeq/EpFMjseyjzpRspVi2Lu0mh+VBYvARrmfpVInMEKO6stsWmpblzKSWIafl40+kj4lwg9iEPD8xxhU8C64T4SlJgrnYxHxqxecgwyXmofqnNFljOgr9NbCBRWRav2YDDoj2FRz/SSDCJPqvNOZENkdDT70mzUeAvimhISjFH8hxaaSJWpTUUJw9jMZjgkL5Cl2rHBa39HDETfsbBvsRuKyp32krGZ8xyHh7TpKNLZsOIWEUcBl0SrzjMcRq99cxVpw3i+Qmkolak6jRjMzIYQAYbD2N0pD+HLBWPAeWr7zbXyw+QYlyAO6s+D/19/RIIUGD/dRTxSJp8KKUf7uU6hJFyAG2SAcPrH/13i12Fk2XaxllLZGi/Bxkc/DSjVAfG9sp1PLgy5lvs4B5PwV0qXdgKFNJZTXSuZMNkJzDUDOMo7TshDdJXaOJfpJo+ilmMrW2Aczu2Y/fth103g8njW3DuXVS6CyAXqoIRF33hSjLVxGBDk/KsutnnMe4AhwqD/Unrz5iTYl0m1Os76fGFhGZxoRilDeSh0M6QLOL69XUXmVYmTgfTI6loYKcoywLhxfnArg4JEgenn6rhsWayWH1g1Oqt0WbTKm/ZDvqjta6GsgRalSCzxpg1+yFPCJjP5ExAaIX74MtGEv038vGVFQkWRj1s3kcpp4s9XDwLEZDUIjQUDYypjRSlVhNdVahlU2kdgHHyPmtDHD944iX1m/bbCMpoHeR2Sng8QnFiPu2QioZyntvkMyONAQFbIj2rv4+vR8ZmmBNHbhB7k09NHXAkI0oXeyvPgTRJWBBauO6g9MeCf4iBD3AsRXsOBwYwMl+oOV4Kd5KW1H3JPiklXaFSzCOh8k6ncYvZpUGeELs6NFsMQgso8Dex00ot+Wvv277t2+mZwvDgORXXNEo2LDsYfZ6IZJk+TAPi4pygDayLA/odPgohlGSjq9CPmjp6tW2Y1+1tULNv4U6TRqctusWn+d1X8EhovcueeNNW0PPUSLs0Sh6S/qIvBOBXmPI5OLTGaCX3WtzFwGrlXLvyJXFcnZamxhX0hZn+SXTfapyVHcV8Fgt95zLDY+khxHWWEekXb74ewQ4Q23q9HPt1tu+FMBJUR1241dvtXPuvNx2wNStBdI6O3OKHX5utfVugrjBLK8a9stFC+fQOJrINN21dsWi6y2B8zRQMcruX/2WNQreP9Jk/weWYOOarfbGz39q5+ak2FXn0GCfW4PEE31usHoTk2fTd9SIOO0aOw8jnZExAokjwjAeSgLq7lu37rU7/u0uzhs/DQQ1ew6q6WRF0kXsAKbbR8uFanONaC/+8P6f2qvMr7r68oX2t9//zlZ+hMFPyiQrrbcRGcGI9tkLLkQHjzlZ1MiWvLPcFi++3MlIV111jd32hduYJNBgmTixrOJinB39iTTiHgKRSQHei5DWJrZIozyOoUr/8J3fsP/8xVM24ZY77LmPcHYLZ9v4/DiGYVagHdrLPW2kr405YJALtBFjqEF/53sPQdWGhaiRREDZe7Z+YHNmZdi9937O/vDY0zA+cST0do4aPZwMG+HhXUeoR/bQVD4a+JI5YNiNpuZjtoCm6VYcWAeBSS/nRpIBUjN32yhYUO0scl8K6GVrsZuNEBMEI2vUvIy5dPyUkQWSepwpJxkK1QiFfBK7FZNbrs8ZhUGdS9+TQrvUNESxF+NbDk5ZjQQQorAViapn8T4R2OxYiZmHCFZykDrHCl4nYjfGAqurCVykL/V2VUC2qmPeXQsZlaBa0Xz37t3nuoJNfE/iuE4KI3vTWCOvSugaeV1dn+BHlZ0ketCGPdI56UR8Ws3VIn5opUC4GC+yv56afgdK5myE95+zrngaRPF2A9SwMjLGWcXIqfQYwQKj76em9hCaYlCVeXHVcYYz6vviGXTb0yukjukGFnoF+LEmggqTHAJemQJjI520OA+ojrzMHZEo4C04q056NnqJ5jUuWd3f7RhxyXjk0PM0FJZSJIujGsOHO9bZlImjqD99QISZCCvrAnvqqd/RY8Pic9DjefDnjZppcxl2l8b47aPQaGPYNAOSDiIFzqQBUFFfCw+6mwPVwTWcQBevGYrrZbB6WoiqX92w3D7YudHT/hmMOc8GdmyhVtMIpVULfYhCYiJU6fL8kXbhtLN9QV/Y9ratP7yVEQWk6Vyr6O3R8cOInlDaTkU2Cnp7HE4gmfeM53BlktVlAY+lkz7T9YHSPArq3LeUiWOBjhIwWJ4qSyZL/RpkBHL9PjyTa47k4JygzysJqOUQ0b0GFH604gNXnCijsVIyKdUH9iAwSVoudQ+vCym86iOq5Ym5qoacF5ubryvPOstOHqhG0xBKMXU76XeJLaoN5IKYanPAyWZTZ6wGfmnZv8tyiMSicBK9fHgEpwNHg3AsxJXdON3uqVNdskaRURiaUHZ3JsbeBg6uYKIdQsw+BsF18/sageBMQTknriE4bux7fRlw3N1ZucPS93TUlYXjlGPkYEVbZ5CdRipcds0VdgwGpcbaCC7pUw+L2jXYi104/XhkY8696EKrJsr/YNk/ebFuNOq4l7wS78MZRDIsi9lYObxuLkrpqUSVo8ZV2pTpM1x5vp/XewtW2V9eeIsoEHYUDunmyy+0qWNHWgWGTnWCKDK7tUSbq5Ytsw50HhOIsPsJrhIFKYCnJiACk1XKLKJFJZaRjzHgCEmtowkWaidj7nMgRUDdJBijLgzrsY8x9wODY7gfCB+oOZw98z8xHgii4pC/8vV7ubYprOcJGjcj7d/vvdke+cuPrAqR1/oD7fQOXmz3fO6HSG9RVyUYPd7YaectusxWgFYM4ZxddvlVFjuq0F44vsve6aGdgypUDCORv37OZdby9suovHxk8yo7bdxIpgX0QOVHcuj9t48DAR23ixdPBP7LAx3J4/wOh8TDLDLCuQcf+L099/eXqP0Ax2IME2khmDFjNkMBR9oEMmAFWgfpUXrt1dftq//5n7Zmw1pbSK/VpNGV9uB/PWIr9hKQ9dZaIRlhIkGbYs3zkHdqxoBvBXpatZyG4iuupXWiDedebP99/w9hD8+CYdhhF99wvT37xJ+Zm4ViBbao3YVmISSVlEDSirVygrGRuSPt1T01ljxzvr2GosYNV8y3S6eXWRHBRCzOYBetLWU0KEewL5N45hs377QfMY05jd5OIQab1y2nxWGfXX/1DJ7FRHvs8aVkVRlkkFU2e16lj4q3/iFuK5U97GMgZRREsp7uBjLRBbZ9x36cUSIwtpr3CaoI9gTvOzohh+N4ewCFyTnJqQyFUq5xT4IG9aHMTImVKOVy3t4XyfqcOnch2E/fC4tLyxEqi5EYsWc5nHW9l5yYq/YAoydzPjSCJAIegWyPfjdM4ogjxeyl5DOfLKuUda8+cNCDTFHVNQ9PRK5dO3a6mK0YwXX0YcnsaJyKhHsDZCQkSKG2nRAHQlBluO6mv+u++/ARAyKBqaaHjRyMjHw44o599YO9UAJ7oqljffh3a2jbw0A7VgBVc4ugqYyCal5OiQ1jZEgq0iOJGIBkiSVizDU3SfOUdAGpRLeHmHOzvnofsg8ygbIDaNThTOYUl9v0nEL09KRNZ0B1avJttcNEWnvR8uvFQKnpshXmlZQSh0Yk2iiGuhVn58NeSWLEeQ1jpZGrR6ds9cZ1NpFsKzKy195bscQiKYaqGW9IH4Ptiiba3NHTLBddMvH7NeEzgesdKnyUhdO8mSbUIPowRN285xEIE7dee61vEng4RNm93osldWSnlXMPMopyJAkYIPXyxGCUtx3eZW9uWm6HB8FuGI2iWpGUMlSNigAKTIgbzkNnABpsyzgcsph1qdQghlITTMQ5Z7DZCpURkF26w2ITxlJLSSTDUrFVHewa+RKBg4pSuq/WAe5R03JPHKEXioyhHliulYLurh3bvSlQ4we6Yf4cqTnoTDsVSYU9q/boHeOCC4hWBDsqQssbns9zZeoqtOtCWDkxRPOaoC3s3PvxtEnU4kc2F8NzbGK0Rh+ZZjQ0W1HfBV0ELDagS/WJwdo8Chx3Aqpxl3rsQtizwxOKAs/A1zuIoI5RqO3CQVXBPOyA/SiLrbavoP3q/99hebeEYEI5ZaV7OPRSJKA0Mub8Sy5wFmW8GuEle8Vhoa2PH8HwsbYa2TKHibhpOPg3XnmRvXEIpiFMV55PEjTcGBCEFGqa6QwbTBe8lcmYeHqoFl16OQaMiFCtAhiBJe+vsEcff8JHJCxeeKFVIAX1GeYKdXPI4jn4R7i35//6V2ulhpoAc26ALEsajbHKxFH9L6kYYnMuQQE9m+evDJfXbqI/rbMrznIKJ3HtsKS6jlsbAchA5DDQjTKo5PTD0Qby8M9ehsVGTZFabC4DK6XXN8Ccpfb+Olu/4VVb9eHf7Df/PReGJ/0tidNgrcXaf/34eRuZN8aOqT1iIJ5G6qm2euVaMozzrPSsMTZk3kS7d9lLEGiA0Y632iJ6Di8cbLaKglVWlFvFeiKL1p/J+65nXybYRRfNYOAj14e8UkY22UkySt+dRfa3v62zV17+iPoKKAe1whictIg7leWVkD1u9nHxlZMqbDMsXWXpv/jVI/aVe/7DPvjgfbvrrrscTn3y788TCKPGUXfA6mtqMaaQegqLbeK8uUDKjai1b8do99ASQD8m9al3/vmWVW3cYZ+/6TZbtXMLdcFigoV3aSuA6k6BP4ZxPS0891k0H++G5XjPpdfb62SYfaNRqABpGQDJuf7iWXbtudOtbvd2zgkis8DwZRWVTiNPJTN49LE/29v/fNcRo3YacI8d2kqGf9T+7cvXEP332l//spz6qdQdanBavO7KHdiLVFAbalzcR2OdzhXTDhh/PgNHuZFMPQGBgQ4yLpGhTjss1ZWCsyinpbMokoOagNNhDipQ1Bl2bUDVm0EOxCRWwBfOssKwoId57vzEhQoExuUkBLM701AlG/U/4VWkSyhugtTZ48iKo6hFucOS8o1+R/VwPKRk8dQfe+6C+U6KEDwosd6RBM1yWLrsD5HWEtRYDRlD5C1NRFc2JSaks4vD18O1KWsN95Dp3sL38C8d1pcOHB0ckKBrVKet3fmB7dz3PgK2QHIYUaYJ8bLQfTVanGgubiDVynJLiCQnWAYLreZTjWtXYb0bKEmjmI921UMtrSaNZU4Kz2A4ndSVKFdnYiwSkF5JIuWTVl8d2ZRqR3UYvgbYIB1kMsJUNftlgAM1qBlQulEOeC0QUv0hBsZRFEyGYrpz+3pk9NNsf+0+ak5QyRUBcICk3p+fmGcLCieiFI+KNYYxDpd+Yg+iu42tOEB6bsTxVxMrlMndMI+uveJqIjg9QNfUcDhLZHNn2DmxgIg8mflSZEZbTh6wtzausEM0SvbCWhxIwKkRGXnqzhr1c28RCJLKYaXisBI1DwwjlMqLJbOWaUQs0dxLKr+Ti6MaIXF7Dq96o9TxnSjSBfciBpGKsdqIGpamznDvdufv9UCCWldRS9XDUMWgRm0WQa6St+khKtfQRm8YVpqvD8946OOQ5BabfCh1hmmwezYDa+Xj7BJ51t6Kx52L+BEwHsT2I7vD6Hdh/Hvo84qhu72biCrBIUsOuWpw4NJx1Ai6MHKHeD4ts2byTMKHRFGfErug6OsK8XyWqOlRHJbo7wcPHyPygi0ZIpuIIfi/dViuNu+Qo6j//TYCgkTN4Wrgo7kut5WkJk31iuF0eni+Ei0mPEAxYhCl7TybMWuurV31EfOP1jPvq4GhgEB3TN+NoZY1BAOU1nbUhvRTLKZmmzR0uF31mc+7WkcUddEoArx0xp3//s9P2y9/8wxBQzGQ4CVk7AtQDckFvz/p4OXTf3rS6mCkRXYAXQNha9aPenuQ10BbMN3OvWocr6m1UdDDaBhYk91d8ZZN8OUOi4ynrf4olmIoPX7URuPJ0mCg/vKhN2zDxn5bubbaSjDOs6dPozfoFkNPG0pxnz143+ftqkU5MOEMAdx+2JFX2S9/8q598Pp2mH3jyYZghCagPAL0fRx27xe//AWLL2awY3GO/WnVyzY8cdDKO+vs0qJe+r32YWQY+9CRas//bTs6cEk2hywiLokxl6joZjAvKioR2ajeAvv5w29DL19l+bkVLHasnThaB+SL9BnqMZEEbzff8FlvMJ6IBmPGUAkuJ9vjv/uzpYNopLEvB/mZc+fNsTdRxqjZw0BNpMykqSfEoQnseNrceS4npLEkG9Zvpq9tvAcQt335TvvKzbdbJ3D+hJnTbBZ9cRpzsmfDZlTW6yFuIYvG6I065IDyioZbRtVRu+3aW+yBZ96wcTd9yZ5e8k+79qoLbDYagYtnTrBD9NrVYHwLqFEWMUVaWolqe/naV+52aawh1KA2MHk5munlXV0McPzaFUCcJ239ap3PVPZYnY0fP5Z+uUMw/FpRYx9OcMloE4g0ct5lYyppGci2zVt3YhM1gJa6kjQGfeij9oOk8hRkeQesoy7KtIQWqcYuRrC0+rrpDVRvllAIOSyP905BgwFOEYYHXT9UjorflSSbIDn/HRk7vq+MTR8ayhrHNUkBQw5KTkyBtH5fCIhUZWRvxDa84Lzzg14xgvA+gr6RsLSVdXVBYd+9C7QHm9GAdqjk1+Jc6YI9HXovOUERL+IVAHJNen05YaEiKhtJdq0fOyOQSAMdPcO6Ze+eQV2Ymn9PNB20Je/+FcFQOQHMulZMRX+nrUB1xBhHoz6cMJBI4bXCJo+dbJmoTUQD6XRJvh5jJAHWCL2h4BuloiE2Sw/4ZKSMLguVRPook3iSiL8ejLsN5zaAUVP2QlLhEfqqLRvteAvSPYLTYLAMT0GxgI3bwQYuyE3jkjrtYM0eZlvVO8QltQVNPE5CaSCV/qsiiv8lbLSj+w5aNyNOFqGXVkSDoIr3utcuNkI9r5cJ/KjpvVEYPPUxSfy2Wx/SVICdeITodhtEjVX71jOOm+nFHGS2Lg+Rfw/PBlOXHeBYDE4L1grZRzpFwwkMg8y0HEXo2jRIFUXRo5DCg0nHSeVxX6NpaozX+BGcvRp74wRtSfFCckjqBaMWGC2dPUVb2nkY3FYm6vYTGcXiSAQH+hhsSTNpfUVVhYiiSZ49EGG8MKv0WwQLqLaN4PxjqTHlwajbu2Wr5bCBMqTQLtVoDpKUk9V/oWBPTJ9BjTIguuzAiCayITvIsnqqDgAhckk+MkGYOAEAWWAra9dCA24z9SGpZ4RnWzkUGHJYYdqt4A9Bgt1kRUeoLbag/9ir6cehQvL/xmHJUTklQ1h/iKhRiOpBB3Bj6ZgR9B3h6FVDlRsWvVcZspwV579TkSjXPYeifRuwxWqaQvtaKSDjpNrIYlFfZahjgmUxCy3XUOjua8DRJVsltctFZFAdCDxnDgP2izpJPc7sm996wlavabYpE86yuzD8kyfjEDqQ1GFfPvXE09ZIltFdf4yeLOSteD5xdJMPIKY6aiKirtdMsLRMRZ9y/AYz6iSHmPcunMAtAs/31lsjqugR0Zn0No7nXCKqOyTXXnttv23cl2JPPf8++6rFSmhmvfqm6+lDm8ZBV3tFiz30k3sYFjmTYjlNuf06c7Nh6/0OhzPSx+iIXh2lEebIbmUzwmPBeedaPj1FG/YvsfjubXb+WMRO0w+yNwdhf5n97cnNNmnSGJs5pxSHd5jiPPslPpsMtJy2iji7594nGZWBun0XI0EQV00ls1GUfJzahtQvmqh15GTDppw8HafcDgEhE2bhCBvG0Mv7f/wgtbgv8Gy6gLZRieHZbfh4JXVOHB7QcRt7RNNzO6jtzqUWFsHelNbgpo2bbBa9d1HYsBFkmk/BbJw3e45t3b/HLlx0ob324os02bcz0ZhzpX1C604s89pSOfsXjGOGWuIw++AoAd+IClv20TK78/ar7bJ5E2DwRthOZLz6CXQqJ8/g+WP3EBJ4e+l7wJ3/TZaRxFlsgGhxhHPHWPrCCLv8qnlAzLtgETJ4VTp52cD8YL/HjsJ8xKEMY95aNdMTRMrpZpjsGN5fbMETIFWJRIzerM++FkTnGRbnTLVJnYswpK4m4zQGIsqoK/jsYh37sL/OAQ7VrcJOK5xZfeKzIyfBHw8Oz/gjmy2HpawrShJtaDNGiwGOPVRTs67DnQmZWBIlIAnqShT33AULqPPTUwmKNRTVjEzkzjRBWTXKAziv49T+e0PZnFyJeAEuiKC6utjP3LOrXCgL81q1WooEb3I9JDKD3relJcRhfX5X1aDkM2QXuwaZ+LniWTvRfhA6uTxv0Nwl7yZFBO+kpUYUQW0mCvZMBN3osURRBen5NrpgJNpiiIlKngbn5sM++B0xRPpltMBne3kgXRq1TpFRFxqFZ9XAQipNThKIAR91QyepIl04DkwPTE8PRMUaKNIfbyS74SagzLmwaLwa5HAGdBb7SAaN7D5K1C5tKt6QcdY5lsvh6UZGSRGFAvk8xizkFSHSyvto7qR+tqXhGPTcHbaOics1ML4GEogkhnAfUh/AqapMp+jIK5w4Wm+i1sqqSKTmWaL5aAr7pKf8HCPiR5xN83OqZfKAI6VaDJMuHuefzIZLIZrKZ23GU+xPZE1iqWnEEcUIt3XCgTMpleIpdmK9OWhi9sgpdyBCy6JAf0a1e/sWdzA9OBONux/wFEJD3XSJFGV5TWmKiVkkemoF0Ik2mRg9uWmomfODCThL9V1564I48Lx5rDYDcEgXr9mEkehj7YbxPjXr11oU9ZhERUEibqipmJ9tJKXvLCqyGJp3j6n0JmwvFOk5M/BfOSwyrH5e8yjBxEkIMIq6tWkdBflfQIL/ymENowk6mT2lXrqpkEAagOK0z7o97sIRsf7YO4wiiADrPrKiHLZXhb2H6OthiD3xDFPsxsn0Dsm2PsaTJPOsc/uPMRAUoWGemSYyX3LNhTayPI3xO7Xc13GIBqOJkiPt3m+9AhN1wG7//C12+xc/i0FiXhBBx3vvfGAfQHFPEgqB1E4MBjmKmlkEDmvctGxbcE0Fc4TUJqKOEAgpRKS9jGrPKiznFpG3YR7bSYziQGw2sNMkh5SSU/Jt6cdttrY227YdarG3n3zUJmSIwTXU7v761/3sxqFMsWzFPzDYj9mTvzubPjuYkP3lOJRc+85/PgbNfZzrEjZR/O9hWnI/xKULFsAOLqJxt+UDMjZU2ZOBd1i26v09QKdbqNWcZWPKsyCvnEA9BJgcCbXohDLbs6fLvvWdZ2HfoVKBNFkaTmCgqxmWXq8tYppyS2u0vfDCGowyyuXAhxqnPnZEiddBW6Cfn6Sj96yzprvziqVtQhqjbWQlHcD3J3FyMuoiFcTzDGNAGbJoQldzq+ouUoTXmIuhPK+pyGh99P77tpv64he/eBts4N02HlHn155/Aaj8CE4TuS42WDO2ZcxZE61+w1Z7+J4f2gO//gs9ZtNtGw4wNz/Fbrx8NgFuBUFaGyNpdjL5uNhKKyb4eRDc+w3o8/t27uY+U6jV1FGrocdooAn5qEKbUFluS/6xkgCcKbsEQZUTx9uOHft4tppCDCRMvaoJybhe7IHEwXOR6tK0YIo1nmF5K4gCQtld/k9EDBlhdyaeZXH2pDYU0gzshCGthmWxqD7tsMK+KOywvJPxUw5L582hxFCW5fUvvbfsGczSWKKoKOywOyyHD1VTltlTG47KMb0M6p1qoxhB0khGWo8k3GhnK2umVwcBxVZU4lshrAQivIHDkr0JHKxexyXo3GGJIRn86XWoXx4b287fVTZBUOHhiG9UNQwqgmlmfPRAbKutgd6+v2E72lIhaSXBZbIhTiuWDVUvCa/kc7AkDUL3/iBQGM5LPLQIiAUJDC4boplYLHg2LJGS4cVOFBjAMQhrlfKw0llx95NhpAwS/XRQz+kXNIXBUTe3F8spNKrXwNUP6OqNZoEU+YpdqCFncn46aBk40KE0QWq42wm+rwPQjhMTx01yU1I9kHS/utK7MOidmk2DcYDfxsYCpoESjLY2D4h/T0CaiXHmgxgWwWoCClVRGXTWnKAnFlUL6YZVUkeExTzFfh6syCbKsKIjs2xyOaKRXUw+JrVOwNnwpnzQd8BiMkkIpQA06yjwovQWsNwkhaJEVmTKoAkJg6UG3IDbCu29AAAgAElEQVSu2sdG7QeS6MRhxbF+m2nSkwakoh054h7pFervrJmcqtL4ZrTwpDNWMX6818c0KTSCn9GIatHpE0UJ5/1icJgR0n4US1B0drWiEgW2iQEonJzeoAx26fZ33mLCMyNFXN1euoeoyvOs+ilmD0I2OKKQRqNeJM3Mn3ATo+jtZ5IuPMPCYSnLOQ6HuxbRUzVRatN6hBUiVoQDwNMxYfAdZxAqsFFtTjxCZVmsWTL3OIo6524YgosvusiOK5rVIeCAqzlSUZkyuW7/IGqjP2ThhRfbrg1bbPPaFQRfqO/zrFqoEfUw3DABg5TSitZfLEY2kf0AAaA/pt0qplLXLY6wefNRh0e0OTHjfPvpg28wA2qnjSgoIQL/NpBgNZEw3f5IJd37te/YiFzGsVPbiOOZ9aIKEx3PxNqZwNdXjWd0OdktNaxosvYGyEB9vUhEFZFNAUdG9jGBlhruALI+fRHTuV8CHqTLbr7zl3bWtd+nN6zJDq1aarvffgrCQgHj3AvtP+69Gzo4QSC12wce/ApM2D5YdYxSicFo9o2xn//wLTt6sA2JKOjpkWQcBJ/NjccZS5Js0yZG2fRpIAUR1KxSaNJf34rT3U+9apYVlwLXRzRw7OWseOaxxQyk7LTHHnmTIDTDVq5m3AQOtRAtv4nlhTZmTJyddxEEi8Y4u/mmn/P+tA7ECD2gqZR6ZzE1xwbswEGM3ASkoqSGkgFxJhZmX+GIMYGUj8bhsM/UqN5KYHOS2u0BCA3SqRSzNhmUIBm7kIW9kWjVFCjWD911D/2EkFrKSlwW7CDU/CoGmR4nTZRsWDS9gofQfiyn7p6LLPtFcy6x+5gWPf2qm+zd1e/ZHbdfZedMKrbKYamMVamzbfuO2Nip09HcQ8KI2PTV116zX//XfwOls5+kjynNTgKg3v4mO+/CSogmSfb+sj3sSSbpihl47lxnPkZQd1ePHpwFJ/8I5lTtO4u1aMUxR0JCUxh8GlIJak7hDEtNvgK9pMMXT4YjwYY+9qtEDfok8Kxz5xmKs5KCOrTKGv5fCKYPwYXh7OqUw9JQ2JATcdVO1a7EFIRcJpUjp6DrZ1yPNHCOQstEe5cCx8UXLfK2Jo3VET197GhqpYzWqa9rIPuuJss6EWRZIbsQvic5rKDP6gyHxQ+JfCeZOc00FEqket5gFCzBr+6sJuPCw1JD6UPfropJw8tWv8TBBOJjnL1GiQvu0sRfX0gZFVGvlYCpJiONOzKmaJSBe3gdFej6gZNcF1yUUOSTFFVEArVEEq4lQuaIIV1JgTUYxQKn4aA0Y0VZg4r9IjeoXqNpmlp7LeJJjWfnwqUKEe8Cvcx5YqOrdpTEBkgGiksjfRUbrRdjvaOuHXXqfaT7qU6waCMj66de1odTjkDxPRIR3V4GM0YTUYOUuB5XBJFhNM6wBwFdR0JVR4KIEA2Uptv2WowiD5yToo4+DKzSd0mb6IEO8uDkyCMTwJhjcoAjp0IVZ7opv6N6SLKcEpFsTDvgEhs1B8NTmUTdio2uxEZ1GKkzie0W/JEMluyyNgf8PZzVIA88moWvpYn3wL7dZATAAmRPagyW5JJgQTl4ZSiKYrMxANokjTiFfoq0yWSxiTznCBy+altOdpVel5QtMJYKDPQf8QsHCqkl5pt08r4dvEYmP7yRUQ6lvMYAz7ubGmZ/QbH1M1epGzkoqCyw1BRcBBTaoGAckChcjZkN6Oul7Iafq6VQK2fariADyCAYbROMtA/oHsHvuuuWJ/e/ncYwAid2JqbB+hKllo0stnXbttvcc86lVkYxW+QZ4fRqZJZgL7/WBYlEDq6bjKuMQYDpZOZvQ76IQVld5JMe9lcLkA8NU54tJjKGYmxCCwwyZKYQkk0YSpQ/Mp9MrhHywGiK/tRrYkuZWfWmLV2yw55++jdMAFhpJcV5PM9R9tenPmRMxhoUXKgNaORIayMZe5tNmpNjC65ACi0VrUcy+UgEHjUaoheHlV1QQdyBw1LLycF9iMcUw6idQVAHfEdmXvXuVhs2MMqaj9O3VYuGX2s1RhpWLbFYPNedQI0O2pZlocLyy8e+ZYuvGmkz5+Zz/YxWOT7K7rrzcXqmSpwaHwcAPqJgwCorcaJTIBklsu8jh9jbb+yCbTmAPt4kyytkEjb3HsvU235qs3HpE+zN13baH363nDaTybTusUeh7edlpwGzp0HnLmPg5Cgc7aB983s/JfuiUfzASeo2tMDI7XKeM2kbyEBNv1mTp+kJHIum5SBGL509VUTGdVKBmAIS1U1CQwY15kV7NwEbpMComwCqg1EXqlV181nTDzKkc8f5zKYmppqm6uYb1q1lDMpOV+gZgiRUEtBgHA6pD0bnXYuvt73r9tnyI40WV1YOnLjVbr/uPLsZunsO8PoO1P2bmX03fs48AtNEstQq+9XPHmCm12ayXQg9nId24PYBRMCHpNF/Ne8s6lwNiN5ig8isRCXPREnjEM3NsqMxsEy7gb/UtiK1GdWwxHTtp66vthK1uXggSjbpoV/gbQK40Kc4iEClkfcqQ0jlXWK6CgRU0w3cUxhu81Oinw+dIJGTwqfG4+KQA/F2I505OTkZQNkCL1EI+VICASLG351xKGiQe+qTgATPRuiYGIILCRKbfY5XQBCRwrwc2D4CjAPUcZVx9esA/os/gbLG6SzRg1I3gGIWSE/WnTXzsJ59Y1B1CClYtBLNdSa02ZqqFYjJkqaqUOoRN5kDDbQRjNXQjagAKRZav4Y3irChTml/Q6WM3EJioPgudes+aiC4aaezR/GwNW0yUukwxjWFQqs2gm5WTkojnVWE08KroBdmsLjIIg9Ei9SmsetIiCg7S6f4WkghVQ9oA0MnG6gRqO4k498PRi3V5EHN6VFzMiMuOmgSHSS7SsJw6AE0nWyn1pQDLALl2IUi+Tmx8rg2Mal7gFXU15POPKw46m5dZDHdsHU0RG0IBBPhyV1ssGNt9BeAT/dBJolAk26QomtpJnRfVLHTeb0Y8GxV9TRoMpF1TOV6c4i2piGHI6joTMabp80yxp6qq/6jqIn7Yc01sK6d/qVjR6CC44AU1XVrMCLXrvpXOoSVPNSXNYtJ99KEo29F0iVezB4yjAjgQPScXMpHWY+KVTFSLMFAuwI/H91Sc9YYA8GPMBUb6MHLKSxi08Ee5d6nY1Ry+Xo7TnMf8FW78GcizU7gG2WkmqcWNC8G2oCCOJQty0mpx8T7sah/1aHp6NEikGMNE2cVwen3wgVjyXRpz3r25FGhA7Cf+COfeOb3+nG8w/JybC+9XUOz8xjxMRwnrsxIh1+IoOamEb1B6BEujuAUzodsGEhj3YfLrbF6Px1GGASupV4QJbWVKCEFwEAZfSeZJNBhqdHUEPvqLLsY5f3JGTaqIp863DEbMWoOytfz7Etf+AWirOfTczSPkSKM1YHUopaKPbA533zuFavfs48ROhBgBmrQycuxuUCCSUM5+AQSam1oBMLtZxxFVsF4NgAOl2DnCDOZYukzHCDD4iGgrNFvu55+yaIPUtM50gw83EIcyV6E1NRLXSoO+DeagDCCQDGaQK5kUonVw2bbcWKHT39OyZ5kH607Zss/2Mg1JlKjQcNzSoyNn0QzM0oag30olj/FTK/YTJs+Zww1Nu2UNqR7QFOScMLpk+xXP3nNXn91N/sJaA7Js9tuXcT10s/Tk8Nww7OsaDS9iGTyS9/dyGysn1kJE5frgM80XiYNJzUCQVhpPopY1Q3qcpKsYdaCc6yD5xM/NMfGzpvP5G16ctiDbnwdmgqCOO0VicfqjGgKgeyXSDaJomtzRoGMvLn9OM3ujXwelAQR+7isuMSyqa90whbesnWTrWHu2fBhmda5/4D95Bvfs+//+klLoX3hGENWS0vTbeG0MXbh9EmevT1Bg/KwklE2bspUKOsH7G16+N5HUUZq6gk4xD5RttnfHbREpGcxj27CRMhhh7ExHS6KnAa9v4dz1cZ5VaaiM6NAVHqh2sMigwUBmubjKaNQpHc6IJPKjttBXkt/wtqBXlNyyDBozHdihNiAjlSI1SeWn5CmYHSIxMFF7IrG/snZSfbOoXjVj70soVl4+nkF5qGxP8qsvOE3+BkRLmTPO7AHTdijZOx8J4GnJiVMRNOxiWfcQC12LKLi6mEVo3Hbtm3UHCnVnEb9Tp1lf93QNYdhTZ/k8a8c1t3Pv8U6Y0SAkjqBIOqgaq89vtHq4yAYxKsvRyuHnDzp/5cv/XdbyRgB4VdFZWCW4M+tLODq9esYGFgJS6uIEkovFPgs72SXFMgYWDZ7qvaSJTXaaJrNtiDvM3rkaBoHd6MicJa98c9/WDmySSeABeTjK8CK9+/fD/NphO1HUXsMXfLS41L/w3EUEoYxdCwRodr9eO3SXGjua1ahGD3WhiByuXz9hxSidzhRYVLxWJuCBtj6D1aBvc9kwFgVrJ1yW/r2UlcrvpRx3Xu3brcpSPCsZfPmwjD7eNNaGIVVbNRZjNzOtmfee8PmQ7OKpgFwCT9TSTReCLOnGGN4aF+VbaKRdtbCBQx6XGebGoApMETwmYlA0m1MRoUV0DsjKnucsiiH/mDK8KBVx4LzZZUYFvV8hB9SuPtc+oFuirXn1JehbI4n3UT0Xb1njztN1bxSiEbTKGynM7rBtcH4fpdGEbC5RWBxeFUqF0QnbTClBjSSWtp5GJYEqMbazD7XimuQxIuKoa3Atj1yQHyoPtVDRHiYQ3Yd0jrxBB6tdLNLZimGyLOKNd26eQsZ3xFnjMZKrUS9JDgD1dz0oV64QAJGEVLQna+vO6nxyGnWAxXUYfATicgEASvw8QxLRJqQOxJUHE6oznRQ4bwrvPO1XFGiI3Mv7exD7Svdl5ymss5IoEFFki57pfvFWLZhZCoZ/FgDjHji4B6gUiSS2Lca8NkHOtBPRjEIIywBsk9qX60VpRBgRRCJY9iHlibYhVctxiExE6AXxwYOFRFVaL948BX77M33Wg2NlaPLi/keGTZF7Ghqrnu3LLODq5bYIESKnPKhNv7S0RZPrWdQjFEMbhP9K/09QFwF5d6HRTprx6q3Id47jAxrjtP0cyn+b/zVY9a36QDZH4EiUasawWX4ZZS8r0ayXGoVYBW9KVSogJi/UsWQ9hwNok3RvdD4Gbo4dgC9PTJKvm5timR21Q5nOk6ZSh0nDRII9yvSRMKQUuqNWfbAT5fAhqtH5YYxImQUN14/GcifXkqC0WEFZ1tGEcK9icy/gxxyy2e/SmZzACeFWgPOsQadwEGC4PETKzBgR3A41GNY4ybWZub8edapAm4KDg1Vm6iMbGvFBKkvKYpnp2fbL0aowhc/Hg7WO2wmgpiYZhIsiNBeU6DD18rEiLudCVyHfNlJqazQA9YE6qBRSlnQ3UcR5A3hPU7UddpRSWPh4LZs+8hmkSEmgEbkUhvdhHZh1aFjMDrzfYCiSFInaE6uI8BQPVWlAzUKe8skKI8yyTh63k7gpCMIoqVOLjVzqUb0YDfF0lPiryBcggausK4GX/5d7SJCOzzrCMF7AeyjPilKDJJLUg2dNXAFIcFqLiYbkCJctzV0YNyByQmFHFnQ3yWzHtSTFC3rNTwv0785ouje0olwHij6e4fQjtAry5m4KoWmLbBmOvsKSkdSy9Lk6aMQjYSCFRWV+ARltX7spO7Xjv34ZJgZZICfzrD8fnUxn86w7nvm5cEIohil2r1Eko0Dzba3r8ZWnthmrelAKFJapY4yFQmXxZMWueKvNn8/D+yVt/9hM9hkCaTgokzXYnhaSQeHZuXiZJqRoc/zCx0Oe6wJNlsdRvMQKfrYsjFkCFC7oZlnwCrRlEz96eShpqOksIwxBlKc2LhxIzdcxHiCodbCQR6Dw9tBWq/Oohy8uRSMNbxv4+Z1dLln2n7GC2xD5SE3q9CuOe8SmE4ia7QRVWW6SkYq/WGF+YXU6xAM5R6WvfOOnX/BeWDSrxIVZdoYCqZvoP82EYc6ZvIE++Orz1lFfrFdNGW2dRKZxGPAtm3f5g9YG25HFTqFRLz7W2qc5k73LRsgHqgzzaYNq7ByqL5DUGxOUJrtSQLZH7s0Eaw6DeNRJqFJPazQZtIB8g50IkbBt1qjHilRsIH1bHQvCfxsjHqKcCIacBmBYRJjL0o9FDLYHF4dJkFyPTimIMtB0Bd9PZ4aBwaNNPZ4Nw3gnURCSuvV46XJyHoFDTvslMI5clnR1GAOYnQnzVvAbYloE0RzXbx3vF6Pi2yFlbeXeTj19M7so04QiXNtJ3IWxVX1ID1fV6XWNcrRYUCkciIZGn19iKCkhz2lCcie9vs6OWUnmIvFAemXcOGn/oQQx+DwhT68QC1VDTL1Y2R/EydOonE8qIEGZcHA3SlzHdDEZBlv1j8JAooK3k1ifEk5W5pu/Gwv+74DuHmAWUnJOOhkepLSBuotK7qD4j/XBJtt7sWXWenYmVw/LQzIIkVoUjNVyrbmWIQ/G6jRpkLfzobcAxwecxziwC7rPrjWPvjzC5ZejAzaZWjrDSWIgCUmOLW2huI0deFMpH6wvH4tx/avpxEd0VSbxXNIIUOLtlU//5V1A2MlYC+CmwO6hl0iSNUdk2IdL1QogxeELwsvAxjIprXH0N4wI9OSxkfa6FkYYQKc/dsbbM2H+62wuNgmnV1MKwDKDsCPcakIYSfkIVQ81H7w7Tdt7zZEqElcc7APn7vxbEtNOUaGgIByNuuIk4pJm4680QX25F9X2H/9/JeuC6qRRWIH9xIQDABd5hbkcd4xXhJ2JsiTqs3IinE2hJq3QO6CykmMuh/jVHbvhxQkpeZ3DLWgq7Bijts0nI1q6173VWav9gm5M6EGPF8FbBpEqlqIDHEkJKoUnkc02WgbDMIW2Mg1qLy3I/bbgfGV2sKwLDJTBmvm4tASBOdL7w+I/ITqrWDmauuoxxkJ+UjkLPRDyCJHxmiDegDtuSOAhKXG4fbOFjJLza0TKUqZYRDEuXi0gjMRmDRoVecDO6Oyiq5UzbjKdNTcK6ejp6nBj35vbs5Df/PHHKAQnwDJQ/s9jFr4ZwUEOlth6E+/FXJi/v3wORMqoWA2dNCCAIGgCrsXPnsumcaFdCMa7FPTxW/gtcrLy10NXk3DGh2iJud2kJStW3cwoLLuEwxiP79uH4OPcP+Yz0vkuSmbUx+nz/CLhiX4hz8/xzMW/hTAOG0oR5yI77DX9622A+DsvUlSC1c6qkUUzq4GWm0SXoCo8RQeiiHWkEeNXReF2OnGejPJcEjiBwchVlCUImkeuIgXii4UASj6FgtLEZTDSR5laCMDERINB5GH+pOCaDmCwxVcAwustNYLahxSjLFUBCJl9NmQ3aijJwqG1EaW6dNG4Hd6nYnIe/E7Iql7Wk0lVIrpen8J6WpkSmRqIqQOxBi9FUKQFf+P4QpEeTUGJKh/+cRm71PgE6zJ9IE0u2D4RJueWkqzNOk196+X0H3E83OJXIf6s+KEx/MaLjTrvWRaLxyI6lAY+0gektiA/VJOYL31tep+xMc+ZytCBWkdZr6WU4vSMxQso2mmosjq33gfZQyKNNXT0EPzag8QkuDFQY1j0YGXo9LET42Kof44AATai2E8SrZWNmESauIjUDiREKei9kDFWfU2wTDSFxMJZIB/U9a8m3HlanIUmUYSK1rwcGFVGZcYou7AuE/1j9URZXegfSjc3tfiVA0v5IacLnX6KIYzLK+2fcqPRXB6uiRHhdHbTgaurD+ePerDHwWphGEHnPKApK94YUHXcRgcBVxt9AP2iYHKsxckrLpAj+4NQxnBvppx1ijraz5oO1ZutgllubxmsuWVVdq8i6+iXprhjKkMNNDcaek8wNY7sKfahqblQfdFDTsRlYhI6hqMtDi4coNT+isuHG8pGRgvqZ1Q362lbykSZZlMJuWGUmwYjOuBoTPYQzOxGCmWzn5d8dAj1vXxHksmw4qAuasZSwNSA9BTd6KOGJfqbVHGKziUqQiSqIqkc5FadcFZBZZSlmBN8Q02+ZyZ9vGKDUwHPsrIiFFWMamAqlYNDEgCMwaqRqUV2dZdvcgTvWCH9gZw+9wp2XbrdbO558MgImts3sJSpJNY06gsG5K32H76w3ftj0+sAhJFeZvr0Py8VM1eIutPRCFHbL1unJeCqyigywEcUTYztIYy7oeKlsXnFtpI5jA1c8jU1KqsXqQrMYg9jXHnFPT5+dn0DEGGO8gUXHSZ76re4+vo2YPCHz6zJjKAscQmmt2lrE0sPTmxeD4GxNaDltwAYUCkig4cmmB3SaOJYKV+ImU5KTiUbqnpE0x3I3rQilHW+segOShjEIOGpQxvNMwmyTVFgFZI5FpQW7xsDoHbSdo7mgjkNYpHQV1g+0LZjtd7AtulYDdMO/fToJ/RPyv71Hu4Gkz43oO1CFpLgvU5s6FY3zmVTYXWLQgNT/9RkKvwR988pTojG6aeU3eyIY1Y2XYnewiepTyEvY6FrDGipMQFclUCyhmWDRHjpLclrFm3EbtAiYT7D6vK/yuHpfWTnfkfDuu1V97Cp8ibssZe4KfjH2hrW+Mh21RfxRgN1BEUiWJE/Sal+6Q+JQ6n0029E1qSRBAWMDptOCXNjJIB1qoJntOWUZFRrDCl92LBJfDQVaxrpVCraCSGzdglJpxkVFQfk4Hm51zWR56CqEd9B5SJvMtaY57jQpM1RctXTWuA10kkGpTz68EAxxDheE1F6hGaNSPpJKfKB9T5KDJL0TelBh+DQ+4UVV6S+mysVArynRKJ1ERbrq0V6mkMLDQZuAQOntLdBGif2jDS+3PYi4ejnx1GhLwwb7zNppk0C/eioWj9Uu3WBE5teD1kFVkxsHJ6WlcZX8EYsdoIkmKB4aehism8P9wMZH1wXEShmuWkn1EGJoqriCiKQIJaj4a6EamLF0OAIHxayiFdFKM1FqAfmm6EYDp6gQSfqN9LjFhiO5QPcNJc5yAjW7oRF62h+z8O9fdJwKNd/KwMv9cpvYciJHnknfVyBnLH9DCR+r/N4EL9TKf6wHgegpr1JyBeBHN8BB0IitRh7QTubUV6KCYEYyqACAxQiHKhLCvU8R8+TkGyFDisMw+ZNlq/HBPP5QjwaSrF/1wivKDQHMjWaC8Jf9dBUuCiLa1AwxvK6WnpIhrug0qreolaMjrZR0nUBrsYEVFYiqbcvTegat9l/3xuuVXvZtZVT4pNOucCm4xWXkL8EKBv6lt5FNppxO/t3ocxqnZjmJEZR9sFzcP9YrfhPIjuq6tR08hmf8QjfIsRi2bf1DL7KRrJngwMdoDPGBJG6y1DZAebRrsFBCNqBssefNTaVx5gYKMgsAhQGWmuiRgl9FPOSutDYIhOpijUg8xnU/9ZHBBe3rRCi8yFPQvBqF/jYzDah2qrrXJWsZVUpnCOmxz1iIuhZk0da8P2XvvuT/5ph4+hIYhjnzl+iN28uNI6G/ZST92L6eiy86+eTEaukW7j7aGHXrKZs25BVWYohIvfUv+FXcjZUgtKQkwK6ziCujH7UQ5VhhcbIQcmWD4L9ZVezm0f9ztm9jzrRXFdUxMEeclGRPpoeEWKvgmCvSLnFwo+BQipp1KBUtjw6+k7W05ohni9rF9HJPVBQcN8SHQ7iUAUzTZsB68l1RFgDCeUKSPi+UkxRlxF2QvP6LCLfTixVpCFllpG/nitCFvHJPEooGHpJ7a1K4DQvED0F2EdR3Cf2p8K1gZUT+YsSjw8VrUnBXDYmF6XaAquVwC6IG05bKeeCwL1LDH4I6esP2eqs5+ZTTks6P87/dmzonBGw+/K+Sig9O+dEQCKB+DB6aeiwrCtCm3NAAmRf3afqr7MaPQEWy2H2nActqiWVoFkSjga+FhPdrp7/0E7iKyc3lM2MwwFfjrDUiKg+/sfDmvdktc4w+6Og8PMZ3Vbix/Yh/H2wXr+gE6zS3yx5PmDLDRYPBnekDcWRq3NdHqhhKsHvx9gp1o0CcWGCvOnflZPKYS+uiERJkuvFzeuaN0XK7T4+iQMWM/Psz8ZIy8eMvodjF+TK/tC9GpFZ9pQ4ff3C/aUM3QfjkPxtSJ5/VXpvN9f8KCD7+megmvXYuo65Uf1M640zutrlpWkaqWvF8uLaVaXD0vUz4RgP6foKs3nPWJVwOS1pYaPtXQH5eM9lMu62rkDO65soWBC2LxuWtFPEC3y+mrsE6atWVoOG/A7NJLCtvCPfkgjA0AZakTWYdRZViSnbEeHABeI8gikF4ZnNmPomjjAmTQW/+K3j9mYiWfZ1TfczHsIAqUWQGAQPhC6f8kzaYN2klFJ11C1rA8Re/Wu95D+mSLZXjJqDwa9jwRFasGYjNtogmYsCmzAOgrgBI8KTx3J0F/8+YRPafD51HWc+bM4c+2zOIr6R1H9qEMNZDZNpSLqRGsPa29rH+qEqS7I/ggaJTG0LgSK0wXO7CboUkAhw9Qi3UR+XsrvkYNkROWJdtftlxJEANcM5tuzz76PMHSPLVh0kZWOHsFr10BSqCWYQUIL69l8vBPpJ8g+KELk5tHYDoyoZyCavWoXAzKGvL+CNEFIx9CKjIH5mimH5RsvmlrrSnqaMtETnECTeyL1sBR79vu/srgNvAcDHyNhk6knTmsidRPh/s4Kw0CqKcWTkgTuPxvq/xj0B5H3aaPFYgD0oJkgppOMo7Akn+z0hE1ZUGwDqR3UrmC79kPLPxpl8EXsyZc2wr48YufOHW03XT4BmHID2eMuS4YdHEWGmpU/Dl1IWISp9GWOSwdmLbcv3PZbSC8060Mc4cr8Y4D3KkXmSrCa6m46F55BabwOWfmIMaNZDEgMnLe8yikWhWJ+t+ZG8V88Gc2gJnOLuOySRHxijTTO5lSG5QjN6SzrTLjL941slX5GK+TJVwCjBTqWQV3I96GfsZDNcwJRYOiChCWwUfosOyHLov0l1El7PLz3JUHmwZEcjtdxpRuKY3PjHjvMj9MAACAASURBVDJe/hk7S2DXTW1LRBR9CKmKCZ11BXG6Sp0TN0l6Dc90RIoQc0/MvvD5CNuG0LU6RBrK2Dw60z2fPjRu2s48Q6Eg0GkcCv7C63Xm/Z/x8+5Y+b/wuY3HofdS/+2CEZiqUUMEfNI6LUTIQUF+K4nFelpyxCAXWzdS7VEycL6cgQEOglF/OHx4XhkIY0dCa29/+eec4+CBhFO0MGvkE7ZAzih00WE6pP7do9ZP2BOl6hpCGCzDJ/DT0M2fuVzK1j79c36poUgiMPZkRXo9bUxh8E6113MONP+8sKz4w4NylDEkS65NoesLORQ370F+7J8V+WigWBCChG5ATky/GoreHPLzfwM6YnyJb1TBdroWf93Q3+WsQk7J6y/aTCEHFc40w7IppwgWwtUp5DMU1QkTgvq8xyu0p/S2zpSRY+TtBgR9IoEUC1MzMoVQlpqSP2g2uUaL98JUHCQ7iGivI3oHdtOIF3XJsiloWHNWnM6oImplVe04p1pUans1QoDi9kk2lqCvSfSxiGX2Aya61hARXXfTrYy6YNQMGXEiBkOc0SCo0boHHeuCN+REN6JMsA9JG8Eb2mAKGrRnunFgdfRdaaiknJeyrkiK2SQxAUMpFCj5fgo/izM3X2jrfupb/+NLGQ4/2GRYDdJVBNIpLRtlmRqZ4FkV9QWMhhpTTzkspw8H1FwdjHbg1y4IAA4Tc59t1COaWL9EsoRkiCp93fWIrGKMb/4MhJc0J3ItfW+5HTiyxybNQC08N8LGjFWTKFEkhZ6keNSqa9u8vhvD0M5cWg3iITzQ+u3PT9mmDKMYshIaPiqtSGC/zLzhPCwdYEZxbPqQeUrUAmwcbSAU3XGWT3//Nxa77oTFgWCqYV0z4QakVqIAiYzLx8MIgsaZdNOh1EWjcsEktDnzk2G1au4QwQMZRTTBXQ7O6iSKMYbwdf6YdOjoZbx3im18dZ2lM0k3uwhFhuQsW4vG3qiyHAhHW+zE4ROWnjacczcE+hDIQUoeCiP0UsHMTC9KsDvv/im1ZYgY7WpnaRQK5060D3ZsQQkOi/eXMo3ggFhJmhG5KfsoRI8unqxKjaNDaepOg22HQIwPvVNP5aB+DpREa+eohP+Tzl/AjPsENfqMbOTMzRIQ0AKrHf58pobd6dc4M5sJGf0zbNonNiBIg7Ix7WUPXj2kl5ESA1cGXTchyN7f1L925EjfdzULZVWSIwomGujv3cyHUhDYAnKhGrWQGcHbQXgt20CAqkDaI+fw9QUOy+2cXieUlfl9qo6Hw/80lO7Z1Rk3E/y7AjmVGkIOPvyaZzg7fw+9rFCR0L97eYC6o9pVVCZIxk71yP7w3sNotVG5YM9e5vchMSdkLOimDN3TKYelawyvvRyWgsuQw+p98T5PJJTXBZTqIMUMvf8pWx4qf/tS6SMM0zjsFL5dz7tdqyEwMaHIWMvhCxZyBL4gpwyTUiS/9VMvc8ZfgtfxRZJ+UJDVnYqu9Zr+DT04ImJfeG0QRXR6PzkW/e4ZMUTI2XziPUKZlN/XKdw75Nj08iyebNypP6Hr9zUK3dMph+gOTSci2ALBffPg/UCFyBeBKw3BgUEqLkKDdyXKibpyBvCO1lYfkhuAzCEnq4xABr9XPRuSs5JygkZJA+9oVLz6qhTCq+7oTUf8rOpwos/2EEi09EVZA0qwbTjgQYgV/YI9uLY2MPhG4CwvdFJLVL2gh9/vwvFNmjLNj5+iYm36eODfWDIqFerF7GtGS2z9mjW2+sMPLJ77FdFBD831wbgEDxr0BJVFyAHLkISyIR8VjjMJllFZa2CIQjvCP582G2c8Ao+MP3l6BC95F5fLRUVaFbO2lIGWjx3tEbATi7wgz/soywv1hykwkcNSvU/TTwU9q+3BHRbOqx3HqybPVMboaOxKP9/77A1X2jUotHd3nqAm0w0ZaIV9uPJF2G9l1GGSGU0DKy5DEYJ61IcgYKt+OBQigNvTMmhnAGaUeoDgafUYBvR/WHRHjgEP0j+VR4alSKUvzratX4EW4HBrHRgBq41GX4SUn/3B7yziY7KxVsI3pzbLYCmTZR955MYfmnQ7cVcRTCEeMZneLGDJ2iZU8iWsDLEmmZpzakYKtYWTNFFTi2RGV9mkMhh9Obbhz+9Z4wZUTTCUpVPGWu8wjAtC0/uZGXX8OBJLOUz0pZm5tTvZhhdXIjCL0wIGG1Yw3V5El+83f3yWOk829ckmqAjNDqlpnfvIOpOG5qEdyGBFtZIIalY7Cw5IFPGSkhIG/w3zUR0J9PnlMhmh1+EjnaGAEdfPffkJCj1+BbMBTSeUHYUc1aezq9Pn9386IkdvQjbpVKbvR/i0Yzvz9T7t8Jwoob0cyvCUVekshYeYegaipAAb4HkbXwd2Nsjk/Or5WopAgTNTy4lTaayHTK2J2VOtBGCC9NWHFsy1C64tsLbuhU+hL/q+o1gh4engeoN7/LTDCvdfhtfn/+WwwqSNM39W/are9M81ewbJ/nO5OHgB4g2JqKH+N5UVHDKkxWAX0y8kXeblL09CdP7DGdb/w2F1PvVdv+swVqkU27OC0MPS14GDYiE12C/kI8KPMqy868vhxl2fQ/WHkHMJe+/AzgfePNgc+k5AiQh/pe8E1Ga9TvCbbshknvhSB9MfRsj/BQunzEtOK3htKWKfdoC6iNABPnUhobzYLzP8zfAj+OTn09njJxJndx7BPYQ/gt9zYxjaFKfuKbQu4a/dN/v1B13sgWMNZXx8Hgh9rXUM9yN4b4b/vIy9oELhSkGGOEg9RuMF5BbEhBqUkKayNbUrkDl1UaOoa0NkuBO4NCuflroY+iSotSA+egghT9WSFbHGRmkmDYKagu74mRgyKmmGqa9LzbtSwdD7OdEl1BkfwLSDPsxw/eq1QEBSyefgOiU2hED4Yw4gED+M8qX8lgMdguV4v3CWH641BIsZGCaHYP3Lf208wk8swPRZT4zxAIekmobkThxqGSMt4thTmhItyEa7Q85NjDUxFt34hQI21XO7IKeEM+Z2osMWPrq5Hw1YjKPzX6ogadQxb2T66lmTEG1Nr0Z9As09aiNP/OFZK6+YRsN6p5VPzgfe4zALIo5EzQCV8ZMn/j/e3ivI8vPMz/s659w9OQ8GgwwwAMu0uwSXIjeUVSo5lGz52je+8IVuXLpxleS1bJcN16pKLktLb5C1kZvE3eUmBoFLEiSwJEAi58HkmZ7O4XRuP8/7fd/p040BRa9VOoOD7j7hH77w/t74eynwJWPmEK0ieslO3EBRMDNsXSotVu41XILDlIWMjhzKxfowabz43X9HTy7oonrvh0eQrD2y7L72hS+nK7/zSuqD27MdBceiY5NFLNDfoOi7E/MV9kcMpbb08GcuUOiNpbhMVigW9yqsK/dR4rG0Pst48BkEy+kzZ1IbbuUTFx9Jf/lLv5n6rjSiu/bKJP3nPnI2DZyeSs+8AhUY1s/R4+dhoeAcdNVOJFm8/sY0Rfe0nPi5T8PwcSj9t//of8TVSE0j9ZLbuLcg7ooOAxINbLJHN3ADHYeGaYYgPOYUdVsPUzsH3yHrw3bwF8/dg1ZOjIjknwtPfjbtwtixjLIkCXTIelzUda/nHW836z0L6CBQHQSX7Ecp+zWsnT02iQpcIXOKVXQQyFo/0/TaRBamFHSS17rWs2yrVl/1XuVaxNzaIzw9EXLJAFpdlTXLUeXUUEaEDbjmTtb39XfIK2DvdpgApRSK2kfTIxwYvWQSAdgfLucQROPTMjZZ7mbZ0/qowFfJcQUdEx70OChnjTfZ8sNiYJOmPF79bPS2kpjWYysLwjpUDuFDMMuZurheLWPuRdfgGC7kBgr0DXgGb1DKFMaG7t0iS7Nqm92sTnbe01pwjgUuweXf+Mfl8utd5HhL1SwKcuXMkIxi+/TapjDZNwRKY0fG//bMzRwr3fP/hlKwT+DvXYOHy4G4PMoKa4VqiLAwn+uV+clsSUVsIjRNUTN/v6Bj/kx55OWRGdr3nL/7J3HfhGZnRizAvYcnrGBXQCsjcuuF/YiDqgTkOotaWe53q92Qrd58/NCmPHfE0Yob00+isuoe9RjuEVNsIxOan7ZEMFV9TUuKuIeVC26kPrTT+emrMGW8Rm3alfT4p6lOx4SXn6yN4HB0NWXzbRIXsU32EJaUNVcm1kShoT5zY3BSVQEk0QxO0AEYrBP7AQ3yplmIEma6mGOjGnsLX/pePNTaIGez0jftvZfXQN1Esd5aNN+Dwqd1gCPuYA2bbChknl0le2sOAJ46NEFBNdlqCD1Jg0NQWCpg6r1p/UW7zq5ivKhSaZX1t8r7WgJrAJYdmLsZi3Y1fKyZQxSU/lf/+RPU8tEu5hyM7CQWrKwOpN/9zW8Dkh+GGqkzPfDoJONIQzrjf3QNnoVodRHXKKxQdEfGVambUWpVtM8NaMZukDnYB83YoUPHWBdwU2LBvPDtr+FGO0oyzHnYIcg0Y36++1vfTK9+4fnUSxv5PEZmkcpHSCyORbAKs0vXZFu68PhZEmlkOl8CZIjNkV4+NoVl3UVpB+S1Szdn0sVDZPjRnmdnlXjZ9y+l+XfvpDEAvh/LbORTpOQfH0+vXb4GywXthnBxzs4z53JmyinaPQGh7fl0/kGKy999Pf3S//6b1N2whpj77lJb1xFxOj04EtBS38c4HgWwZlmj86y3B+nLdpnussY4zBp87IGHwp20wbo9TR1kL3RNixKjormbiKXpYYJVlgtq4znxIusz5WeIgD0FJ94pCs/dAKsK9f1glOPo9bs1uaF+tr4e30FIu6bqIx8ng0WQ2boPwv3HNQXrS7Z26jH9XlXaqvwK16D1VXGvmYJMou4NEqhmycCbg2V/FwWkT4Wuuj+10GLPmTSSM3oDoFru/f0WVpXs5er5rFaXMTljq86LikR0PzbrtuzHuPZw1RVMCOWVMbOPH5/ZZH5XKHMy9T0YObC6BNIeFL9p+r5dhjDA2KsuwR8bsNb+9f9wAG9jpxZo2hMHkRefQ0f7ACv4p6rcbn5cwdFqSe0dZ18cqcj8OoBV/jcHtAj/zP0gWOz5NYN6tgJESJcDsbRYz0XgK4iqlRXIlgHGJInItPj3PTiR/vUqOOvHszaQH5GV5VXm1RHHz88f9bf+7jze4e7kWa3bSlIZ9xAzpMZULLHwg/t5YmuyNvC+YXaD0yubfMZ2MBYp8k9izR6Ea8/WUnqDWMjC9dfTOP2YZqg32SDtfuzsI1heuB/QrneIK0k5tULDzU0Ev3GVYQKCPXIPYj30sFgtR1Cj1+0Wa8LNaEAZwBKYlmDet5j4GkWasUGNHbmZ1Nji96w1RdGnbiJBrFhZQT2jn93ba7WmAmDuLnxap86jGsS1XqaT2p5pAry3YPvQOrxIQaPBbtOro70BCS1qwzKrbBo/LMeP7CWuWyBz7C2dWWTjrW9Q0GsiDZ22bYcgl67lE53bt9KTn4TE9rP96aOPW9CpZjqcfu1XvwP7xb1pZLIrffjjZzgPcYgdwW4qrUL4e+fa28SXutPEUVqxS9MehZ9YWgRsfJrGLpVZ2hhOf/ONr8AMQSfsTkibj8GiD7C9+qevpm/9b3+dhuAWE6C2mGN4VABkrplMxE7A5gxkrNuDzCdJOJFVSz3ZKEXvN2mPc/6h0+mRT3wyXfsmfaVep7bo3en0znNvk0xCdiTu44HzpOx/jDga1/8eTPP9g+OchyatMzQDHTpNd3F6vk2eIyX/eDp+8nR69+130j/+R/89awvKruC6o2cUa2KHe4hcObLnciyYmBpC8DCAtcDcLzInY6dOpWXW3iyZsXZqfOzBB0haMt28L00Sx5qkPmtRdxmWo9m8jtVWeGEyYLnPYpcVOdQKPiGvDqyduwGWn2vNwMsW9t7qql6A2Ost67EeP7u5s7oZ/1QyQwHKbr9qYWl5RKlPKFdaWDXBI198K2jlJIv8zCCmzMtxKYxMNdN0kxjXKkW6ncyv7nU7bzfvJVztxXVYpXyLy73eXY1hNeVlKPu5S8YSVEuX6Cl29uzZiOuqCCuQKlGt2d5bZiqXsdfC0iUYe53rWbU1DFaZRcYOp9nmIyT0NFjD12DLmVsgMeX/C2Bd/7X/OW4lT35278RN1mWgNeMHZPWu2VpNIDCIv4d3cdEKBTSoOrHx3Rj0/F5McHMduJDfh3ZBXZIf2VrxExbg5WyS5siHARLXG8AWoxwfNmsqftEU9htcmNrGnn2Uj6+FFU6kel1FQ6s404SdwIwoxtq7rgrpcdoCgGUM83W23Fe5rpbbLteXLcIMWF5QCRwHmLohjdu5MrWmcNexYUnuilbvm8S8BnEdtTHW9spxA/RYXqBGhZtpqzGXVmYup8Xrb6TNGUhX4ZDbXZcMlyw4NswcXWF3DtsdGNpfxks3YGw6ELRhNiEXpIYs+7lJGN2AlcwlBr51CSrY47qbWm1WIIyv6cp4/fVX6QX0Ut5k/hOkSqwqFnNxOYSFxfXERg2fft6YMXetgoaXSs7W3usxty1AFgLCzyH8SdFfAowu4/u3lMJmlVNw121gcUkrFuuBa9pkUwWvW7hoADMDBxzFDD7HlCGHn49meRAk56w2+TBhM1GrZE+MQZM0uH47fezCUHrwE8Nk2UHgSj3SBs1Kf/e3XyIzkJjMVGe6+BBFuqNmsZrvRmYllFmz0xTmUioxBFOJfJTbzKuAuE6MsYM4VQ9p8lpYT3/ly+nhR+8lTeNoOnwC6mQoxt796ivpK//smTS8bm0S7hesuy4E/DotSfon29N5EiyodIbxYzktUnc3AkPL0OT59N70erpBXdFj8N2dgrNvahtWmt/+83SF5okDpOsvAVaHH55Mow/CDj/eRXyLLFMr1E195r4FrfYeWoccexC35zFibQ8zd73pn//T/yldoajeshOzW0MlYe2a36cKkt1GMnJk9vxhWMp3IBduyPiAstSJBn8HPj6Z/e89dYaaKFyvZAv2ksRx7tM/SRQMtxdA3oOretOaS/1kscezOqvyloEiS5j6UwWo9W9fb4qcssb25FEsqOYHwn0dh8trMbLt4i7yx/JxMzhZx5fX757ys6+JqYqda0zlqBwn5EF8Pw5V/qweIs+UQxtNSVIEkueqfbIUD+2m19+8QTsPWERQFiS0lkPTYmlr8Vz/4YthjBzfLOOLzGIwdAGaha31Y2fgaFPEPrlNl3lp8rxHs3vd8ycgbGjtarynUHsL7uvs5ozMYGnl8PY0qOe07tFMY/dbD1a+2d8z0DpF65GoGa33qRWdx6Lu5jw4ug1xCd74/V9tGg4hfyoYhQuuAkER6nUyfbl8Lsb6AOaYPdccaMGqCJZw2TQnu8jqmK0i+Opx6gqKvxVeuXYgC3f/9hs5/T532SygmtExso9iEWP61TRVGRZiCMo5aiyuaR3GpGahWE3yWElaPb5TTe48ljxynUAehxrP8nIztUoGrHyyPNwunvJ3uYbQhjT1S8gvI7DglYkmO9m0BnNlmTB24PaRt1EGay2E0ShspjkaTQHbIG5dnrme1u68DmAR5IYPrRP26G3qXbZoIbGJFWUV/grZVrPrUAC1HUm7Uw8BgBxTC4eLNNNyC3PexoqWCfSSkdaLdaXVp3ZlOwEXbX3W1tm1+Nu5MOstXMrc13WsrJdefDEWf07/ZfzdAD6tm5Hkswafi5XTdLe0+PVroNctXDNVm+N6QHvWOrLp5A7AYJfhK7BtG9/02k+Rrm+BtZs4sh0FWK7F+FGUbzD2Fna6djbZ2MYDNjl+xLAANWmnXMJSbA06H2S8jZJEcapjJT06TF0TLDEXPw4v3ycn0/nHz9Bhdjn94R88By/dcSyRrnT+gaOki3MtqMcKrlVcLMsIaVfHBBlUcm1uMT/tgNUmSkMX2YAd6Xj66p99GVqwcwj7CRhdpihyn0vXn341/fEvPptG6U7sDqeNYNRBDtKD6ewjR9N2N10JUFw2KZcYHqdJJ0wZS7S8eP6VmXT4no+m+6ErO3oGd98sPbie/nZ67otfACDWiFcdToNnydKjfktXtU30ekZRUiDnVbe2GqlveJxOx4/RsJV2JbC1/8WffDu9/OzfBMFzjsO4hnMGrbV+OSbbFDskxGAkQfU0AEnvgi5sYqV9XOMtXKUWvR+fOJSmALNwP8vq/pmfDIqsddZxJ1mTu/QE2rTgyqSC2GOWlVR6of1KzEH3XXP7FpmU5dE+yGp+JAgCyvs1Wy4kTFhGNWlCeZFpx1wczSxgP1OEvd+pFlg9eLWkokawRTkrSFhe23MxNqVOMfua7s0AHDOjkXus09swC83fvBZlMh3WOcWtZWUxsgSLDI57KHJcwNLtp3vPz2g9DRG7HiF26HkyI0eO81bLKjwrZQzk/XSsZJM3pGCGp/fuuZFgaZMU9wYtRgKcS57BEN2+JQ2+RKsjM1ZznpCKrbRs9W6LARXWKGPcQXuRld/97zBAsqDMqd4G+m3FoXvLv7NAlnakHe2oTli1Zgrc5IltXQ0Vw8uxc1C7oHoV5HGOGpOpIihbPvmvfMQAn/etqZxRFgHLAljhE/ZWSqp8vvbiOKj2fUvcKU961qgy1rWY4EUz8zXBMmrL9l1DZujIuO33imuCxVstAbW/erpI/29xIeYbq24Nd3Ae605jSf7u00PaI4vJaoOBxLT3LTTmLUl+KWTdXSO7C9b5ttWZ1G7LCk1rLQN7gZmxhJulscKT2PZGA/cgEjwAq9GVZrGwtifORZuDDcZQ68FEiE0GcMdOw8asiGFJYBzErFhXBl0FLn9vBmgBs2bijdaUfWvUsApH4hzdRt+iXsfmbpE1WFwS2e9dNNQWl1yOB1TNtSgPMRfl8/6sIMXvzVKLovgEuz3Hto3INsB1G9qYdbs3owSMEjg6BPXXJhs7K1ECNIBlIgbfd9MZy8utDszExM3C8ZatW7OFAxtyi59yPfZiwQ3CAtOP1fqRqb50FnEud90SBam9J3vSo589C7v3OQR9O3GdL6bHH3+Qjro96Qxp4wP0rlLU9pJivAZl2SIsACa0jNKd25YOMiJE/Q5WWmqcSF/9q79Ijz9xlvUwSm8mGDUga77+zLX0O//kmTS5BbsMWaJbnfBDQql/8iJs6AOAIRahtXa2rlDBaMju0TVOXRmFx6c+loa1rk4Op8OwdfzN7/x2euErf0zblKOp5wTxrT6EXSfF4vLS9eMitasBfIi9tM+ZAEyGB45AZzSUfvVXvoErkFhpw4LgwXAnVzdvlg+qlXndV8VW380GgL/K/R67eH+6ScZYG0XKQ4en0q05erdhIQwDYGeJ4alwtlOScPTxj6ahM2eJD+b2RMawNrX6lCkcp700md2/FvI6+XEAy7XV6g6sYqw11KGrK9ZgXXtFWOfvZc9PZanIooT7b1nXFbD2xX+KG7FacOUELedpjZnnq6rWTb3GfLy8Z+xR1068cAMi6jVc83duXI8MQ9dlkEmbAdxiQNT78dpyBi+u1gJOHisKXVvGxs+0xvHqfTo22VMhy05mk4+0Oe6/x/nhp41Src2KcwJm/ZAyK0duGItDcWsSBajYFpCN44e3rwBtO4C184VHCiq4wBSwBvGLRhR/KzAV1iVrpABAFsRqydWSyMI/sucCmLQ6CpyFdMrvZ5/snsvPZIBqidRJqAIwn6G+W6yl8ne2kLJxW/WsDLrBMlW0L39m1N6Pdy3O6Yw4AclZ6yifrGtFMOT+t8M1V4FdjMwB03z5RTNwg+6pB+XCs2qZD9cSZwv1Jselopg6lIQcX9HVlBNMzMBhkRFA77SZX524sH7NDIRVJFxpLCyz8hCm28tmpcmun7N0GquwNZDRtUZbkzUCMvyZFujTdWOVwCdt16NMmWuxEEDLqh2BuUs2lx1dTawwxV5W+mB69tpawKL65b0zC6Jd0D0wNgR1jXEeW0JgIUps+/JLLwJacq8JpNbg5GLIpvUkUMWEt4CVQqJF+8wOmfcD1p6GnNeiGybiUtzDImOwSE2WxKNq7ydh999hY0U7Ez5tIfEmwtytqXaY2yjYutuEDDY/m3ZF3jczsHRfMsa6TLyHqQHoeahf+sz5I2lydTaRIkFHbFLjmdZtGNjPfXwyPfbpi2n84fvSP/8n/yo99OgZUrbb04WHDqUBEiKcvwF5OUmGWCBBRBLbsUNH2bCsh+BlM3nkdHr+6a8QJxpiqEaoiTqBBd2R3vjWzfSFf/oVmP+JaZFQMUg24H0PjWH1YD1Tk2d25FGYyK3xs3eU89qPZbQLIWsb1sr9n/owxeK7aaxzPH3xqX+ZDvWQbj9BHyzuaQdLa2CI+ce/twohrk2YJ+nSK9tG5ybX2+gltjGWfvGf/R7r/XgwqtuZ1m4NsScdp1AC8t7wEUGG0LAhSUV5WECrPkN7+wAsGGvGjx8mkxWLM6zxdjqa3xOkz/ii0xFIpw8/9DBk2/LvGadk7EKpy5YVkcXsSWldG0XeZJfgfqurNeuvrp27AVbElePbbre942T3YEmoiJ8lJtXiDqzf2Xf8iN/uSSJ/r5Zb8/z73t+fxOExKzNEuaw9T1fZP8pcieBkxNnFwp4mxrXAvtvF4tJ30GFiVqTbZ/FUXZ2SGTiCKnDhuuQp7VpYUgJXscZiLsu+rAq+sesALBQk26VE/M+9JakvE2Oik2DVIKa8a8jAPcS/YUo7VohpGcvSEvcRslx5XXMBItlEOEPmdcAluP0rAFZ1qcUCy3dSDIcQAHt/5MW371HjWnG7ZXJZkAfdhO//Yvls0YzL8OWjNAGtecSy8AVIL7cATtHi8pEKwsT1t8a6YumIbi24WFZ3yLeDWkzr51quunmfdQwqUJdjNVdQ67nrdZZriIEsprhmboBbud84rFZVniwtlVAAbP3h68EP50tN/2Hmf5TIFSvJNio2cOwkuQL0CeqfddijbT+/AkXMBokIG6S/L63tAloD6b0FWC0QVjZqNGNPyyrAy7mzD4/MEy4Tu+XndwAAIABJREFUlZZa9BjTkX3uWa/zf7mbdPXLCwq6TyPQzr0YjzT4GlZTLHQZCrLwbzJHt2zSnFK738KqwFhGpDkpkcocl1DXSVYABEPh3vuSxmeJxBTvfRsLdZSi3UEEpLOUXT65DMENE8WjXLOg5bqQR64BcDXs8ByF0Dm7K1Yb9zzEeU4z2J8HsPoXb3LuVdhAqO6n1s0kglUol4596HD68OceScfuO51++7d+H2Z9WpI8SAzoDAW0J2FgxxIyE8sasfnbFojS1HN4As5NGrU5/qStm1Bx5/Y1BM4J+nA9lO68eiP99V+9lX79X/w1NE0U22K5PXjPBNRQzD3djE3VP0xmpONukHwLQNlE0I/afwoQW+tupPOfOJ/aqQfrhvfy6d/+Ywh96UVH8KOPXlFt/cwPLsGtHpIvJskqhK28A77CXYh2e2l9klaJlW2epFPvl9Naz/FElIteevIy1qy34i5S2Dk/LJamIFQxw1OzxngPk7m5RUx0GUE3NAWrBmt9TnYIMt8egvjWGEyDWMixhx5Jp594Is0iN6MEIxQrs1+Lcs0abgWXukAOWgMHXX/74p8tW735a0s5RStgtcZbs2svFwVHJmzL2j34ndYaphr7yqhegMO1JfAUT0+48qqCWH5WsG293Myyo1yo4QwTLdiBdifWo4Frex4atFtXYMdnDUcdV7jmMzVWhAPLd2NHle3UHK+yz7y2HOcuXqd6r4RmXHNRIlJeUwYoitW9M6UbrDooJ5u0dtEd7p62ntPwx228L0uUPygeonasyOpoqcL1135/eJ6wsP7vx+rllTEomm6Rn/FiMTszcLU8Dvwd5/FoJYbVAmEtYBEHzAfhw5m5Iv/d6gKsZ8kAVYOqfocR0Lx1VKvHMo5YHXEKPJM+Wi7ufehZgSQiVvlS6gldLPpZqwz0uuLNGpfau/9Iimgdg/hgyxf3jVU5p5s6LDIXZvls0+Dk++Ea9IIKMBWrT+pLU3prXVwcWo4fTXjBSs4+hLJZAoIVXSmwrCA6xbpYA6xUkjb4rNmBK1uD6fI8/cDaiMOYwGFslGNrm8nrpktwR7Lc0GsM1u4Ffg9qpK0bNLQgF7QLu7pGBaegp8mFulppglKNFb5vQ8aeZWxatNHqmvkgCyvWTmzoDFg5MysLS4WoQs6OxutSwbCxx8dGY04rYGkV6EJUqDr30jKpMNhzyMzLda5/jadWl8eVgELaslE+f5HatSdpbdOzejsrGczJMK7U4zBTrNEe5N05fPTDO+nDP/NYuu/xR9MffvlPsSb60tT53nTk5Dg9IsewZnEnGnjm+pZn4XtEoA9RpNwexeQkY8hqjv32vadhPbgFD+RaX3rnzdX0tb98M50+0pEuHulN4zA0b3fIhL6NNUSTVIT5CgIijG8UGJRdkiyOYsENp/WRrXT24zZXROduDKZX/uobaQrX5dAg8y8BNSDYPQpR7SQWGwXB27jiGou4CHfJFmWZba9QGNp2Jv3Sr38T7DqdFi0gJ0ao2zG8I2H5hEoecQ3BRKVGQumsp+EK5bM9uIW28TKskDTQJv0XtFXz0GltNDbSPSfO5CaNzGIvmY33/vSn0zJxleVwb1lWwRqyWaz7JNrNZ7dj66OZMh4yOCta/taa5XcQxPZ9v+ztVkuoKZBbgCkDi+v+/YC1zy1ZrIi8Xv0sv8R+uTtgRc+v8qjHiQLdA4881uXFon/7+fAhxHUJTJSuMFRzdOGeo6WP3Kt9Jh9xfmu5MmblL2d/Q7F0Ckg177vleur46jrPFH4lpl/cpQGuKheq3IIqyseqxc/steAYZe46sfztFL/AvIfCGOflUiyLUQ5wD1GDJg4IWLu//HCLxC5o3zQiihXRFOAtVoUXfhDA6kCWZIJ978dnP+gL75uDlhe8JgV5a6yrWlO+5WRVP3IdzWLl5KjiwemtH9r/XgU1P97MZy0AFMBiDUVFlhYL7/3L58B97j9/axwrA5bAW57ep0KqWFoZtAQwNXsDn9W64nNeiwsE81oSzXiqUUtuS1RbwNrEBbhOUegWTSPXKBZtWDSKO2kRwHprmpTiDljZdQfKiM3i2ERQ2pRzO0CL31UUAiQdqoPa3p54CIApS93FGK5D//FF3zOeFU3r/JCutchq9P38d6yMA5vZYclZWlp+saPLGcoabdU8GYucz5UTbRRdlge71INdgfe9d91HbopocMnu1XUYNWyewzgeoKRVqHvEzWYPow1q1GweGhYW1qObCAMqBPA4IPMgxtinDmGpkPQiuTHaAhoszN+40x6h624vQniB4tzn330tnXjsZLrno/emv6IN+6HTh9PkqeE0enIAdogRPF8EqRV8pIEuzpAwQxyrHy42rznSuKHRals7RqzpuTR9eTHdub5DR9vr6Z6TXWkKd56Er5tYSOPUdkmGvIXlpgBq0BFxk1KHLYrHL1w8DmBB2Hy8Eyb0+8M921ji+p75PoCH6xl2+U7cNB0kgDi8xh/7+7S4eylxgMAW5DeKvS03Zdup9H/+m+fSXC/tevQZCiaRWZk9CI57kI3bPUFrnd83LKqNtWIjQkad8dL1KYm2Bdujk+MhuBoA7anDJKrgLjWzbJsShYc+97M0VB1Jc9bSGSERrMyWM4Rh277SJ6t1Ox5UhurfdwOsu7kEa9JF6/psBaz955L7cy/pohXk/Fy42WJNF1AoLsW67vPrgazFwsr7xEfrfbSGS+r5o89cLTkKNm2femny+aIWK6JEZFmqSFoMT4LLDMS0W4CFmcUykYQSnVG0GAXyaeZ7CkASBKub0P1ivIprVOY0gx662ktugVmH0b6IzxhH7ea6tuH1tNmjp4jwgK/x7dk5ukgEUXZJ0gsRmwE3A5b4JmD9S12CmnlZf83uqD3ELqQhWbtXLBX8KIfLG8rXQ9CX9+NzCtoWd1t1mgbmVeArGkAd+ZB6MWPllSLQfbUFeHIa+wEgaP2zpLrmi205ZvlMHFXrrgi9sNbK/Wki54Ld/OGwwAK3WlxzFXibfZqymfyjHgdruLyGMOJlOg/aDseMVN4SQI404Mik8/SmemrNhYTPQt6sHxZD9KyR/dzfsa7ic7Q0seOJHH5LLI5Vki02cAVuw3Rhl4QZAvVvzpKE0TEWmYGR3cP9kd9H9pU0Pz5ttVIswToWBWBjPwRjRXbv5dqQvYcWVXY52zyORW9NEy/oV4+NoSvT6zbYy9dsjVCgOdaMCRLGAiO+5DNcCtZ72UKGDcKc6BJyw4T+RZGwZzB7MnLFwjpT49vTXEPlCHAKfTiYvwUqharb2eNEjArBb3zLAlZ98Ks8GbrcghxNUjZ/S92skRlbW0iPQ/b64WHq3rBkQyjoBqWCt7N9g+LgDtjioS46OUbCAsBNp6fO/jZosdrSa/TK6uX1ofspxsXiOnrPEY4J1ZbuJTaybd+95wFciAJ3O5ZP2xYulCWSJL70w/TGN99Ns5cX0tQ4sTlinNtYeqMjRHM6iHVFmwpImQCptW1arbwK0zzA9hM/cQai5K00eBHG9MfO8Nn+NPv0C2nlxXfSYVPWZWAIZl5mZQK29vPEy8ZpN0MGWscuBaO0znFuo/3N7qH0tb+ZS1+/LLs5lroE1XY3iDnHfQiAOHfSfA3RfHVZYldYUJoKQghjRl0WBQSV82oQXuE4RyKKyT0PnjkXjOqbJGGcfoJEERgwVsiokXWhHcaRSG8PkmniriGjs7xpBaYP2pMfBGb1+2FJq9CU47VmCcZ3iwcgAMyVFLJkL0YVHp8KQmWve2xjcNUdmI+z55HILvOiwGXMed8jgK/ImvozG7N7H26NT3mALL5055lBqxTH2vLUCINlWvvcuXoFYYH70GtxX7IG8n5WhTLeXPYTPyN+q/JGDLJ2h89Scg9cQ4a2PPKuK2JONztuQWXXBglheiQMO6zoDWJe7VUXLlEEWHvxvikbuvB6oBA+1bb1y49mwCqPrE1XgV2AJ7T8/UJp7zsu8AJYMTL+XkGsAo6vtYJX/fzdZqX1Zlu/U6yL1lhSTQP/oFXZ+vrdZj8v74JNLfdQ76O+H5ZVUWG85GLR7QA2GWNzjElXR01YaY5nhrx4HIS0jP3VBZiVBc2QnUi6ECzMtbE9iwumLohcgCtgGWUKBnfdgjIBuBmiGWcGLHv42IOmgcTdoIZlC8BaRuO+s9mX3oLMfdUYlhoOC3ldS8hU8HALUsdmUXVccfY3V/BvZk65t+oidAjjZgyQIlwN2HJ9sk33CEpcH6kB9AFrTwM8+5g3e3pFLy8EnC1XLCsMzsFArhJ0jZ/aS7mP2YYMz1wPTVXSLMH5Bn/PIDxvo3Uvy6dn4Li4WlpXa1Ya94RJgJeae0CMHqU9wMoCQXb6AlgITPqAhvUlma+AJcjprJrcXk5PAFj3wWDch+uwJ9J+5SG0fc4udXHcdxeWw2hnOnRkCAsCYCOzUAEwDwPASzdupuEHJtPkh86kTt4/cs8x3oNfD5OhjYSMNayNTSyrockprDySbqTD2oRTcm44ffXXvpV+8PVL6RAuO86apqYECq8xcm9w2fVDbjyaXn6XeprrC+kf/r0z6ewRxn2oN01+7FQaPE26BuUNN3//66nvJm5Ivzg6kAZPHE7txJP8fZfCUTsAhEDCrGzb1OpmzatZb46lZ1/fSX/+JvNAWxQVHVucxBrQS1DYKILCy/ckZFZb52gmxPiQaaTPFkEcbxkw66Eey/Y8t2egCwPEHoPVnU4d9Gjrojbs4XSU3mwLegvsp0dBO57vUFQ6UfRMlDkIQrHn7qJI3i3potXlVY+j1X0QsOrnwm1VZUp4EqqFlDdGeB0iGaMCVCzCSKxpBaxYb/GFvSSOrBzfTWIUS+0AYGXxe0CGV3mjHHEGA7DKuWKN50QGM/ioEiDp506kxG+i4PqaLmpq4EPuxHfL/YW1ZbF9dCg3du3V58+EKBTUyj3vycA9wLIzhRbeJgAlx2lYWRxzTWLqiINxbPZSuywbXFeI+7ju6MD8VNvSLz1QRE/2FzqoOcsvPzJw52/WdPMsxvJFZGMnbIWC8qYlhlQPedeMETmpVQtwEJtWkmwTcav1ZOXm9/72LTXXkInVijM4V/A0Fk+Fg7AUy/FaJj0yXeLlmjbpEFQXW57d+F5cW778imWxGAhm56NmMA5mi2q21vOEVZmHK6/afMrmL9XtWN7YQaApkIMjzZFSjdO14b0pErUUPaatLhAAObCaNTKDtdG4MsBKKSVgGb9qASy1FlpSr+LCWQesLEgVsKYFrFncXKQ5R20fizFiPVzHmqBrWrvUS8WiazOV2DPHHDo2sSNjwaPYo5nlRdrNQu8lG2kQV88grh5i9xm4XHzRfJLsvOjdZRFgnktr0bpsy8K9hUUmaIWQ052Xg66RCRlt4LG2wpLSC4CgpgBxmQt6hyy4S9SRUFKU1sJCZHh0h3AsrapgKXF1O27+x/sWtVaLKwBLZgXebAUsXZkNEjbUAcwW1CW4FUWxavV03MWK+Ymx3nQKGB0KzTC30ekm5bobbr9+YkHDWFR9dKMeHCSNvR/AHuqmJQcdfMnm2yWjcl3lBH7AzVEKhU+Mp+5Tk0Fay26OoPj2HBalXXDhfTT5k4lknrGirnak3/hfvpQ251foPQQDCczwHXAMBjk/1tBNShd+eHU1zSytp8cv9qaf+dBYOjbB3OIOHf/IvRDLUtZwDe36e6+l0Q7OHVxROUswHmR2RtYqVloILevD/F2tl/FbX+pLz7+T0p+8TA+nXoqZyeYTsHTtxR5xzYbCoa6gtWXGq330MsekC8CaPTPFhAWzA51X+ybZ1fwOmv/D91xIQyRlbLEuRs9fSOc//sk0I2CxaKMhLKexsLsDj4DsK83dVgTm3cCq9TOxM4ugra66VsHr+qmfaWUtr+69eqywCNRZm1bWnvsvCuaLqzCsttIoNwDOEoziIgyXe0lGqMfJ3J37H3ezsKrcbl6PotMhNm7UAlgRYwpdWOvRbEDd5E6QDCJ6b/HAkH4+fe0Ghe2zqTt6gWkpKjuzFRl97fA6mBVotqDHt1zlIGC1ulgrmNbUexvNeh47pW+HN8AcBcdQxRTlmkW8RRJGuMgNIehWzPFjLKx/hYWlAA7gyQIpXGUZHYq1JJZYF4IJ13yIePKyZcCqGoZ0R9aqaOp70bn+KAOhHw4cq4cPjdqZjmWRPxOLubyWzb1imvBeM4QjgFbLxC84PfXAqmSZBiYbe/keMpV/AddqeodGnoVvRqlyYZElxiHUBMt7NV0/F77mTRtB9jh1SeeNJAwnUd29XFMZr7wvmmgW97uNALc1RGj/NkKk/YQ+fQsmm/fNaxkZlVZZ4wkgjfupSRcmXDChEuBKuUb9DsQHxLDWyBBcp/cRGToWDgNYi9RjXVuhjcV6b1pGC7fIWi+QG3/TYDh/dwAEuYFadvdFe/W4/OwP1+fdKRksINnHAvbZo6bGc5j77zSOZTwoQFU3guOVF3cpNyuknpmBRJ4xg8k26xS0Ii22+MqzIpStm2i86cC76c36Y143iJ9cIy1cwFpEcG2Qkr/Nd9W+N0ycYEo2jQEFgHE0Nkboa9ab8TPacjC+0i6VRPtI3OqJ7tRofsQAI5clCiLZXGUeu7mvUdLHP3vuSDq6RaYfmzhSgdRccRX3k8QwiOXVD1hRvgSJMIDFs7vXZqX8hB7L1urtPNMAFi3P7X7ux59YGhuxefkuMbRrdC3e5kJHKBTfpe6uj4vo3R1I81c30hsvvpfHkntsYEXPLad0c74tvXmDPTiU0pOfPpyO9zbSCHRNYxOA0qFDqe/8qbRFbKqddaayEJ0CHJ9gc7GWJ8xcRp65AAR1mqowtMXrCCc7V6+PpsuLk+lXv/4W/dRwLWMZLUvFpBvQthECEmO2gdAbGKJIVFeTAtF2Kq5mPq+L0HU2BRHwNBq+adH9MC2Y/DIDL+UZElcmATA3cgf1ZPf/9GdTg4LiZSvCZVoR8LXo2yQkzv3UWi2lPWXa7ZSV5Gpp5L2UFbEPei24ScvjboDV+v3samt9KC/3LI/oYhxWfj1fea/pWqx/Z0stuwv3jlfBtxbuxnYsgJpF5PstrBrvquUomZw2K5xV+TTprSZ+dCivkQVmaW5Ry7VEAfLcHZIkmFMbrNqjy3uU57HGoc2ubVNJaQF+U+JbrVhLomqMTnC1NqtNrkisOQvbA8gDFN332bOzRmNXSZlzkpYNePn8+jqFw8SwsmhVMOQBcqnm1ypCu5lFwexyyegtGwBkhgbTdRvkGS3gEqgXPnGJUsN6UZOIE/iZslA8ZmQCia7F6gottwj8mIhyzGZ2TAGVPGPlmHGx+RHWR3VT5kLiSFdgkCQvdTNov3Q4MBEEViPUuil6StF8OhiVzHjsxXvYYlr7h/dWBGkRfwVUYjrLPQqUPnPGYsRTSqSmWoMdaNdbSNI2hC7ikDElxoELKVt4+PPNEJPpglN2Fl/cjwYsaywQdBtoPfixtvARa2G5wY1drQNcC2sd6Sra9w0ofXTlbJvWjgWFXAS0EPS2oIQSx7452Q2cs5lctJ0SmqKM9AFWfQinfgCrh4XUExaUC1+RXztFR25QLNwYq9AxcjqsAdRej+eIWLDoGmKszc6L5pZhdSpcCnFnHDpndKpMIRZzCxEUBLjO07Xl9XQJ99kKoCPHXICSAXk7TZenLOGCU1hRMb7hUA3PuwAnWHuGcH5yv8awMmDpymIDqVlSlOksdgDqPaDasIB19lA6TCmB7NlZvvE+gNULM0Q/z14SGQZMD+/jd372AhQ9WFB9WGC2TbfWKQFiuzx36E21i2XTTpZhO4XJKlp2Rm6Hcikz8mOhktCxq/WlW4yaquVFCEaxonIXWe8NlyENHm2IOHrMpA3qmnZyvV6ij9om9XGdMs6Hdq+sKn6G0Nncly72Ei8tSUYxKm5fLSxtXF2jG6PpysKh9MtffSM1OrH+aC3SYL+7v+xzZKNFAWuZqvWpKdqMAEa6AM1UlR7IAvnoPM1FHD12LN26fTvAbRB2BR+3ScOeomj4rKnvCjcA7t6f/kzqPnYG5hFZFVhP0FoZx4oQROzVPYAp0iCLhSrYmiJiD6iyyGhxF7eCWPleWDUt1lAcsgBP/X72XeXjVlEkM7uLKcdT984Rr8WYtsSzFNhxzFzu4b/2iHflNdV6nXtAmd/zMlX2mvfcFJnZQquAlRXQAojlImvdXBDtCg4hqwQhaqiwwNYoM5jBdW038bbw5GRrx/3oQ1ntusz3mZ8CVn1kr0YFrHwnSkTjZdsyyKC0+L4u9/humKqMoX3zdBsiY0IWhMK481Tby7/8i3igBAi7YZLNZRdZi1VxgQlTmmUOyGbjDu+voBnhvqCyvtdW86jxfWzAbTaQi1BosFh0YaWN9TseE6eLIHpmOWn+aw6sfGnk4tsWoWVCYsLLZ/J6UayYISVQVKuqgIHWhhOdJXwBwjxbIXyUIFhLdnfVzaZFqPUne4OB47ZVnWB8mM1lOq+1JA7aFhr71uIqgtnmipkXcQdLp70HpoCtkXRnbSSl/lNQ3fRFG47sMRMsHFS9dGrsrkddRFl7X8dVl6v+c4Gwv8vht0UhJrCEr/5qOjt1Ld1z6AZWytUQxbEJyRazmLvWnv3YgOWmBqyWlgEtky0AsDUKiJfIErwMK/eNjQJY+M42AKINMgkM0ss01sH42PxPS1F9p4vF28s8doNqgxRvDqCB9XKj3ZHthzYWOXks5HDhqbsURSeSX0hwQPi7dRCTPLNTtZN4i9OTn6UXmwkLTEdQPsmlqKXlGlJoh0Wk1UTLC+b9MllFSwjWFdK97+AmmpNhnrbmJh+E2yN2f1a77BeVw5D2GWPsea5xzm1BzJm7C2B1GYNhU62TTKExa91Q9K3iuJ3MR691TQsz6clzU2lKwGJMOk3C0UrkZ08TsLC2AKpBAKsPUOrmdWR1kJd2ETwI48YungDbNmOyyxpss3jZOiOBHD7BSHzSdFYFUNGikWc8Yp84YM6Sax2Q81eVDVlpYDt3f9izTE4456F9gCQKgFet2I61DlPU0bHug8kg5G5OsHLM3UkRq/U11rUKiZ2xt7Ym0vXl4+kLX3sLNyy9vYYGsc5ZR4COGY4Cpq7mBZjFh2C1F7zCDei1REfnzCsnO8JJyG9n52k1j9JhssUQ2YDTFLvi3E0Pk2hh2rWs7qc/9qk0fOFBirNh7iDo304caxfQ13Vn0XKI2+KRabV37gZIIVlawCkP6H7wKkGEeF3PbcgvPQ4C2AHAanr7y3EislNivwFYRcA3z1PjPsXbIzO6x8xZfWUd6SorIFBfr4XD9Tqq+/BuFlbwfXrtxbKM6wjWnLxuKrxH1+YCGBolGThMqMq1nf0We8NGMQtX4RIF7juUHeQ+dqxZQxJ4HjIl3R5g7RvbAlg5MSaHD/otfWDPNKy/Ys1EH7A6Hwx8HzJyg71n4pgb0Hgg7sKn2j7/q6/u2lY7srd03XAv7HsIFHOzwE52VjsXPQI4ja1dTx89uZIujt5Mk53TMHlL+zON9n4Hup/rqQ8feTtdWC9Pfyzdc/9/hkZKWwoshvYdFiIXkYUOGmIbKcBofR3mXiOY29UA4cNrJxW3HTAMc9X+ORRRdm71psUfvpM2vv926pS1wZuTkYDB6uczPaTcGtRVm95mMmz2tkpF/gbFnI1zE2maGEIb9SRW+ndBAjp8CxqjV6Dlf2s+jRPb6R3rS5elPYI5e41so/6JM7AKPJja4L7a/N63IeGEq2+YCSFw3hh6LD1983j6YXo43Ry5h0D/APfB4OpTcyuzMKJvYvxP9dWBNsMqL4/s61ZCC67ZjdirO4cJn+Q89w09nz525NtpvP0HgLz8Wly3DG4Cc7XUyqax+M5nBKF0PeiSCkJANtSK5rv0SGi4FA6vynLBYaRmml1th12gO92iLcUCysUWzOzroEADob+uNcS1ScmD84kiUYCJAOgE5+m2eWOJk0XhoRtNcaargLUjz966P2PT2USCGA6CdIhzKEpMTxZsdTt0Ow4I5na0427Gwafjp+Dp4HVdXFLFWSXfFVqLwV3TaxmGgeH0Eu6il2dosYD7jwRwgJ9NFizyWuxsPrvscr55tLdV3A6yPYAZhIogmuXeesPdiXWLdbOOuRd2E+BnzqKa+5YxNC3u8LHbxj7XlYVbOVzcrJvNRhpfnEmfPnM8jeIq39W962YU5JnwAdqG9ANQPcSxTMDoxwVoYW53PKVl0rKUiotzcR1tAi3CN0oI7RouCa/+U1PlBam6bpq/F6XNteT9hxKkdZnHL9hpWDOVdk2lLuAnMDwkR5WdzZ+6uOurWQHXJLV4HIDz3gKwWIvE0TZJuri8MJV+5evvMbAnUoNz2qfKbEqTKuSg1A1oXZX3Ys8vFZrNqMfDoge4zArUxWUcSw+LbkEfk5OTEOHOkiS0mh4+T+sTLmOFtTgGldOpj/1UurPVFSTQJoSYfGF6+05uN57dfiGJq51T1eG9222CQsz7nvXyvgFpea/Vbdh0xRWdKMBLQCsegaZ7LNz3jGmr2y+uK5zH5Rrzly3yrvWDcfWeu2TiNgG37Dnfj9fiuMWaiduos5Z9OLlzfPXn5O+EhdXy2eaxeK+147xLTx7JuFbPFYkYzv1mmiY5Y05SaevnNEgEE+fVNRLXVjIkA4xzkljt+ZVv3/WXPTJ2Al9D1mq7R9cH1TNlgmuaOV8BKLdlzDCuvw1gPfIbtwCsvJg72ikOBOlHOckFetDYzniaFMRFXC6kO6G4LaXzbZfSf/3xodS38By+9T9LE2PL9P6BYmNzhgAvRKOdcLVt/gKW2JNp8tBjBPxp4AXVi4u8wwmFTbptdwbAwdmOX32bNvHsUzaD3SnZGLrJuPgBhMvaO7fTzLOvpe6r82kg+mS7OXUhSmGPNkdzsGDQHhpDcCnMetMwLbZHP/l30grpwNO42v6PX/7X7HWIHPnc4O2306fHO9KcY/biAAAgAElEQVRp6HSGuKceVN0lBMwCgDdFU7rNsWNpdeo0DNGncXU10uyXfzcNr94JAbNOC/BntqbS86MfTm+NP5bm2ie5D3j1rDFQ6wrXl24Jrsf0YF2PxnL4O3jXBa1w2+RFlR1mZugglLFOx9sW0/0D30+fOvo0vYheCMDagjrJvL3sZsyWnmst+7ct+OP1SG/XLEcxiL8ZnRVbMZipup4WCMo3KPw0GL9MHGuGpIubC91pGtLUFdLBN3CN0duR+cvYJ4fYEAt9hHMMosX2S6Pi3IV7g3uITaPlaJ0yi41rMwi+jjbm97EtQtnf5YYVQsZ0Gpj+DavqOW4fcYdhKtztSrxKQsMqr6+xOzrR0IemJtM4T2mmOvBfhx+T5wZtJ3Qh6MvupN7nBq6CW1zXGq7LNUyUNdZCg++YNbis1scQGzeRr8wNu4KWv8NYCBgeewBwOwpVk1bUtnx+bJN1xsFYlzVpupjkXNsJyyRvoqZbJ5J98AyQxTdFq/mfOnE0DdPtWUEu5OmVuBtg9RmzKoDVw3qyoaQdjgWsDt2CIrSWFq+FbhLtZn1d9FLJKQAWgJUVnvpa1u4FK+ud5HbMlEUBZE5GuKvy+strKIvL/aLcyW0FsSxQjWdt43mJzLHSpHAXC2lzczRdmp9Iv/r05dQxegb3MmDFKdeZF8GzB9fjMryAi2jQxv9GxiCvZY8HcXO4ObM1ZBxLhnBdgbdxCzre9l4ytnXn1s10/+lT6TBrYxFZ1H3sVLr3yc+nWfaz61UwbgcIdfvWDg3/MQErhrA+SkbdPsvLfXsQsGIOeBbwaRYchxutWFd5kwcQVLBqWi9liiImFFhXvtNyKRHecZeG4lLqIov1E/LiAx5Bp1WS0+K7eN7idMWqDNBSefVKiT3JnnH98hXYM6wBzX3x4nx6I4o7VMsxskMLeBs7jqSqHHGIePca3pIoxVDxFmD1tKjoc5w15n0Dt3zITwHrQ795iV8RMmir+kFHtml417id/oufejiNkVPajhaEZYaA2Enfev6lNLh6Lf2XP30mnZm4RT79t3ABvMgie4OTT7OocWNt03J760EW5yfT5PjPkMp8CKRcCBejvvSObZjEt6e540W2GIIpAuq2DSDzSq8H5ubC5Rtp/tK1tH7lRhojHjOo/95ECsFKBnOTKBjEDYTNIsJn+OKDaeyxj6QtXCVr+LrXIdNMvafTN567mb7+7BValt+H1ZLST9H2oeeVP07j098nmw3TFuGyBRP60Ml7aHZ3Om0MTab10QkE50hafe35tPTCc5GSPd07lb7X/UB6e+redG30bJrtoWYG67EraggUkOoVBLDR/MJlYiWjSQcMuHJIns6YgCITnKhwLXEFusg6LZrcXUoP9L+QfvLYN9Jkx3MIK4QldVK5e7KmRTbv/72AJdOFiWQMl8JgFkvEwmEpmAQsCMQBrK403SBIDqA3GMslgKkhFQL3cxhBPsa1DnP9fQCKcat1rOvQvXl92yJjLmeD8dc+XuGn4nrdmhgk7TYgrtvOludb3GgkMDAfmyXGskoGmNbOFNlqFjXPG6+E+qePwHs7gkuXhI0W22SZYLE2qMlpZzHvWMODAIwkUawTdT8LnLcY+3U2xCobzeux03DkXIKexsa6idcM4AbbBPi2Abo+ju+ckmeXRvlsH0qLzD4rfHbF43KPRtBMFncTKWyjx1lkSxUfO3PSh/A91lhKnzw2lfphxBcfIp75ARbWjwNYTvGugKVEELD4XcsxNyZ1owtI/K6wN1YXFrvAVJSlALcMWHFBNa5TACs028AsB9Ef+wGqqa23CjR7G1FTFutZC0uXEmtlnRjWu3MT6de/gcCaOI+FxbWiecoYIp1SN4kjugR19S0AWsdPQuG0Ci0Pl289XT2zAKXL6vCxo+kWWrs1VoLOUZj136RFzXlePzMxid6CVUcM7p6f/lzaHj9MQ0cte7cdQBmWuUlJ/3EtrNZhUh6HJyTku3vFKduL6+Qaq5wpGbu/JQYUKkRYc/sBq6aUZ7DK3q8WIdB0H7bWb+XZLTkIZc+1xrDuBlitmYd7LskcVsnyhvVVQYd9Fg1ltf7M/OX3petX0wp9s3yakEF+cWQCx/2W72WA1TOT3c2xFFW6tbJ4fQ25IBWao5OZ5bHS8YZsAYyrtCeRSooxwsL64i0OTZ8jtO02fNvD6zPp1Mat9Au0Mzgz1R8MAZu8DxsLWigXuHgNQfZyuv/kbABWW7qEMITnDOtrC4HSjyhow5V15eYpak0eSJNTj6ajaKG7SO4OBF83bS+G9Pkb86Cx3O4qzeNIcbz5zrsUXwIo8N8NIY16iLdIOVTZf0NjKB1HgzGBzbzCpl5nMQ89/OE0eN+jadrGfUMTCK/B9MyzN9IzL6+kwXOfTCtkMU2QVvzRzmtp6rUvpY7n/yCdkOyTgsau8WOpMQqNzijtHQ4dwUWIq+O1N9Psm2+lFehoZvuPp1tnHk3PT96PC22UTUK/mB3iTmgOHYzHthahbhi41rpxYaqNbwJY0WWXRaqVpdtQx5iAJYBlFyH/4zPGDHvZxcPw0D3Y92L61MRX0+Gu7yCwaA3RMRqgltPqM2CpHxUdLVjZnXR5BKuF1QZg7VC7s4n7z82/giVprFSmawFrjqSLK3fa0i0srEXSmbdRAuYXofBhnicI9B8DsPoBiy5pjAr7tonckVHHwlrnnla5tWUWFfXqaZVF1WD1rbGbXG6bhYFAJoKcpdQNBc8ASQtbaYHeSuuQYGJspCOkJfdGwCtbC8Zsuji/8T3PscHPJQL1t8kW2uF1NTs3gYk84abWZ+FYcv1LANGq7msEpsHiThUFY4QIV+MqnRSeHjsCSSu1T8s0lBs0Mw/Ge0iR6E/Yi+uO9c1lLLOw1k3HZoO6Sa05Cos5hI0Co0YKACws8POA8v24/kb53VhUpOCzHkwy7ed1yphIusguwVbA6sZy6jHBBOvAeFfgDItEN2mEleJvf9fi0t1Z2mcogCIOp7WVAUtVNcdtBCgSLsJyET2LBVZToytYVQ0/JNt+wAo3TRG4WUBqCfACTO3h3iaPXIXM4PvW9kR64b2u9Ec/IP147AzjZ32cfn9KI1g7XSSP6J4VsK7Sq+n8BUANq9Q+TsZjQ4BpxfJTt+DxE8fpj4RMsbsz6/bchXvStSvvhWX9oTMwNqLcNOBXPPEEHYjPXkhz+J6DyMc+YsZATVLxllpcgtWi/CAW9ya4lO8VOGj+CGujWiYViA5+qPy9LXq2sMFEdmxoV3mMMxDY3cHCWxPS/D0L7uJPjN1d3YmOt8XU1RJrxrCUHOWagjUkLLgMDM3vOnfKy9h/+ff60Iq52+NurtEYSz4c+CF4hdvQjMBsDQpIkaCHhdVjlirK5W06U6/Q56pTF6des4idYmiE1ZU5PmPZxfrSGvNYHBuZY0GxAGjHdLe399WPUikzxvIcxeTdMF3c+8Wbu328qJZv3tUFihtPS9OCcLGYbwYLZ2m7m86guk+2EGjL1J98L33q1HvpTO/LtGN9hRu4Sb8fBCBuns72CTbp2XR96XT64bUBMriIkZCY0WAyrcsZxE99lsn92IMfTuePTqTlF55Oc6++gfBg0WFd9eCz94KRWghei8zUbP0zT4431Ikg2mEzr/ZSszF8OJ361M+lZVp3X4WH7YVXb6dXrmI5tB9NHUdw8w3DWE0R5KHe5fTI5lup7Vv/Jv3USCN1LVG1Q0+WHTqmrpMgsoDPve3sqbQ+dSxNt42nP/pL3HIT96drHVNprg+WayfHQHYkdzjIJKgw/IJRByp6JorNS8E29bHYw++bAUrACkuLv4OJyf2qdcFxtS6HieE92PVy+vTkV9ORrm+yEfHdYmHlPB+/kEOkfxvA2iDhYgWnf3YJtqdrsx1pGhLTJbIEJaxcvjOXxrE0D5FsYRq19Rf6k3X5aUmZZu/vDe5pVYvKICyCYo2FuCBw8XpwWXD/WlYmC3TR8NGUfXW9OYqXN7S2XK4mLnDOEYTXEaybQ1hVI8x5r9qW51LgcZ8bvLbM+FyF8eGGroFwbWGTRwaoFDMoNbhB+xm7PlyMI+MT6QRp3xOccRCBIA+dGRzrCI1ZBOAy4Hub9fU2aboLWsFcZy/HmsJiH7eTsuuJMV7lOxs+A7C8JucsW1jZhnIJ4BIktfs8k3kfIDlM3DXCTSZccNwfB7C6Aadghm8FrAApThDP7B4kXTHczZmjT2urWFWRmZtjV8ZFs+Vl+/JiWdWfkbDhpQtuVXTVnx8MWNnflDXiXQArXMFY6q5AmUtMuvjB5Z70hz+ACR6X4Cr3vmFyBtclYFkn5TqYR4jdoqbqxMljeF34nhXtUWyaH5HkxFqbxMK2WHgW0BKwjp88AQ8mIQPqsx4ivZ28ScoWiInagfjRD5OEgcprzaCJBaxFW7LE3vsPCFjRar4Azo+MdTkqEbHYs5C0TcLSr98vgKX1G123w32Wx7O6+A8CVlBDFZdiK3Bmd2EGwSwUBKXWLMQMUvnc+wFLxfbgY18Kess1Z2mjcpF/a7onPar3GqBl3SF7RVJdRSNeiWXa5czQC29DolvmVNqw3Icrk14HWCn/ymseXd9UkOMiK9oFc++HQe2xwB9cWcHKwjn9VNvZP1nc9aC9xhz0w5uWysm7UBk74PBqsEjMcutE2nZxlk5cLb2Nt9OpzlfTufbX06muO2myb4ZWBpyAepQZClJn2+9PywMX0vROP+mobH5aFCzSfmGYnk1T1y6ln0G43Dd1Nt157dWULr+SerGqenBLdbPJ7IarUNKrFrnWUbumVpEFfSQisxHWKTLRNfetK9SeDN6fbkDiSVJs6h2iMeHIsbRB4kXXxCjUNj3EY+ixM3spjVz6m/RILzG0JQrjrEHBGhucOoo6DIrjRZz81IfSqxTTfuHbV9J8331ocQjdATQ4/Gv90uM41iUOEGMVIUYz+HKshtli/FimpparTbgonXKuWxdTgJsCsACXVpigR2oKXWtX031tL6bPTn0tnejCcu2a4TAjkXEXq/P/B2DJI7gK+AtYt5d30y1iWPPwCS5tYh0tYfFwlRPMtfGqNl0yZpYZDOW0QRxrbZdAwqUo0Be5KWxjGhZmOid7mqnZR8sO5s+YgskxmBCQuI6l0xSAvv3eJTK/bjLH1mxtpyNYQocRwGO4cPuZT/XjSCw38O/m1iXJe1to1X9Gk7cZ+zlRnLptA0ne72qspPOA3Umst8P8HCbuMcr1DQEkXWjjvcxTNwF50UOLqRvqoTUAeZZz/fU7b6fvANIWuvazaY5wjDGssHXuewWhvgJwBIeJqqVyW9gtgOV238W330uixWl+XiTTb4gYlgkkfcyRySZ/G8Bqj8XhcuK8xrAqeJmsEokVgpnWVHERVquruAujX1sBrHATCmBRz5fdiU3QCqy6O2DtpzbKVmVkCuoSLNXYoc0jLzbDwupJf/BDSjG0sFC8NkkcaUf5DZJhx53rXgJwjGMZw1JhEbAinFHAxauJ1u4oLyOksd+kP5LApUtxCGb95dk76QJJGcdoq34Hj8IqXbbv++zP4s7uJWaJyGQNdRHX1MEeuuR/QMBqtVpaAatpybRIftdYtjoyFNdsuGYChmta2aWV7lpuWlj581UdbbWwqlXzQUkXzVT7Yq0ctLDuBlh3s7DuBliuef0qkWJfbysPcOyHSIwTUL1X8UKlgc/bEUG2Gy2uVRJnbr13OTUAMBO2tKaUm9myKowYJeShm7CD/bYB1+AuGWK29gkwNJ6lwYJnZn21gYX1b28HAVCOC+WhM/3bNZ25pwQqa/SsmzG9PW+C7nZAYGc2ndi8ns60vZc+9+HDaYLGb9O3FtO1jUP0AzqdbiGElzcImhGvam/cJA343XTuzqX0EQ7RS9+mrTm0Mwo+Ow3CYnVtA1C2c9a8jqySSLXMmkQn/nPdLSuAwvbgsXR97WT67lVYx7fR7sbOpWXIObsHx9LwJDGpsQ6IM4fSIQK/82+/koYAyzNo0UfZ8L10iU19bBxISXdpTqcro4Nup++BkG+z8J9bIF7XdQTNfDiC55KItpOM0kEGYYCHsSjtKdyTYd47UJr2DK5cCSHgeM9iW8FfpdSlPOSSZLN2sPG7ADUzCTWnFXAmvQxgVl8gFvj5yT9LZzr/HS4OCufIQuyIppkC1gEh43lYBNGGOuJPmZrJPO0dLKoNwKmhG4VarDXBihYjC2QPzi52pNklLN6dwTTH36aoTmBpmsWZtRvzOHHvcD4TJcz62kX4GKuaZx4WuBvCYGTmZY0/UvStf4oFLjec2ZZYPWNT6aOf+Em63U6kd957hwLEG2nm8pupnSZ9Uxx7EgE/yPF6JHnFEjPQGn23WJ2OSYctJxihbsDkuaW19ENcm/N8znOMk116kX5NR7jdI7gED+PaHSJor2zOm1Qm71yH5dxIujmG668dTc0U6Q3isn92+TrZhtNpDkvPNOyjdBDWTbdIjdS8bk3mLzaY41w04Syf8la2HmoSJe40rr8hklLozcr9QDUEVvSzYXrNBASFe1DYLBzuo5DY301ljyxBrVCTLrjGDv52n7VxPJNVgunC+BXXE200NN8iCC4olYxBBUdx/zUBLfySxnm1sgpYmYjhCgzXa6BEVpd9NVCjCNi8cJsCN8djuJ6sqodrKtw37klc9qt0Qv4K7sBvX0Vp6ZuM2OGa3YmhWrLHUScCrAMQMq1drbqXOKLWt7VYPsOd5b4x/sYxTXE/cuRwJF6sW4PDZ45hWd0iPnKWGOd5Cp7nKdFYYZ4ufvY/SQ28IqusMy333sE+U11yTK+As/ccl16e/pHlWwiU+L0VhFqLcB2oAL5iwRxMfKiAtO9n82wFxYrlWC2jSLIyk1Il1fIByYqDFFpFz8JYauzMduR16xGzopTB3PMrA+1yYAad3bC10qQ0i9gSbtZcEZxXZ8xRzHrzpmNuS55oucD8I09/S6ytjIvfz4CU10v+mzfV4+Kb2brz68x0DG79F7E7r9fjm1RFLPrOjVtpAddw95oMFjwihofss17SFHnm24zpNjwha3hVjKevo5Squ3UzRtZk0SD0qbZzf3qrUMV6Oxnns+/TBWriEgWQbBpK/NIKAbBeQMxgmC2Zx0gUuLB5Lf29e6Gn6Zuj18kVNmNvunxrOb15+xap4L24jejJ1CArcGMxjc7PpiM3ZtMFFvwgNVCQAOQCMYlF9esG6nJuAIwk5ULx5EC5Twdx2eDaAmh+MLOdXpwdS2vDD+MWPISGh2vp5GAaI+YmdxvsZGn2pdU0sTpBSnZv8K1tE2fo7kcLGEbI0qZ8l5bmnWMUzqKxvYyb7N++dj3NjhxOK1gaJiRagBsUU44EExDbvmhPOWlCQ0/qpGxB1UfYqW5G7qHHOhOFDfcyZM0dLlUZEjrN5KOKtRNgk4JVN+cALtnzm5fS5yb+CMv160wkG916KIs486wUxTgvzHjYVsTF6s9oNaIb0qQFJxsLiTFuIOgbaKbLxATtUj2/gBtvEQuVUZL1gkuiiJWr4DMbAJztNFa4KWOWq1hB3bpdmP9FFuA897WCq27djrjGndSpYj0TuxKPecY8dtI+4/jZdOzUPekkWV6ay7cvvZpuvvR86l+YTYfdFDQd9L77AOV+xtyN6FYghB48esPUxQ3qAmQcryN0v3JrPt0kqcY8vJNc/cWhjnQCy8p29bdnF9I88dMN2q5vDo1QT5dT3U2g2DLWiJCQHWKU804QrzpF3NNq++++9nJ6AwDdYIwPk+lwCJfiMjUd09yTDOe5bsUZjTvNLsvYwrkBZRfKzxQuuyEECJ3p0xTjNWxKu1yC+CzBRUALtgtAyqcsF538xFsWrR306nWZIWn2ImDVHoDF2FhXop4ie4IuLy2rcAHmOrJShc3PHMuKVHtlnElJ1uwFWJXPR+agYCXoFaUnpHURVuHedpFXwHLxZ+FUQ1yRVMS+l1rLCV+Dg/LNmf70p9+5leY3J7C8cS1z7E0ExvDoKB1kycrkVLJWKMSkWhocHYoarQXcfGrnuVt3EeKsLf8eJ368hHAzWUhhfuTIoTRz+2YaYS08dPxEFFGvYEUe//iTaffIubTAglvhmvrYy224t6NtT4kL5bSD/Kiu+nyfvrAX7zloLe0BVxb2B8Hqg1yELSIgTuPZzdLV8jAuN2SSkYXSQSybgTozn+drEZh6Su1fjev5XQEtOnUzBxEDEsC0LAOo8txZzlGFUJbg+WHBdR6AFqUkD0DzM62kvvvuN86RPxZjEP/yC3k8syrg/3FsN0e7jkON//lJMcRjbC7Pp8Url+j7RjYomX+dxqus23N5WqrEePi7tY9bkWSFUYMyaMhEZX9zfQML60uzrOcgYQmNP6w+3xew2PS9ZN+YTuxi0x0wyEEH8NsPoodPrk+n+3aupL/7IAH09VcRHjPQZ9zEXfIG3yfrg9GQskRttW29P/UsjKRrX3s3Dc2gGfcNpnUkaBfUL7JvR/JwXIfnRwSy3zbRtnfQTNtx63WcoMUBrRg6p2iQ1z+MO4pNQgGhVlc7KeHttCZ3UnvZQJuXTqXXv0kCSbrAYNG6YRgVd4RrID63DQv1ct9AWuwcSC/hunhubiXdJJFiuWc0UrQjLVkgpT4pii9DQNnYL/tg6ybOtH8ZsJy/uG6Vm5A4prQTdbEmhTHs5B57lhh8tPEehJKJAZbSmnXVo2XG9wYY23vWL6XPj/5BOh+ARQxLwAotyaNHGlpebD8GYGlhreFqXfWJFWUN1sJyR7oz0xY/t+mFZTPHXohDzahbwjVonHCNVaq7b4GEA1vLj5Eabi+oZcGK+23o8kFoSgwaG4vr9mkNlppXN1p+J0wNXaScnz5xKl04SVHo1cvp3Re/RzJJWzqJ2TGpUFX4OXdYZAF9JkoofBjEEcZJzSqy9Ljp27gC/+S9a+k2tDy6J8+z+SdxLTZY1F5XxyhZhrSm2AT81gBsSTTNZuxAAKjpG+NSw9xg8buJ2wGYMcwEraRb1HnM8zyCZXJ8xDT/7TSr5m45t2wXTI4WQswx5zKhQ8Cy662tRDD00gDB5UOAyinmlWhnBiwybLskwAWwegGpAZ59/J4BC6sPIIocC75HMJn1xXG1rCpgqaeElZVjcaaBh1uwWljh9hOwsvUVrhoFQ0lpD3qvsMhyLVa2PPyMy9hrbwWsYllVC6sCVlaC2YcqrwA/LuN1sonf6BpLz7y7lb777Czxx1MII+KZzKW8iCNYQ7MkUam89OOmFXjkBRykMaTAqyUlH+NBwFKg9ZKooYBeYD4U4INYZSpkm8TTHzlFuYklGMzN+GMwt9//YeKwKFXstVBEUZJ+LMByn4YAz4pw/VlpjPZZXVVYHwCuKsT3/QxRvvfYg8uUblBwO0uTwtOnT7MGcEtTR6iMncD7sIXCvo4hMDBI5WNREqQhyoImExn0sP4t/vb3GLdiOYXVFetC54qUcTnmVstnoqi33EP+KTjmeFfrQ9l/N3CujD6toC5FwP6H8msPJlsBS0COB+vGdbDFPmFrA0TraYnC8KXb0xQHY3EZAAzAYn/FWLOWSLLo0BrHFWjM1BgXoSFiWH/q9vSe1SMzM0Fks3BgXRdBt4e7qpMCwkE03KBiYjB71ufT1OrldB/g9Injd9KR3tdpoX0ddLyMJomwJLe5EyDoXifNmCLVnY2RdPs90lzfpsFcO2zQZAxu4/tXeEcGmFoP59pmc4ycnKLmYjS1T7LgB9EaeS5Q57XTQVp8RDJ113ShkeDWI5V6lef87nB6l2SCG9dI/nh7GE33HBuGhAvYqZfa1yk2XIkMMF1bGpob7dR9IMgabBIXTQeCeBchuyQfn6nBbFQrvXX6Gfw0G60JTtXCEuTL79nScuJ9SiZL51fAQN69cdxbfbfniJMNpQ5iJZHxI4cb57CdhCnvAyzECwLW8O+nC21fY/IALFTxiJPFDGU37T7AMoBqvYM/g2KDA2K57dhd2CxBwGoF1+sy9WoNkmfmAarb9sEiEWYHl+eygEVq+wqAdhut2Hoo3SwLaN1zHHcdjfYwbdXXGPRcGApYcZ9BsxPprcU5YCIAgjVcHjIxs7mGmJtB7quP4s+Tg8SXDCdRv9PD4hzCStO6Mt1WAlqF8SBzMYE7CQM4reDzllXCoVziPLc41tPENq6ZiIHyc5J4xq7ttvneBpu5wSJd00rXdaJActFHUFsZnZMSTAI5fvJkuvf+B8P18sZLL6QNrL1FshDXjLFwnR85cST6ZF2G5WSZ9U5CZaSZu5mzUpLLFMIRrOVFzEaC2x72xzAJB/dwwbo6h7iHQZgrunqwsqGKFLT6qT/rCzdhBigBy8LhbgGrFFGX+odiYXFGC6FNb2d8a2PEDEK+VuJUFcii5s3ki+wS9BkWFwpEJGpE7MEByfvHRxZc5VktrOrqKXERM1k3YHmxFKCDQqvpvrH0F4329MotCJS/v5gmSb4IlZv7W8Il2MdcN9CMZboQgFZQKgR8ywvshyWzRe2T5jVUzsgqaCW/nSc92jiW8m4Y0FrCCn7w+HGUZVh2jKefvZiOPP5T6TbKyTLn7huG0SOs/mphtYhkLm3Pnsjyc3/vtSxiq2VVASxiUByvWjEKXJkjWntUVUHud2smYhXmjrCv+71ulKY3X38jAEv5+dYbb8Y9XrhwgTrWsXSLhoq3p2+lR2Gkn75zO7380stRVP3Yw4+GhfbKK6+kw4cPp0Ow9q8QQnnjjTcCqM6fOxfHXwLQLQPw92qtOa5BRFys6WwlKT4iCrsPcwIAY5nn2FIkhQgQRbbtsRPlr1WrsB4nCAzKo/XIugWjF1ZZbxo9WoM5po+yy72s4HWbhbNwGw8JZKd4dPBMeDGsmy3AyhRnra1tZM5A38BTbY/++QKxf7XjHDgPeh0XuMWsZM51cZIeXhtH8K+h3prOrODq4Mb7KZw8tAETxMo7aah7joJMss3YqBts/i4smNlOMy4AACAASURBVHYFIpv/3FAfbbzHcT2R+o0Q7zI+4M7nou2r0o3Q1AUzjSl4FfB4a5VALv7sthE6w6KBK3g6EQgSazawVlZoc9CQoYFbm2f8p9EsljpHUqN7kpgRaecu6qinMYXWgmSECot7gJse2V1MF47CS0YDPSu1LVgaRit8j+yC3/j+bYQiRJ5YNr1YSN281266v9Q+1CTl3k/ZmopBRyhExl/RVkMWMEnyAoIPWB4kBFAYfe/y9dR4+ZU0f+xi2jp0ku4faIMqCFL42/dFwGLjXVh9J/38wO+RfPF14oZomagj0e03/D13Ayw1k9JPIsCLMQWsTFix/5WAtQTP3DKuwTXGDM9Zmp4jqYAarI1tYg3cfgfuwGukHt/ij02E/xoa/G1TTJmrThIexinK3rTAOkBK7sOc6huKgxtCDRig3JAQUz80k2UsaBIr6AjrZEpNmfkc4D671aDCM4UlrCuMuR0goD6EK09f96a1GCxij6sMXEa4zTBHq/Rt6j99Jn2HNOe32Zxd1HUF67WAZTqtQKV26ZIKY0MBkjeW5LrBT8YBjY0aH7FI9bGPfYRcgo303DPfilq3Q9z/kxfvIdA/mL5z6V2IgYmXASTGcaOepAigSJjxL5Nw0GpMW+8n+aIH6/Aw96ilNYGFNYKvtYfAYF8fG9AYFqn4fXgm5Bi0t480SZ2AoZyFAlaMp9T3AZKsDoHS16QL4x5zXKpYU364pq2H1eXrGcQia7DUY4XWGb8XQVP0qQxYiqkqaPLPEPMlcytr+7zOfUl3ZQJUR9dwerZ7IH0Jl/zCAkkQz7Lf20dx2zI+AFZwdspokdNnInFCS2mBee2yn1cwYeR9fLdHkP1ilek60y1o/7Fjh6fwCtxMJwGyM+OTMJeg6B45kY594jN4SsbSPPt2AEvFMWpm6VZrMptQXE/+WQGm1YVfr6OZcddyYY6SIODT7EVBxGsTuCTv7SPmHcdXKCMjYgwFzfIzXHjG3wU69oc/cz+p3XQHYPJYYwBWD4rpNRKLTpAZ6TGf//7zdKw+GuwwAtP3v/c91gnkBjTWnBgfT88//3x4DVQInnjiifSNv/5GAKbXd/78+UL4na8r4l/VQnS+lREt5l+MRSxu96VxOz+v9yS7Q2PJlfHMcb18T/XY8eViycUYl/GrrlRlhZ6m+nfJX+RvC4r12rFPzOaFEWURpXT59h26YBO/tr4OZiLjWV0WF5Ntyj58qu38X6wGNVMPWrUUrO1kP/m7XGf9aHcTth1AIK2woWXxjmJR23mz8HpZId12pmXy5GaLRhkWoRL/mZcdgeOM42IZW1+B0XsReMEfiTTV6pAlWg1yA1CINu28uwo4LKGSrqBpr1oUagkaglqn0TZxDUfV5oLbZAhZpKoryt5RnQgIa2YiM8+RNz7ApuxSYDG4Xbje+tfb0yGOeIrEkGN9ywhU4koIhUma77lRZ9oG0hdfuppe2x5Os12AnkFxzrvmZkR7g0O7xDAyQEVsXEvMTVrWQA5i5yCowNW3PZDuJdHkgZsvpMU33k6XHvl8unXkHsBVtg60c/wmlhPoEhtgt9/buJR+vu/30gO7X2Vc56EO4s6VQyFg7gJYLTGsSMAIwGJxiGEAVoO6tuASlNIKBJ0hvW92EfBZxrUCn2ADKvMOBMGLV6+kO2Z5BfMF40tMydDoBuDVy2u9MA10AVpRP6NLh0y8LdZJ1ICZbhHaWzg5w8Rf5/0OwGYSwXyajXyGjTRi7yPWgutK7c/xCw3W0Teux41mNxnp5VhpCzytrdpgndyYX05jbNRBSFK/SjHpNYZji3qxDl19pqIbG0AgeDV9/X2hnesSCx5L/5nFqUPe/yL/mDnCNWtPLtN8e1kvx+nO/HcffcT6g/SNq5dI+Ucpc/B1hfsNJlp3SE5z14qzSSNghZzql8jWjYfXYIo1dUzQArAGBS28Dd24+npxbfchtHvIXNTLF5YVnxW4BCwNqZxGWgArSBV5LfyGSpM9UMqLIiQJz5KEEXGMCHwVt2GJYwWfXAaooug2f1b3drVBMmBlqzm7joyZoLTx+jaeh+n+0fRFLvH5TTL+3mbfP4dLsHc83LZb1q+pPZesTGv3FOoK6RkUIsmUe3F7raJJBwvCgUcIw1CEjO1RzB6FpA0sC5IrUHgGWXcPHKFmEst6Y/Jomnj8UykdPkscizElbhkt1TUUFK4ZOZoA9bcFrJp0ES01tDBNliiu8Ch41qPA3wKPfb1qO49MRGwoJMfp/EyU66jMRqcHO1lkkmsfcax8yfnS/cfkbDJW9ggTMLvYix7P48zNzQVgyW7va4MQDzvFNlS0L5gWbSSduz+1MEvMznGoyvW+4RecymeqWzKMlurpizhuXkW5B1ZmxAhAC92txMpcN+XA7wOskBXuoZIME6BomYNYYohEDmjGiuSKBVyFq9M3MHhQopnvDmnheC7MzT/VduFP53YPb9CSemUmTd65mrpvX6UmisyxscFgCuhFAHSgPc0uSKuCtUHQegNwkHUZ6IH5mxPf80C6NjCSliDq3LR5kAkaHQARFoLbpZuW7bu4WIIE2vhUZJ8YKFao6LtX88gklvFOxL1yc8SIImnVyQDN7x2cW4onrR1lUITBTfUNsMibWB+5xJ6mGpuC7JEUPtYIWBlkO/lO7gVdjgyvuTQFXdQYUmgKSqYlhPVzV9dowcFAUmC6AY+a/Hbb8s6E8MsTp2xRyMqrJ6CEEON1dUvN7n5ZI+A8uvfyM+nEe9/B9bSe3vz4P0yXjt2Xltm8tlHv2UB4qanzrx+r897Vd9PP9fxheih9DeE+QwzLPj/ZJ313wJKBAAEDcEWXUK0f1w4vb0h4S7GwgLWKZbxKMfGdeYB5qSvdWWgHuHRpAURjo+mZd95I81orXfjRYQbfQYveYt57TGLAslyRnYKNEn1vXHho3RKYOr6ZtsgbN9OU+IyZgwINoKXVAc9JOs/cTTL20rhKamlmnK6R7LKwjAZ3rDEm2S2kQ/J2JSgWjHifMD0LF9fimXPpGt/51o3rKDZomMQyOzneMtmNEZtiUkbHB9MsBJ3OxHYIh1xYG1q9CgwWQGiJxC8jEM75OgGlnyT55slzZ+m3tJq+du09ki8oeFaM6GZRQ9Y1HJlYORnJbMpufhkE4AYt+QhqqnWsq450jPVyiNqlEco5+kmg6OLZi3XVB1h1uydQsAKwdAniJtTicp6tBQtKK+OcFWdMyAjwqrGqlrhVzQaM9wpgOXa5Ejk/C7VT9VZnkGqxcApqNcFLwCr1RKGQROtqYpwoiT/AZf5bfHe6HaaXH7CHvjebhgamoiP0VnY5BG9geKYZazV+hfcCjN/ReXh0OM0BXnezsGKNi5cqHVgZusx2iHmMjlKugqXVjcV1H7VaKq9Lfbj8H/146jr7QJoDsNrxBHRw/MiWDMGfXYIVvP62gBXJDqzBcAcKGKb0F1D1PK00Rrk/VLY8asKB7jsB2/vxOMqLTsZQb4SKk+PjuG+x/rpZlwKfeygPhLVKUdzFdyB5RhHsRF72qtBTKhDdvpGZQ1ikDQS7LPk1ZuRcb5gWXkBbC6taWXvRJpWujC557LMbvfm3QGdMv3wmSh78QhQA53sNcPNqC5dqq6uxmazC56IcKMDTNaocdQlmpgwLyUOKC2DKMrMkXQNo3Su4Sedxl85fu45xgVW7SwzrP/3jy7uHX/12uvDud9O5hbcT5X1pDPdfO4J7l0Uqa2pjExYLASSIebF09ENrfZCZM9M9lm6PnU03Js6lm2On0tzYoTSHNnwHEtwlC5JlcjB4hivQQtNt/OGEaLlAfc4sstZBa1lk+a4++LGnHZZBLx8NC7dmPhW9QM0r+3L3a5rZnWcxcgbALheRgUy07UH8OHewDFcsepa8s42EDWMEHF+QMpFLCzIolwREhjk4GQE4O8aOMEZPbF9N/+A0bShI6//DVxfSsx0X07Wu47jYSErwvPD6dUlXpRsNpoxz6++mn2n/s/RY+9fSeOd7IaQyy4V+rlxnkh85Wy3iVmqrzSxBV79xJISntVdhYRHH4n7sh2WyxWWyBN+m2/AMmYK99MMaOzJFgfel9Bbpx23M3Q6tIrpwtXQTi5D7bXkO4ETL1sKyx5maXi+aswXHla1Zd5yB4i01JZnIZaY3DsraVEGYIJ42gRQbkrbIRIuwVKxVYxzDlYI2if9a96cNHWMuBEDeUdjQ2i+6DY+Mw9t37GT6fRI4bmGqdaFlmsW4zLXbxTiq7sNtEV8MsWymvxR4O3oAdPH5FvNsZpP0FCoMpyiV+AcXTpEI1JnexJ3919MwLlDGIH+igkobIzZyfDvXj3RaIAwzDOHVeOruXDcjDwE/TJxqitKJw7CpTGJljXDPAwikaJ0CQPlUQAl4PTJjcF0CuNZJG2Am8HawwExYijhWgIGLNTZIsapsQ+9TsNJi1+gyScTPYw3b4FLKDK9J7V4rDYFkxmSY4KFq1wXFWJRMMg+UW1/oPtJrAV8nXQqeRcH7EsLlNVz9AyuQ1b4wn2a/fSkdP3aOc+KK1N3HpuzCitLDsYKFrBUgzZb3tgbojB+aBLCIT5XeWDVuFSu6WHahmjEOrqVVKK90C56aOpFmcJk9cPpoGkeJXED56rv40TT82MdJmOLa+XwUKoew9/6LNRmurEgpiOh8k5/8oPCI82dBdPCnglmwUZmK/l3FegovQbEGsxX1wbKqKbxDyc6gFi1TrGczQSjiwawpawyL2zB0Nu7jIL9f03KJta5bPceO61S2Xn+1Wqtr0nO7hmMd6j421l4SNSoA7cUUTb/3HrVU9+6t6dorlqZ/S0y7Z1GpsBfrLiwK+WO14HJczPyA3HEix8oCKKMcqHymmRgiUTa8kiZ6kaDx5ve/R9ip96m2p/6v/2f38ZGO9MgIaDf9brr54ktp+rU3CCTjxnBbs2g3O3XHmYiAhRUCNDPqhj+WdOBtYjIbaOZq6I3+8fQCNEY/OPOhdPncw2mWBdyhlmabDaNKaJBaPZuRbpsTDwJGWkz5plwO8ZDfb300fdDF2jm4VCpgZesrfzu7rTJg1YcuLq0j16+BRbVEv2tMz9x/BWq0ozD91I2uaazsEKyQgpbKhRQpCm70d9LVx/3Jx/iz47fTZ04QxH93On395iFY3nFh4MqyG+46WtIg6cD2nDE+1SVgrb2bPtf+5+kj6StpouNSEURFwzaM9WMBFusFgNgPWFtYW6SlrwBYcx3pTQyQO+Str8OxdOGUVsVaevbqe2mVeqZ2WD0mJ49H48L5xTnGYo14F0zZ+Npr8zjdaLIR+IhWIAosNS990ibShCxEKPM6kUyoi2SVwDLW/AO0TDTpY6P2saAH0Rgnx8bTUZScAa04Moh2IyNV7T4Xmq5gI1uY2QCEZ8Dn70KrdMu4InNwbuIQZQv9kbK+QZA2OgPrpgGINrTaeK5y7lliYUsIP1kRzXK0FquT+oUjfO7n7z2TPkng3pb0b7CBnyHuukbN1ybCOgNo1grl2oxUbLVbnl0I/j6tLBNKgjvRDsLsENLduzrX09GRznQK1/MkG49ke1yH3Dd/d8FNFWqO7DIoAj1mw+HFcL0NYoX1RCdqCtwBrnYZHAKkuEEDgK5HnpYaBLt9uOLzst61eDN4neylhbKp2zCOW1Kpm5RNxvxkYPd71OwpQEydZ9zsHl0FjFRbSzCg/IB7+jLK2w8kLSY/+NgS3pSvX0obL1HfeOx8dH5eQ5tdxzLsJz7YwdjOYZXr1egG8PvhqFoind2U9+U1GPRNWXY/qqHH/sygUIVmp4oF7wVg4Q05gQtw9vq1dGZyOJ3ByrozDxXWyfvS1MeehIVmKLJb27HI5VyMZrJhbYZjLQammapeYGtPod0viKucaP1ZvxvCvlgs0Voj3HuF2DWsjbw595I3bNqM4h/XlJNm/Fm/E8ZKEfoKaxMzYkxiH2WGcxn9a0ypGX8rmXcV+OqYhW16AHRVBuv7Tbeg817GpnUOvLbYy6UliYW7ui0FtrrvdfFGTKyAbv1pnW4rKKsxNhnaA6iKAqRcsEzGmHC510DDYtHHeogYGu+zdFVWutA4p3C3XnvzTVyCs0+1vf7V39jtQ1hdffbbcPohyWhHoTDR0jAmYkzK/liqziYXqvFF/5ns/Mp+/oKwMaFs9KW+Y+lrhz+Snn/iF9KVM/cgJEzxtnYF/yqflwxiOywGN1uG7+aiamp9+2GoZuPVV1sDpwcVJhdkDsDuAVTO4mn5W+UrAG8PsMISK6AQ2n/O74+avMrLFZQkAFIUAEcFm9ZPpuSRLkjtQpqlh7evp79/bDqdGKC48u2l9M21x9Kb7afQ3BVuALXp5PYg2yXbjbE2rncGwPq59m+mn9j+JmnbV3PtTWCi/8slB/nxoyys9wPWMhbWKr61OS0sMinfgI3kFilwS4vr6d7RQ7h/J9IbgNOLCJV1sgIHRqYALBas8UVcey65CVo+WNTZvILiQqgbORa8q0KWDN2EjEkPrw1xvyOMX1e030DAs3gH+e49uBvPI3z6asoum19LjuLA2Cj64d24ujp0zeR4AAoP7sVF+iW9hYvw+ux8GiFjcIQC8UF6f20i3KJho98rweHY8GZMMZaEMYPuaR5AnAUsRrFQP3PqZHqCbNRxY28c/2X8kd+kbe8ayShbWMu67TpsD+9Mh+Apho6ghYXVh8bVj6CWLsxPmVG5BiCtwA7RRk3gJF2Ej+EOPIHL6jCfpRiD+ReoegAquutiyV6iRvB1emu14/67j1Y499FP4yidhXus0DWGFbV8bjYFMb+buqtl6l4psS9jbO2ClEE46KZ2AH83feZ6MwOXpCmyfG8zH0tmxVJ3dwK36oBLjPUa3IVa6yqW7NFlnjcBmr/is99DabiBBdMgOap/lSLr1aH0/O98M43M9zKH57gWAJJg3jLj0d2vdwYZAP+bi9c9NEwcXBfVEGwXcguq7OwJy7z/a3xIpUdB6/vrEA+sA3CTeGtk7J+iAvsstVkNXO2NwUPp+Kd+Jq1NwRFp9V6zYNqkk5wZmrPd8iMSB4qHJTgiDzyinUz5cBX8IUH4nmvP67N7hSn34d5DsHfrQSqJEdG0soBw/X7N2msV8Cr5YWsUFhy9FrGuCqgFsIX2kQkbYrcX4Z6TITK412cGuAyczc+WG2ntnVXfsyV91IBxPxVEW0HWc2n55ThjVSiyzKmJGK2/V5AJ+eS+974E47DkS61YzIOvC0iO837Aim7MGg3FzehnVSwNFVjob3q75ADX3nvvqbaZ3/5fd9/88pdT1607EX+w0Yy9kKyBumMbAd0OkQWj1mNGB2490qQHsBQiyQLrSrfDluYdn93QpUad0zdPfTJ9+b7PpisXH0WbdcHo3OFzLqwQbFlr3UTQHwSr1gGs66qmosbCKwupxpOanwlLyYSwap9ngKqLNrprtlhYkV7L00+bWRgpy2Hx2fxRTVkviq4R27/b2wj3oDExNzcW6ACmkunZAZAgKBSMsHY0oOxZSp8fmk6fGbpKi4TL6e3u+9MXp8/jJj2NQKZerDEbhLU9xANH+hvIH1JZSEoZmXk5fWLl2fS5/qto/gQdySgTMUMJQWtuZkEdBCwsnl1plQrTxRZzuCXThS5BrK1VeQSXKSlYaktXF7sp+kzp7UUTMXbSRdyCp2C62MDV8r2lmfQW97pObGgXgW1mk4XO4VBp0S7DRx/uljzyNbAs5Uw/Pno86mlI1xDutU42+SSCdhiwGlxbQUj2pot0oDULyEJBQdn40DqAtll847E9mrRI9quinSXsFsbFvKYNrbfhiTRHQPoZMgd3aCVylCaCQ35nG4BlgUcbA7VBN5BFrQKgQslYnXFQrv2jpErfR41e/+o8Shr1V1gzLzKnfyOjQmhjKmseJ7snLWaP+9XaVYgZxcWdaFGwOXLWbG3ypokiDdx+a2gwm9RidVEwPIDLbIjFNcT60cloy5U26aLQHhcQ6Msj/M6/Q3Q8+CQA9yTP0+vwp0GKrJtQ9+BOafAY7UNyZXH8t8P7Mnt0Clhq8dl3mBkTNISJSS7i4n+B730Xa/o6Y9CD8niSON5ZxuUQ7sJBXZG68nDTX2F9vY47+C3G6RqgtsT3DFN0EosexjI/CVP7V/7Fl9LF/rOED1BucJn3jbOGFET8boeHTZkKALuBqIEzxR/hDmg3tHJZF/seRQbsubuyTHCdqYQMMC8DjGE7LAnnyJRznc9BNH34iSdT732PpRniWNvGTouFFbGbksofu7kikR6q2FE/wn/XcmHV1Rb90IpV4ds1riXw1izAhQUsSsbP3l5mOvqoVk21SvYBYfFC7MmyfI54FIFvt9/q8vNlAVDrtIJN02pinBqMac1o1LJz7LK7PV9HHFbAuMu9G0tr/VyOQaP8mShF/G0Y5XIQxcprMc7WCsx7gFWB1XOVgQ6lVnKDYk37jrKjKpPFWvOaWi1B37dDuAqqe9g6UQvthwb6nmp7+r/5+7vdBLe6WMgbuCB60c666Li7xkYcughbwWOPBnGtWotBw8Ubt9OV19+MmogdU0zRxDdX0ARNL6XDaQevb3T+v8S9CYxmV3bfd2vft95Xdje72WRzX2Y4u6RZM/ISCZZlx7Zs2ZYTJLEdO0GcBUgQJwhgOHDowEgMGzIS2LATJI5i2bGiwKNtNKMZksPhMhySw6WbvVZ3VXdV174v+f3Ovfer19XF0Rhy4K9Z/Kq+5b377rv3LP/zP+cMpW8eey597dxn08LzP8aCYtcYZGcjrYXXYCGf7KVFcLFIvh/qZZVFFxiy27Hhie1WXFVhNSHA3R5Xy5PyFhZvy3hU3DgXR1A1cNWZOAkDR65fwjqcT70XnkxXuXHrWFQ93AvzBqQ3m/jZx4EO0sjyQue19MUji+kcXtbk9Hp6fe1k+rVFcHio9+1rNL5smwCOu0r8AlZZr0ApIp45GqVS/qNTb6efPAgBZAuWoJ4bSlIWodrzR1VYmyiodX6WkbpZYW2Se0Vu1Xx7uqbCwpG+hMJaBBJ7iPt1gvs6CFtyiRI371Bk8h0qmi9hdEjv30KxZuGooM5CTWJMYNJMl7Es866k9fYT/D504FBAXFcuvp/WSBjdz/gPWG+PAPQZIKnnj52gfh/CHSFJKCILpfCmMosoDJIoycVfpTSXldujQSeCb5UA82pkyaMEqH5wleN/jTqFQ30HKdNEPIlCtAHP8B3bW9hYUqMkmjayqfv4+xAC5fFjhyDaYGTgxWxjRPQApd3F+Po+330VppIxM23h4tvExslefYaapOW6ou3SPUDsyzJea5TwCtibn3XGu0we1ipJWatDML2oV7llvytiUdE+hPfXXbh4WlswMddl2UlKYTzHULpPcrKPkVbyBB7HQctHhVfAWK2hZSknPa1IDs5lqPxRSdtmw+tXwWyR5LveT9kxlNCrzO93+cpVqk8YWzZ+0YdH24dX1Kt3iJXuvdy0niffW0FJmPS+afV/7rX3aAsjbZSqMEPvkAv0f7xEAvfpNAzFfBoIdBDPMOj3EkgQmObpqbB6PZepMZB4usjFkgEq+y8vqLrbsv3ThLUqfKbQ7EJgjWJYbFEp4cxB2v9w3ROkaww/+Yk0+vRn0zTyRkar1VfyvBQY0PEU9Md755LK4vR+hbWXkVwhy2qsVcXjSGuicY0P9WCI2TA1Yk4S0kpJpSYk2PRowqOoitSpKN5Z9rAUixmtqB5VzQHz/co+rPCdHpFzJ2S3JqOOA6hMqyLKk10eJVZ4z0t6bcL6xbuq11chyzruuFuFeOLQcz5Wfo7N698Rtwp3qQXrFwpMnFJDz73TgjqFoIvHFeeLmyRGo2wopdEcH/exu5cY1rf+yp/f3rxxGebJdHrwE0+jSYfT2y+9TNFXegWdOpb208eml0UoK+wO7Csx8y7ghhEsCdkhIwg2ajali995M029fw3IfCDdHDqZXn34s+n1J38iXTl6EjgdfBm6dQeW0DbCneUfGzqQdbV+w2uKdbwHLFhvbn2velp14itEGLBe4HjOTvawdkqzFI+regYVAigKy8+buGycTSKGfbj2Iewfo+bc89/8lfTuTWrPfZJrevZj6TJCb5PP95hftE0qgBATyuGZ7ffTH38KATb3fuqHkrlCnso7Gz3p77307QjK2xTxGOURDlB1Y3RgiPJCeAfEYYYOHMaz5fMv/XI6Pvs2+WL0DINRZmki6d7R1bOO+yM9LFk2LGho7BHDIm6VFZbJwiqstnR1nkoF023pyqzMwfV0El14FMt9kDnrsUIFvYauAIG9fOt2uqlPDJOuzRp+biChEIPb3DM3pBvG5nsD0N69L1p4P3j3rTQPbHKIChkGTHuZn14YkUeZq8/Q4uMMSm2b2NASQnk1KK1S2k2kLWVohBE8fkAdJm3nFjMmN6yhtGcRsjN4sf2c68DIAdboqfSLr7wEYeQoHhaBfdRFGEbc9zm+O4+nIAV/GAlxnnjM4/Q7Ow+Vv58WN5RfibY3Qq49673USexJ7/C9N1Bgq5xLA8YNKuQiDT9bigoXFYaxThQ1xtfwIL3RUEJWapGgscrzMoplBUhwHXhwC5hs24Rx4lNbNhzks8t6TbA1TMvQBOhjbaywn2TWCqr2MW9H8fqf61tPj6NQHrESB7HELpudyX7CU8uQoLUGi0chB8calT1AcCiqawjRb3GP3+T8l9iDC7we1Svx4tx9xlJjC7hdCiRlknzAQRoLHEunFbJjbnWBwtpHHcqb/9uLqecqY+6ktc+ZU+FV2WHYOJixtS4gWosnq7BklwqrKoCiMEARSDmAVrGPIvQCdsrKJOrrSQhwHECDB/cPk6tzh1ys0TSGxp+mvmQ69XAa+diPp7X9D1C/MndbDpKFxok7P4xj5rkQSn6YwrpHqH/EH00WoHtBBbGjzPLmbNG9XdN4Li2SRTPuJeu5KLVQeMZdS9Jv7hIsTLSdDu/fF8fzGHo2JFYl/gAAIABJREFUQvJVedTX/WwUng0UMVfCMMnYBOwaewojv8hUq73sfjjOHe82X0P9vHuvyuSKpITiCbjv/rhZhpUL6SImXBOuKvja1ThfU8j0UNQVIiyxL80+974VP5xT5bJyogOW4D/+e39/e+MSbULufJA+8bnHUiclbtpgSMkOtE3eCptncR36pWVZZm+nQSxGGVni4sE0IWi8MLOUlm/Qnfgd6vGt9qXfPP3ldPszX0g3j46lKT7TA6nAMJjVmzcCc9PGyRnP7WwCocJ2jqN+abfLJZ9RYEmPtShvVPcNBlBosx0PK+hgLcCvdR+sfhExrzhXJkushUeQ87rycexjhWC3YjcdTDdUDG48rKTDbLTj0+PpxI0fpJPjP0gP3L6cDkD7f2d2Lb0zeDJdf/CZtPKp59PUECyW7QlqyE2Qd7OU9uGJPXN4fzp7ALx/cyZ1rOxPU1PEfYD+2npP4MWg5BG2XWaSohxkxvVx7nWZl8CCHQrc1fHUM/7bqffua0BmtsGgErVsoN1WoZetey0xpFVHkOuVcGGVCyFBPKhFkoeD3j5H7Ga5O717aytdhiF4g9Lr83jFxzj2SQTKqIQCi/MiYNoJZC8CBbwHBPP65E1q60EUgVDj/ZZgkSuiZKhBNpc/QZ31TrqRrejPJyL0Yo088mge6x5KXzh+MuDB+a2FqBEWuoLPm8Oi5bWMZxPB92JtVgvO6ghW5e7A+1/Au5rCQOjAsz+Fdd9+9Fj6u2++CvNSWJBCumywae75BGSRRa1zNpC5YJ+ADfnoMCWdZK3a2ZpzC+HZcNFlssE6mwE2+4B1fgkDrJ1iyutCrKEwzTtTcRWMPu9YZyD+mRQ7CGlDWNgeXKvM4zLxL6HwzUH2CMbfOh2714H5bCO/Cby+bksGfyLvKnZ0ZgTGT/ZUhC27uFboLnjBJJbz+jnm/xiDt42K8aeu8Hi57dybO0Dy19kTl3nvCsbEBGSIuyRnbxErazNNQMRU2NXcORuPKuCKcKn7KCxclUSxlGuX2Xa12wyVJ8YRFb/6FjE/0l1Q8N0w/7owWowddtLxG3sJD5u54DgrEF16LRYgM0yoMiroAKRGjyRhTSFbhaNrpyS5mp/E60KwmUzG3sXoGCEW2E4vvfPAuJRaiVjnCgVw93/882n56CPML7UE/abyIQKNOVakwRqMvvCK81VG7k9ZY1WYN72olvAuvcSqsVw9Lm+/gjx69RWFIo0/iydTFIwx6XVnEoNU9coKl7hjsmyThJG/l/O1WjEqv6MA9CqKJyZ5wePlmFY2yoOpKJpQEpNVbFkJavjleFcIfZUi482EqDyvVcFl0bpjPMQ5NfSLI1qVYtDwhVsrIhLORpZDXlNVQjtzWfwGjaBYTxpneey1vUoUP5aCX+RJ9uCUayq0PB91jjFIXmj7f3/1399e+WCROn9d6Wk8hxkqMzgBg5iMWzC2TKt6/+LN9K2Xvw2ueTd9/jPPpadOH08buORrCNP5gcPp1RvL6UNK/tyGgdZ++FS6+8yn01VaA0zpFSBkeuin5WTT/y3iS5E0GvMT9c2DdqxH0+3ClPbMeaW8r4O9r2KZyhJTMEcESm8o3+Ggfez2xjaNMdnmwLJInFcrOT7nhnBjxHnFRhmLnqOeA+OwVMgIXYiP3L2Uzk1+mI6jpEbvjqfuOzfSId1RhPu7ZGJfYyyTFM298Cd/Ms2OUkFi/kY6NYbCA0brmt9OT5x7OI1SLSEop6td6fuvfScdf+A0nspxoJ/FdHduOi3aRXnsQLr9/hvQfglKHz5GeRkgD1hu54cpNjzzfajDP0CoMv96oVyrrOTWo64tq1t4QVqi5mF5k0kYXkdRrZiHxfMSwtf2IqGwCJi/O7EZCmscPM6urdQTSScRdmOkG3SLe7vRbY+CoNskDrVGfOW7UzPpEvXhZoh5YEoDv5CYELIgVmv0i5I0ErEi5seE8l6bbbq41QwIrkewij8PHHgMWH11k+RP++QYi/HagkCQi4XWDRaLP46+TcUL1hobs4tjLJPAPkcgfh/xn+MnT6VJjIx/+N5bCMqBNIKgGEFBLgL9rVHp+TjW+CNYmw9ibSrg7RK8hfekZ9SlIFdZMT7ndh0YbIqY2L4nn8EDnU1v/eAS04r1ymbe4Hxudit6ZPZizhtxY0fOnwqLGJSU8nW8nzWU4gpepZ7UBgprC0LCGp0BNlFYm6GwiKNFzpUJtyosPSTmneeIj6npFegSPmD55bbjpINwrk6OK7LYw1x7rzo0whR2zNQKVTdWObZw9VY3yaR4xjIcTf6OPCJpzPpvwJhbjDG8KRVWQDtlUWnYhRDO1m+2/jk3Bs7IMl7aizfS8PvAcZRcIz2L5o0wSzG+7DLdPYRhY24ZHpZ3T+q2kGAu+KrHk6n7thDqjpSNXKFEOD1SXUNAFYWlMAzdaWFYYinUZuxlP5ygKk0P1W5MlJ/nno099Zm09eDTtBMaDTgz1010/jLV+qMUVojogu5UGbI7NhO5olVZlOcmRLcDW7LmjRsVDzGOExF+1oNVY9jXsm719CKdgXtaPam63itDr8J8cV7bkGgUFuUoh6D5fm0HIzqhgvKh11e/U6vB13N5zNrROZpLljnwuE14MotX929OlK4V4x1rZR5WJeIeMM3H+9bymuL7O15dC0p173Av83mLgm8tO5WeVmRei+ZK+ntTYbEbXmh755Wnt3uWqXx8bQRo6tHofdWW0/rDCl2HpryFhUntFSafmmhsis3FmbRAIu10/8n0d16dSH2f/pk0OXCEahHQW10o0HKj/l54OiXDW8s5YsEZl3Qhuc3ciL7QiVAahK10nI36qQun0rXrS+kiMaPbCLN5N3nkmngAGXl5ssOQKp5XKEC9BAPkEjqC2qe3pjWphwbjBHO2IzoAa2Evp2UtIDa3HoCVOA4TN7pAaakLyM8xoKduvj8HEeEwwmh98kb61V/6pXSTRLZ1lMuRrzyXJg5QoobvWRD4ePtg+qlnfgK8HfVKIvYCkIVCfPoOVRr2kz9EUHpm8QOulzgfzSgWlm6nQ4fJ7UBhtVOIdhOW2oP052onw7tj/hLHuR5xi2hH7eJqKqyquaLShTepKCyDw3hXVrlYLbGrZcsyARHOz0NrD4W1gcKi5iIBdFK00kGOf5zx74vKDwoL749jwpqS0qpljEDaABq8y/Hfg5l3iTjXPALHkk1Zrukjs1n4fUjFEswXYDkW3aIEByyUA3jsn94PHAfzrEeBydjbWR+xbEuAXNgpiDHFWwvlwNtLKMplhLk16qwqfxCo5DTw4gyK8C3uz29zb9pZe8fxXA8zkINAlMdhEo6hIBChkV8nLh4kO2Ei81tMtrZKCuvV0jibQLwrjK8biHGTNjUzVNd4/XvfS7dv3OReWK5RhZVZi8F+0jjQCFPAorD6EdbbVLMwuVgCySrXuME62oDGrsJaR2Ft6GGhUFRaqz+iwtLAi/prJtdbpimS4fUaskAIuMXlgXCRCRnKrlyjIjMqYGNgeN2SWypkHj5NgV/DcwyLu8YOixWsQFdJy5iF9Nd2iXqc37qRjs+R/0YahjHIdtIROiFgWfy4m32iou0EUYiH6SFRlij3u1Jhea61SBv53RVWpM1w/nUMjQ481mE7RABzjlE4ux3Bd4dyUSMPP5u6H/1UWoHZKtmlelgaAHmOMqOu6WGFX1zchypY71NWoaAqhzmv8fpQWFfChQJcJaHxFew/Pxe0cdiiIAbmMqnwl2C1LkJA6ieWt2//WEtZ+N2aayUrdpM11vJU7HygkRGenAoB7x0yRDAKIz6nUDCHMdcrrApJRXUAVm8T5muGXe5V0NUzLFfXolzLXMwKKwoWC89xaaMUGrhPMamqi3Kp89SMe9Xq8lUJZfGdPTVfq9cRBSICHswM9aaHFccXErz+8snt9RVqdFEbbG2GxhwrVjToptzH/jTCxrW9xTaewvpmT/rO62+BjfamRyBjLGBpT+47n355HHy8/1yahTJru3ibGEYBTrtsmRzK6KgAFDcxc5fyQxaIF2edKW+AS7wfq2/AFufivdzwNXvsiPkH+8fP5e8WMnnOiylHrOwXvakoUuoG1QuVQm7GlM6B8Eo3iYuzb6RD+5bSLc5z+YPr6QAU3FHyRv7wF76c1u+SqHj0fHrvw2t4QRRtHeCki1fS9uw7lHHal15553L6Zy9/Ny2d3J96HjmBhQzbj0oLn953LH3x5HmcCQqpHtmXpuj9MgM9et/Io2T4j6Wrky+m4TFiGYuQA8aO0ajuu2mMlgtdG0NpgGKi69c+SPO0u0hL46l/dD4dO8cmkPSlQo9NUKDM1rbhl5ow7IWqrEwkRgltIElWiRlGlXaIMUv0xFqkcaMK673JTeDA7nSLezpPjGsId/wkc3VQOW7ekYI0BKAkD++ZCcZ6QGw8hM8ywn2J+2JvrHFidJNzJFcjVGyiF1g4Y1hhvEuMydJKdDAJT2EMZXOWIT+F13aG695mk4XwD9M7VzhRJGQF5uXkOJnYdRv5f9emUfDHj6QnHnkYGnlHukyu4A3IQjfIyeo+ciCdPHScxpe9xP5sTZOTe4WEhb6ChKPnboiDwyu8LJy8ZmtvvCoTkFeBJRPx2jXqV24iFD3vCh7fXWqbvfXd7+Gh0rsNwV9ZWnoPG9bZY8SrrNuxAxSBJSFL1us6SnrF4scYAVvEsLZRWBtFYeldfaTCCo3KLJh/o0ASHoxagm6f3Dep8uqtFr8JptoWRlk23Loi/0qDUS/NtZ+VWo5PldhIw2toeVgthZUFrvs0hFKsL/7AU+/HyLn9W+/RHoi1siZDGJq3Cg+CTT9owYrzTqysA2VlHyyhP9GNqJbBmuiHZabSNWlYwyNSIJRcYZToZbkOtNSzQWAaTOxzrjmENJ4lzmr0fjt37HgaJtY3ThPOu10j6Yk/+KfSRO8oRoC5WLF48/lV3AWh8J5HCINXJO/s9pxq1YqmkI/M9x/yqN6RlyFEqcGlssi08FyxQw8yK8yswNaRbxoLKjjHZ2Fb9415jg888ECc7erVq8E0vEt37CNHjkQpJp8XSTs5DiQ6Pj6eDtEfbJZUlP0YWUsQmuapuWc82ddtgumx9foqzLhmDUSRDOTIxMQEzVQn07mHzrbSCTKtP9//oMMHipD/rhCkcycKEls0ZHJZX+Ed18/6+0dPWuT4xQeygVT1QRhLKiVlgncpDMMMZdZrYJ2/0HbrtTHyLxEg68BYawQRsbM7Lc0Dfr++RIHZ2VFK4x9INzeOp1vth1N7/6EoxbKI4AIZSHdGzqepLsqzaNEAh5hQqYBwIP7f4qTC39HSHCHmunQpWqU7EsZUMAhE4yJRPUD6u1Cim5RX9ausdWjdtpqcH4oqDBmtgFjnBWJ0oiRN2N2XigyR+EwO2DbgO7GmpaUrbBb6sUCIaO8gjmJTRnKTDiy0pZ/57JfS+WNU7Lh+m/AdChSq9AACaPUuHs/s9XSsfwXLeyT94re+mX6d8lVrhwcjPuE1GAQ+R2HQA8R5dOM3sKTaWUDPnn0qPXLiaeAbIKLV9wgijqFUaEp34zrHpdvy+HTqYmgD5BCNQnoZxfPr7JxLA6c20vFnuCewzLz793lYdUE0Y1e6OhA6NoEuq8JaJv9qEUhwmTQEFdZd7ud7E+tpfLU33SEuuWh7E6AK6lukQ9y/fpRXN0IyMOgwg3KsKuAp/1bgR2UFKyrwA9y7xqZeQ0IusWFtQ3+buNxtLOJpNu281jQbxC1qtROaUqcHWTdH8LKOEtPRM62bPnKnUFCW/PK+mp8STQDxgI8dPxdkhSVianNT9K+issUAws+EVC1UFZFMMscnrFarj+TN4HpUqGc2ZzZylOsZlulFUbXZbRgIu/PMGWjmlALSw3SjRBAFNiPW8dvvvJMuvn8xBJJevH18pFwr/Eys7qeEUDvlzEwHCYUFfLUm9t1QWCqq8LDwtPQY74MEdyssYT8+F3GPiHE57zlxOPKmvBafvF9Cl8oj5y4UVIaksvHhZsqFcUOJVfiteFUZFiyEB+5ZsCAVHnrBsn9p2jr18uXU9d4ilHYgORPa+G/ZRHEEa9d+vBvucTfeg8Vv26SwR6wzEx6Eq1VYkiD0GOYx8DKc6XbNCed7KaxI2uYjS3oq3MM+IVSQiLMnjpOXM5Bu0bJjjSoch57/cpo7/lBaBSb2HCEO+W5VWKEweDEq2OcVsSfUt1uJ7XBEdwRwFczN2FdInQoZFsPLG2J8MZczU3Zldp9lpvysxXQVxG6rAWKM0sjNO6rH2ofnav+vSfqBVVisF+NqjiKwEios++QYPGa/JBdLnxEjt6SVdRj9XSr6LRAhFZn7xP11e+ou5a5G428V4X7YnY7lEDmR0tdXYOE6Pj02q9pUZVGfVYJ1jK3YUrn2SsTIyiivy+ajNXeuu2yaxiOXoMpGUni+xfOKqHhZlzlmRwxr4tUTsGCxzNQqBpnNqTKpV/iMWnfYxlBcD6dL6w+m786eSZPtT+JNETvAappDSHTCRspkPANnZvvj4kYgO16M+FQbQr2fDwkVWZJvQ2uQ85m70h4eGYKJi7MfSodKT5p4ONV8Lr7HhWgBxLEyWSMsJmVogQFzgVgVICwtrr+XONbW+nVu5GU+RGNJ8p2mF26nybvUKEPBzEIUWfzgahqkH9Zf/mO/kJ596BEUyU0sHfppKfwjcIpQunuLzsjj3LzNdH22Lf33//RraXJkP3Ai3kM7DS3xwnR+hsLMRbFiPY4RrNuHB/OnfvoPpv1D9JK6+0EagzK+vHCea+ilZUIH3ZAHgGEvpon3r6TpKx+ktVtXUHILQGrL6fiJ1XThKYLalPeJcjNB122YLfVXPSu9qrjJWWFBiIPQEJX6Uc4oKjsOq7j0sCBdXLxDrHGLFg7beBXc7w2b6+HFHWD6hlj8sOyzmqoKK5Kwc5v2bFU5lopPK9i8Z1HxESFuPbwummACB7Lg11kD3otF4Iyg3pq5jlfSAdw6yLnCgBGyKrBKbJKSOxIFRON85gDlzry9VoWIKrGiTXmzm5gamfaKIddISMHqhdcgr7EqFZa7SGHGExu2SygHhahH1QFFfvPEiSjAbNykk3mVwbdlvUOuS6PINhBvvvlmmrx5C7gYixmhoVKLum3kzPUdPxg9oYxrrRp/tKoLkCBdKtMm1PcgXFjCiB9Zgr+rwgoPy89lLzXmI5hKVRh7oca4fI8ZUClry4fxmNeNHXmzkZFRCmcqx98KaSZgwczMzMIiX2soLIlIJJwvX5xOK69NpKN3Ia1sjQRM5+GtBNImi5RUBhs49iA4reIrgSqMDdcKxxFFUWF51naMnxnioVGlXuWiEHfBhuK918OyjZHxxRVIUBZI7VNRM9enSB4eJclaWG5uqycNXfhkWr/wcRK2SRsppATXQq0j6VwoXyK2pboulRWq4K3PuxVWbnt/76MSCiKuBNRnZ2QFd+yNKGTsGrZoNdINb9B7EY0a2QvCXM3v57byGW7Wy/I4ejA2fFSJXHr/g6jQ/gDJ7cLWIdy5Dvtn1QLCnneFmK3xwMroC2gQcpKwob9X78r4l5X8PV/El4tXFHHTQnAQwow4lQZbKdvUnJ9gBWOk9Jdiv7Vyhxpqhyz10S5WnDMfMNZiOCzek/DyGwor8rfyOt2BGfGwrr98zJUemHI3F7EEfrfceQ7yxWmEDV5GO8zArvdZgCzc9EC6vnIhvTZ3Lr25QNWG4UfZmGz80BwE+O1wiXfmQCKHoDCAoquqi9cBFoFhoD5gASZLL8rgtoLHILhCKLwnvQs3nAtXC4VnWx14kzusdG68rcBJQcgIacRRGetKupreeOWXuObxxB5LsyifO9duQSsn6HtnPm2SLd9HCZ6/8vO/QMzscZpJzmGpQChgzHoLyyzEY8RB3vrav0BSwQI8fji9/v5i+uXfuEKeyvGIjdHvGaGEV6QVvTEXbSo2gYc6EFrn6U/zl//jP0cb+svEq26gsGgQuXSAVggnyCfYR54SXTfXKc9kb0ks4yEi6aPARvMfvprab/5mOt1PXzFyd4whWrBVqz4DWk5vSOh8QzUyvK8B4cgQNNnSGBYbndjVEte4Sk4W+Ybp9lIHEFovZBh6YVFzgjBXWqMcUSekgmHmepTjdhtgV2i5oD1XbPxciTUsprDmg8OV2Zv5I9nAYAx6Nzbu1GYKRlKWRPHjPXWteM/Lsi2wQgV58yXGvXdtxDVqPPi9DKEo8BTcNivUPHFMVqjWc4jWH5w/VzpROBiPc3L06R1M/rwCPHpRYakuwZ7rpgr44Okz8ftaVG4Ru0fJFtp9FOYMVizQLQLlzp3b6cVv/A4tXBAceFzLFiN1ox8eQoDjlVscGkNM4oW5Ryos41irKLV1lNWaxZSZ0khO597LFlTABq3SqdVYanhSKrbIgct6J98HPxt7yRedNL2tnbmOSg8eP0MR8f3wMvyu8LGeTZAuMgSnUIiqIhIDUIJ6V302V6VKy62X3k9HFogdwQzsI1ygUeL9M6a3LQMWK33LYsEor+gfZhUIBGwXz/aasyt0j4WchSUZ9wxGoxUiqlJVsJu+YHGCoAZarkyYkLXYx3eFCZehtru/hoEdRywijEfSz/1C1Kd04FRaf+4LafPAA4QPjNd5iRaDjb7lOWbumgiau39ni76poJpxnbzJ5DLdK3j38hjqcWq90pZHwnzK3MvkBm+UVgCIhukbDWQhPGF+nPsZPB4Vgl7SJMZRHwbVAgblyMhIpAgo0K9fv56eePzxYNZOk+fo6972MeJidOQNpSW8eMcmkdzrUb4rNOnxw2NSpgoXK38DMs3M0ZCjKhP3sHuM4W5K6iqP6izF54K5luemWf1iBwrcW2H5fqvwcesjO7Cjc5SVaPa6NBbDCy1j4DJfaLv6yhnmwcCXzcmZmI6n0hsT59PNrefwIg7BvLqVTnS/l052vpIOdl0MQTHf+VB6b/mp9K3rJ9NMz2Npi6K3d8j3UI52GoNiPWg9dYDh+1AJKfTC4vH2BTShi+e7mQHXoXfiMxPRozvNqKOKBJ6MXpqFSiOHC0HQxUV0B70Kj433NkOyKUCFqbbwIt5N1z/4jXRo6v00NDtJd+H2dInjzHIzV6cXqdDOIplaST/7xa+kn/zxz1GkEygUi23Zrp5YjyNWaUDYdBCPuvHiy+mV/+v/ofr2CHXsutJrN1bTBB4KwS1I/5bFJ+8krFii0tmA57qBv04Mpp//C3+G9gdLsCzfi5bvn/rEF9K1cSrBTyynI/TF2s/m68KL6sGtWZi+Sa01SpDgtQ0R72q7/DWGAERnZVWgwlYSViirsgmCp+yqcdVxo1lgKqwV4lfGsNags69QJT4qrqPAJmgpMrE2kGgKEQpLGHdTGixKqxvhi15PfQiqbo4VTeGVbRFAzkumerf3BHB3rc3IV4pd3FKvoSzqUQLJCqWXjZe8AkoOTfHstKyFlqOYsB8wGdXOxK6pssmkDYfyVFZr3YZizLqxaHCvIP+YC8LbAQW5xtiQ0duIn+4TJ1P/g2fTFnCv1PaoR6di4igmywbOzgatuSkKT3Nolol7vvytb6XrV6kLweeEUlbJvRo9ZvDf2B0J9SIIwH9tKK3tAUgKKKxV1tmGCkvZLMRVFJYwdi5261r3eo1jZc/JdR8eUvWUfF/rucZryrOCutVduLzWchLCaIibGNUHFAzBGlShV8uWfamQktjSjyJYn5hPUy9dTyNU9x8DTh5e7sKRJE5kmxnuqTX8zC3rQlhuoYC6zcUKpWvDTAxZhLMKfgAyjMrLSuPO7QywVsQmNe1FdPTYGINFgLdZ61ZpN9fMHmn9sht5f5XUj0325DDl8Q+ybzYh/hhTXmGNd0FqWn76J9L2yQugQUDErhf7zEk2kQ4kg1X0x5JWejyVXOIy3ZGyZeHuPIVCrkq+rP/6bv5ajcfsbM/mQZq1/OrrZtlUEkITUnMNG1vSC7LQ9DKw6QCKRmU1yevdzGeQOzTa3LfFqzO+JyFCpeNrKiuf9dD68HgdZyWGBMvPDbjr0YIzWcc1lqdSbfEvGp+veWbG4KoHVz275mHviQU23thrvisBJma0KC17bMVaDCSl8B3aUFh3X3uMmChEBIgJc+lcemv6+XRl60sEM5+kky+Mto1par/N0P77uyRevkIplmmEiVUUTqQrt8+kd5fOpKtD59LcMBsVhTHIwjqMFdmP5eWipS9jdIJdQWjaADCs1wa8l632cPJCiGk3Ww4oqqbrMCpoeL8HT06vrI1kzxz7CjM9YmGSPXIldfNbltLXv/2P0uY730xfRAg/KxIFJHaR413j/DeIF80vUj2ARf6f/Of/EQpBKxcBw6LeRPt1S4ikTNVtqNKrk9fSJx49l6agOM+8ime1Rr058N8NGGptxw+li+DBG8SBtqXvtmEBIlSjygBK9YFHT6T9F86lX3/1DWjsKf3pP/an0xS5aolOv0NUHTehrhd4Y5kiqSsbNMLsJ6cLOHD++kRaePtr1JO7SJde28hrCBTrOe5oQ2FFDEvLTa2dSRd2G14mB2sp8rEQKpx8VZYgVS9ur3Sm23jNs6imxag+nxeCOVHblIHpIFYzJiUdARE+lLEThai3rWzcHEfcUWC7F/V9CiuUj7IyK5+qsOL2hY4Ja6RAn9mrayqsUGh7KKyO2pgwoC6P4jGyEoyU9PD+TG+IbNqABINzaBIrkMcqWPwgwfse8rjWSd7esLJ4oUVndo8KwTUlS86q5QVGM76qRaqa5WM3r91AcX07ej4twA4dJMG1B2NmEeG6zrrawttvp+zVdsnDWkcob+BNmzgvDT4rrNxLSkFve5FgMsbvXgzn/5dQWDX+mGOOeT5jyRQoxmfnRA9JapOl1HLOVY43tbGe+9jHSxN307VX8azmBlMfDRuHliFbdI+GgaT5oe1t3GoLY68HD2sDxdJlDCvYjPwYg+Q69LDsJu18DeAVRK8r4lDsGEe2AAAgAElEQVTGsbr1binlZWJoXL6lrZAfG+QqWptzG8UVCTF4txZBFoLE7ktHhgbSmBU0gMBX2dtd7KfVRz+Rus6RH9kD4zacThmgfDhYz3kBb3JuFWaJcmVUKpTO3orr96qwIqcwjJ6s2MLg0+Mr4ZumV1eFvt6QkGDUVtQARXCrcJp1ASsMV+O/Fqp1ydZYVyABlicrhmYt76Sy0Z74qMc9FHb31B6OUpOGX43HpsKpx24yCT/6jPmdpnJrKc/SDaJ5PO7jC21/+288un32gWFyJ8h3aj+TPlh8Ii3v+0qiS1bURbNmgEuzB/p278YkMeRF2mWQ/DrF5tyGCky5oW9N0cCMmoFEKNJJrJ+jLDpbRcxjPd1lsc2YT6C1g4XjvbJkofiwgsiNYyHZYIkpwJxQc05UWk6a2K+eGd9vi4RPgpbWadPyF8rkpoCqlU0pTLiYLr34f6at7307PUGNuMNkhw9xLisXrDC+BTbSIgHydP5E+sIf+Te5MsrG2EKCmN0ipJPpm7BtiP2cxlp+7Vd/Ka1M3yJ20paeevIxekmRA0S+TwcFV9s3qQxy6hCKGNq4TLmrH6YlaPgd5x5M1xnQmQsngZioTXdpIj3/8S+mzjUW4iyFcYEvrFMn3NdJgdQ5EpIPggv2oFy//4MP0+vALwdX30p/6Knb6egg1RiEN7QyhHyUo1VhucmEXJUc4QohPPCO2NNR1XxZD8tOMLQaiRgWkOAdFNaUCqttlAaZeFha2UF64VhghuvkW/Wh3Aa5XxoMejk5Mr7z0PNqPnYv6lLEKQRB/WTAhioe7314QVmYZo/I/4VbkQ0Zf1PJMa4u773fsx1CtFHQqssEkOphZciyKPF48rxsTIRyrqquVYOC4Xt6TRvCZDDbes+cSb1HjyBwqVgiS1Ao0eMHrOY61NOyn5R/Zmw9C34VmMylyGoNZWis9aWXXkpvvPlGmqVL6oET7B1haeDrbeHiPr0smILW48SYU2mtCglG8rBkiZzyEYSBwDWzlxeJxHpYudvlPR6WEN9eHlaFbV0sVSDG3mKsobAlAHA8ITiQ48gd8jIiMRgDpw8CzRqe1dU33k3DQMijt9vTAOWYRmgv0msleGbD8wpnRtQahdVNN3EL5goJtkUbGnAHe2HxmQ32Rx+elZTlARSae9k8rfFx4oDECzP8yh7GuNUTWrc5KKWoYg2w17tlefLdoFZHd24o2xgAT3D/xi/r3crCHE4dUNu7zz+dFmE3rzJvUZHHOXS8AQt7/2SlGOPLkvjemFWeh+bDvDsfu6HA5nfr7wHp7no4hhbDrSgte1pFAdxyshapgL9VTJGfKFmjsOQConNdZFcvSBx6Nh3IrNqaxD21zev1c9HwsVRqr0rToUUOV4FDm0ZnHXYdS1yz//bwPqsHlvdgvo6P9LBcb605rfN7LyFjx+PaMRzCqCqKvnpX4dltoLAOfv70dqcYMh4QNj5t6c+mL/7Uv5vOuQCItSyh7e3Ougrbrg/LaXCVHTwxnXqB2vrW7qSJ2fF06mOfItN8FEivjQ7D5ASA4S2yuOHApTsQHCAER56GOS/dbM4+hPUyuU/ZogUqNMnU/e9Np57hOnlfvQRvhYQ6SguQAxTum3ztldRFgm4bFta+j0P+IAHvJlWuL37wLp7FCnXGjqbHiEechl23/9aN1H3zYuon2XmeFtuXfvB+uvPhjSBxkLaaboN/PfvTP5n2nzqZTh57KF2hb8U33r2Zhg4fTc+cPZoOTn6Qxn/zn9PanRbtJJvuO3ksrR18LP3ir78ZsY4vnupPz+zjumaX0iWo7hYQHYBs8F1qAk4Ry/gsZa66KEPUSX+pHnK0ZsenghDRRgUF4yRD+0cp4NpLC3qor3hBL77yfvr25Vk82oH0WOfb6Q+deTOd6LuTY1N6QqWRY3gSERh3lSqBQ+pEzosKa50g+SpZnMvGsYhpWVNwTYo7zMe7qyTHQqO/i8JahfxhRceoiK7wtSqE+VzkH21ZM5ENMBQ9laJ1YWsrNrkfsbB3bXKTCPNm2ElDCLZY6KcMNTaFQIYHtXxzCoSHi5glP0Gs4UeIREGTCR/Zo1JhVe8hS596jpwkrmmUNxyCmlNKs9/gOF1ALIO0H1+icjgLkXinfZRs325sxmPzlQKnBZsmYkD58ksIOF+bU69l6xj5kgmiqwjnb/7ON9KLr76cDpw8lPr242lZrIlUECHBLeBBW9iY5rEBlLahwuLSTGBXAUSyq/c5lJUeHmeKdjw7kKBrQaUdMa6iWEM5GeMqLOx7PODiRUcFC5UWP+50Y3zOtxU8xNV7gdj7t2gLcnky3X77ahpep6LNLDX8Fkhx4fdeaLv+I6wVStS6fatCSCiaXhhmei/9MNNspNiBsOwunXI3MP56QR5UlP14DwojUwA+vHwFoWr6gPcNZcf8myBsZREJFluSc5w7lJYVThZhCgaxhE00ggx59vz5dAfyywKpFe3InqFHPp7aHnoqLe6nNY6tY1wnJRYbRlnQpiUPGaqIBXOPeqmCsSogn4Ut93Ay9oQRd8q/3au1dhM5WnD+vR9r/eXyy/X0SlEEWZaOtgjw5vjqsYVT93Kc9oQ7hUeLMVOfW3lfBTkJj8l9HDqyKOLQPSUGXF5rKtvdl9O87upBNV9rVeBA9kQOW1HodSxeT9Pzyh0btl9o6/79z2xvYoWbp2R5ok7aw1urdmDsVPp9f+Dn0nOf+Fy6PT0fcZ4ONmUPeT1dCEGZe7ZVODBMu/W5GUrTjPIZC/Jspjss/mlghWn2wgKLbT0sRnOuUGaMJLQ0iqrdwp8ImuxtGSDlJq0vAIUhI9bmyS9YiDIvIyiozhd/LW2+/hq01tX0HpmcHzwwlmYPjwFL3kqr5BS0kS8zTLzm5MBounAW6/nWHaohbKfTpw6y2OfSj33pS1RIWE2v/M6L6RRj3aYj7P7HTqdbCJ3vX5pJb010pHHqIawi6M8D0/1bx8kruvo6jQ7H0xpdbLcgZBx56NPp2+PL6VVytC4MYw1OfJgufniFjTgEvj+THn/0gbTI2I6cPkqulexJvM0HH05HT54M2E2BNyfNHME2Qt+gLpiDSyiItz+YTF//wUS6iqI5jFX36a530h98kEobvcCMjFO3U+HSgr5+mMJaxJtcJ8mWr60AD1r1Yh3FtYIpP4uXd3d7jKRfekrTnNN2HgZNDcjmdhxWEkdpQCLYoNoDHR+JFRL41iEqO7epsGI8u3a0ltF9Ciu8nuwtVYWVo5mhnQIO9Ces1BC+ubVCdHRWIdjYMPKQdhRWNILLeio/+CXHSjMcmHEXFDLvR/U02qj3HDpMKsIgsSbyqbgb/b5G0msN65qgm5kbNUZUGHgxxobC4nqizE1hMYUXyDzqbevF3J6eSN986Zvpzvx0Gj4OPZn0iA3iV5sUAd7GyKp5WBYADi+Li7W0UVjDQbooHqiejPWrwgHNHlYorBLP2svD8lLr3DYhp6bQWCFOJDliDQNH8tKgCSDUmpy9cjstXLmbeueIq/LTh1c+RB3MPtAH14WKVAUbnZcZouXONiFXqLBEY3qBVq3Kbh5WlxXbja3wM0DiuR6WCkuvq5d1P0WO0ZqFdUMrm7yNt8V9Ew21o7WV+TssTIy31YOBuEreng1FjUf2IaCefuihNHvnTiRFz7DYOw6eSQMUwl174BxMTxi2RWGFBRLsSdYgYYWAcAyy73rsqbBELVQYxdPIrMMdz6x5CD3V3Y8qlO8V3sXQvO/T9x+3vXHuJsS2WwlGYeb7HbzM+tx9ncXsylsvf2nn+vLfP0xh1Wuq3/vdoL+ddVfzs/I8heHJs7JHybBbYQVBrxgcrTFtbr7Q1v+Hn99etWke3tA21RnabBeCoOugAvIGgdY/8Wf+w/TYs19MSygqIbkeBKjQygqLrRcLtH+R+At9Naam7+CdHEtLfH8RgSk8CDCYk36NJdC1uBvrqQ/FdGcK6Iyutn1Yu5sk89raTxfWGm/983fSd/7xP6BM0mwaBUZpR8AMUt/wqSG8ovdfT+PL8+lFmttNnz+Zvv/eB2kI8sQTMJc+NXiAVgkIhikCugg4VadY4TqLcxryxKnPfjYd+PTz6b/+H15IX/70Z9ICXSzbzhxP35mcSd96Yxwo78fxAo+kQyNHUtf3Xk/HL72R+qjr1/3Q/tT/5Kk0/sGrafMW+QqjJ9IcCvwAgm3V9g8jQyTh3Ux/9qs/lj7/6afS5Te/k8bwEmeNbzEXfdS7G8OLa6cWWhsswC4KsGoxRv0/Zn2SY37rlYu0+zDRdiU9iKL+fSfX0hOHbwPZTKOwta78bPE3FJ4lpnS/h4VygvuxijdFLLqQL8z9IGhNsGR+Eyo95WGXUVibQIK1z5RVkW0NIQXa4K3lU7pYSJ3E+5ZvT6U+EpA1UMLZiBhIVkCR+NnQWPGrlR/8xc+qfELWZk+pFcsKxRJ+V16ooZCVWxny01MwB6eLz0RVEw0eP188D4+VeYS7FZbWo/Y0QjXSJ4wRdaUBkim3yDHZpALGouQiPBlLM3XiQSp53YRRJy3yTFUQkh6EIIUEM4urKsZ8TtsvSLjJDCu9FMdphXJhlyUUfjc09is3LqffePm3QR+sLL+fYri5FFMbkNay3oLswKKwLGmUr0+vKl+zkxcNTwsRw/cjwTMUlkiw3xGzVEEbAypQjn/Ef7HtW8KgCoVV4mvhwRED6kUDbU6vpen3b4IZw7yjfUgvSPQQSEon5b26UWhSF6JShONFgQbzkHO7ZjbxkvqpJ7hJvKh3EDKSkC1KWdqzSn0VLHqE3DYD6ObwuM/7gAbn7S1FHGtbVm92hINVnJNsJTtA3gJ22aRxpJCia9hW8MqSLhTXkxilS7DqhsmXHL8zA5mFuoKf+HzaeuhJivyS2Gw4w2OGDaS3Hr56NogKGWy3MN+tCHLtxdzyXuHeLHG0+7u1lmDz9Vr3r6kUQofcp9syOlDhwwq35coH+cM/TGGJatRSS83zV/iu+VotsNAc02548IcprFA2DU9sTy8udlVeg1Vp1uf6+ZaHpfPSuL6Wt9eAI1uw5hakiyf+2l/bfuetV/Fc5gI33MJKbGMhH0KofvnCU+nZ538y/fpbME6OnUu9KA7zSayALdZqLsoG1o32i2VahDj0lAaAO1aJo7ShQGwAOYSN+/EH96XzR/rTnVvXyJ3oTe9MEPvpHUGw5pwOg6uHgT4e6JpPR1eo5zcKzZwySVeIla1SFfrKhx+kc9QwPHzscPraN38r/fZvfz09RLXuL599PM2+RYdkNkAbCaURexFmjJpaq/SjnI1iqLfJFdk8dza9Mz1JYVoCPWD1d4YpAdVxjEDtGbDvAyxu8qfoITX6g1up761LaT9G33LvRpoZnqfn0hUU9gKEEvhTM4vko7Sn/cCWIyisT3/+s2n/A8ciuH4auKmTBNe1O+Mo2HeIC92BqQeNN9ousJn56cRb7QSO6gJ7XydY34+F2UsshUkLKGt1+WbaP3w3DfVMgM8DJ4VZl2twhf2c5VM2+QMSzHGVTeYaFjx5QeRC4SmuUCtQHN5UrRVf2xxFUO6HVq2HhQVcYIbdOHtlL0XBTOm0jL8N4bJF25lOW4lYaBMFFmkJ+icK+RK4rxunelShtMp4w7sKT0iPJUupvPazCgqBrILQ+w5hrEelUC/BzTB+8vetX1LjTZH4qmA2UK+wx8ihhkxq42cTD30NA6ZGm7MId+oU+pzHoroRIys/Kg29mQI9tp5jXFmJ5JFXzD3nMBknsaq7+GzksPhjGxWE7vU7E+nVS2+DPCymTggZ6+apUeLMnETySaIrcJs5WlGRQ8VdFFdceyYphaD1vDE2/jQfLZS843VaM5To2GJKNTB8ahkUufp99qRhgjLH9rdauj6XFi5NpY6pdWoFUjyYjdzL65SWRB7krgUhfqo1Hko9p22uSPvHexphbwmtDpHDCJePdQ4DE6NnmITYZfpE9XCunpJf51XsHxmjmSgKC8Vue3vJQmHjhPHi4TOca7xKSNBUCGnxd6k2EnAZa/AMsojwIEy4nnRLGBvoffCJj6XOxz9GKTfqG9LqKAquRhED4qEaOK4j4z8lhtRUULu90brXKpGh6YXkfMQd78T3mrGd+l4lJTTPIyN8J7pbvZl605qqRTtkZ15aCqbhNcVxjUmW8TQJHvceaeevj4rHVXiwnkcIsm0Xrb8epXntcU5JThUBKs9VCe32wPZScHsp1ub3WueT1v7w37u4vcimWkHSrVP6wxLabQtz6SyC6kEE1MQH19K7LOrJNAw951QaeuhU6j95GLIFnUvJ3+liwbZbfNHN4YLjeY0Cui67fquS48p3wfoZIy71IG019tGIrZtk21cgKUwjbANaRxFszJO0Sy7TcTrwfvmhfemrz51Oc7M302++/Eq6NqOv1pP+0r/976QfUN/Nmmr7Dx5I7775djpGkPXY8CHgv8F08XtvowBu4yleJzF3MK1MQhNFMKyY3PvYo+mXXvxW+rlf+Hn66bDgMDK/8cHt9NL4VnprklgbzLl54Lp9MOx6ueaBcTLE2X6rsP9W9relM189n45iJW/ROuNT5x+miyzVEWi3ssrmee5Tn03vAA2O460tA70dIpg/3AM7qn0pPTg2RDWN2bR8cyJNXf0grc/avHGR7s60/yZ5eYwK1+7WDTJst/Fit1Gkq+2zkDZoJ3ESWI5K3zIgmwttR2FpJWgGqrAQRkA8awibdaBFK6gYw8LIRWHRARdoZ2ETOnsnCovK5ht6WA3rrS7UqrxCjZSgsR7eFtbtOlTuTRTXJoJjE8u5gzVinT4LckiQURAoDOO7IXgqFJgx9hwCz/8iRSGIJCq0LBBz3bdMqoik0wIBGtAPG19hHcLTigmRqRNe4RZxkx4rKVCtwsoL7SawYhBsIkStQWn+Xk6rcDyFtRWuXz5fZ9Cd7SXFZwrcFtZ0KFAZe4XwoXKIR/YwsuDJJrPj0fOIuTJAbF3EsM4p02MyPGjBIobeu1cvUR7raprpBFmQ4g4hQ7hwq0d4kOM4lAJJxiRiAOYanHmOTOFQcQY86Pt1DpkT/PdQxJFzFLBdNeczPV+CiJT8LopCty9upzvv3UirV2doi4MXCgtkkPJrXSZpG1cynhl9ibyfO2xDr17Cht6duAw5GWmUhpzbeKxjFBpeBmYmKzgUujT2JejnHVbv5144fnOF9qHY5kh2XWTv2OzRVJKYryI/HLdIaBhpxM71g63mMIOSsxLKNjD+fhTYyUP7iWHN5S7nxNl6HnoiDT/7qbTYf5DXXN/5XgXr1ARrFVb0DSuwVFE6de23hHXLus+kiUrl9v3q/ewFt+72VPZSWHlMWdn5+GFKZi+FVWM7dazVHvHcP4rCap141y+/F4UVlUrK+qxGXR3fj6Kw9lJiTSO6Bde2UUuw92+9vb1qTx0CrxY9DYtWQw9FM2rRSryJ22+Po8RQQh1Uu0bptJ85kXqP7G+xm2LzSpU1BoJgMFjZS7O1XtqR9G7SZfbs8XR5Eg8FVlwfxxgitjRx+wYwAcdcptMu1PJRYmF0wE7Hoch2QHLYWKI7EfXCTO68bbttNptw4pLdSs36ppXE4vhMeo7ci6dPX0ARLFGy5VRqW76b+havptV3r6Rrv/MdGvthgSEMhj/9sfSrr72YfuZnf4rA2kJaptr8FjGm98ZJ+oRo8vjzn4N2DutocipdfvmNdOP9q1G09tX36BXGOO6OUoViP14RFt9f+nN/Nj186EiavTVJmZOD6fU3KdkDYWVs/8l0iAZzXV0mD9tGJFvZJkoGRZeA8bmD9mJaSjffhjb/7ntphLqCZBOnCZJRDyCwro1P4v2QW7F1KX31UyOIaTekAn5nhYWAD3+b1d/wsEJhscdVWGvAOSYQb3Bf1ylBtbjRR3+oUWJsVC6hkve6FUmAWUIYNdzvprWYPRgZlrlddvS4tTgnEPKmZByYhRvCOvMQYfS6sKo7uc6cYCC6lSs5B6JVPbICFeomKHDDoi7xqBDK4THkunk5QdgjUfE74jsWQRbSI4+KGGA7yqmDorPQz/BuiZNYA5D3FQqmF2S4zHYlJv0q8Av2ZABeD4vz1XhQTrrNiiFgyVqLLiBKSBmh3PJNcLq68SLCm6lCz9uhKxueXvbA4v/MiUrckjxrZu8jMG30eGd9Nt3B+79JSa47wMALpC+swizU8zLUsm2wl3N3laLPpXBMVLOoXl9NKA5hwdlkoIVKVom3PMEM5ZoSEmxJ1svm1ZW0/AHpKXdX0n4qngzifXeJoVrXUyFqgBuLxzELn2VjNBuk4R8E4QNDUAWIwhnWw8JoPQjhaQlqqqxOGY8aAot4WJKnLAbQjZyJXCyU2yxowiLKTYLGJsZa9QbznXHd6CSC3pg4z9iHgXNnkQPLEl24f6uEID4Oc/cu0H47xQpmidV2P/BwOgwsuDh8hLlEYcVoRQK4p5xTgyTzv3c8glAfRdhXIbuzH350hbVbWTUNzHtiWLGes/HRjNvsGW/aw8NqmUx1zzaU74+isPZSDk3vqDUH/xIeljU1fdSCzDUn0nP9KAprLyXaVFi+H39vo7C6X3gX43wjDVK26DGSVk9RuUF8+TrC7hoCffMgBUGXoGQTd5L5s0rGOdl7qUtSgfYXdGyZPcFUgVTRhvcwsPRhOrx+M53tXU6H+6Cpdi2l64t30s35u5GHM8SisfPr2bMPAOHARiOxcoR+Qgae5xB8K7IGjUOBeS/D/rsLbGb5KEsArVkSijNPUwNvgbJKq7dm0j4YiQ/RBPFPfPX3pwsojElaevROUpj1ez+IBfqhFN4HT6R/8d2vp//sP/0P0sTFD9MrKKXz5x4iT4bs/J6D6RjEiLmJa1Rup00IUOYqHskcDY1+7Xe+ly6SazO7fCkNUKX95/7YH0k/9ZP/BgV0Zyi7NJJef+0d5ms7naHFQXcPhVNJ5JpeuJrOUO/MWMYsnoi5aANcH/hgOtq5lu6+8wYwaeJzHek3Xrqd3qH0TQdw0VeeO5IeefRs+qf//J+kgwPz6U99fjR1rdGZGE2+Rcv6yCkpAjKe9a5aHhbwnaxABBK5hLAD9biImcCMIukgLZDsvNBG/Iraa8sd0LijhXxDC5ZVc797jgCMzO1YNjtrSzaXIkGaLedtU1kRp1i5eyf6fK1zf2Rutkn7NrYjPTdibzkhXCHm+YMBqVIxJqPyNF6lxyN0E7UECer3A+9J6CGhu00FRfB+U0EnKcGqDFEVQi+sQTjIRnQ8ItZUPaHybEJpi7ChYAu0MscpFGxRgcA4lpUJ7BFWvatg4xVqfa2x6Pe5PjIP43wbejjuB72gAhdGPpUkBT2w4GeSaoBwp883RXKp+g8KMb1Koi5x0VmMPNmFrJy0yZrbQJH5raygVGQMtsTWJBdksczkCrupnJhXwqjcD6BmfgaY3B7Wgkbd/G2qKVC8th/4b8tO4QQ7I38vvBs9xeJZoaw2uH/5yIFjFaZahi3N4YsyriihkYPA7Sj1kX0H47Mey5ig9SDnQCQsSTQIccKqFVZbsCDyGop3Gbljq5FQlOU6QmAKNfq6awwDqIv392GgqLAWUVhC0JugQA+ffgDiBR28xw5FaGGxZyydev5LaRUkaAXylTlm5oLpSQv/qmjDSAlj4t5Hk5q94z3dC/tVpbKXgN8Laqu07ybhRYJZNXTqcXy/tvCI6y/KKBfyvncMu6nmFUq974LKcXbH5VreSuM8cYaGtxl/CiIU0sduUkacq3jDMXYUVp0br7nZAqXpnTbH2BxXi7bfGHNTgbfObz+so//lP91enrmTfuLEWPqjp2mCN3uFYPtq+rXXPkj/HNbQBxRhXOqFrmrlP4TTiB4EMMYYdOxNvKPONjhYQHo9VHfoRfm0AwceHlzCY0IpwY5aweqfnJhLtyfA74G7lu/cSo/Q2NGE3P2jVBMmuXKR8kE36ea7jLAdZPERKUm/9Z1X0w0s+N5jR6KoqGVSBtrpfwNpQcE1jhc2Pg/UBsQwCjzQh6V/EubbI/sOpVXyie7iqSzfnWNDkAfG2l/ihvSjjP+bv/zvpS2gvPeJUT3z7ENpkhImy2scnwB8D4rzre+9hadHd1MstgkgxQMowp/+mZ9JH96kmzLspvMXHuZaJlFWeH7kkswzV2cfepypJtaEopuavUVV8X3p0nsX0wIU/ENHjuIMIjQGtikps5IWbrxHMd0p5msw/YOvX04vvwNcOnAoXTjan77w1P506dqV9MqrL/H3ZvqTn9hOB/smcy4OJJi8rsINyB6WAcvqYVl0N2qbWTkagYDCki24Tl+wpa0BlJRQIJANeXNLKP5wBj4Co24urIgZBROgeCAKJC34qMDgJ3Ng2HiH9RwzuaJQYo0nKsDxyGTUmXAbvbsimp29toD5omtuhrmsQ+ffGhoaLZIjTOg2sXZL6NlqCFqpCrhcD6dY/1mgNhkpsZlFzTSqs9gtno/j3Kl+H6+Hw2qOUoYBVV7RfC+8razAnPIKU8a9KMqrVh9AQsZnVEehQDhWZxGSscedrdjosjEdDwo3FD8sThSEk4WKgvyDskII+DPVNk8EGKKTlcB5T2WYc6fKWDMqGAKmG9Shj6aNqAriRsB8wGK9rMk+fsAGolnqGu1mliHRLLBfpm9Pp7uQg6IzrQoIj8Zcpy0WkPlQFmQ1hhWGRARfQmuFp+rUbzBpG9yjkQPUUOSFQWKGvYQB4jq5FzIGTYI1Lt5PzcYBxqeXZQ6l/bOWUEwrVpcpHRtijgqsal6RZaM2UVjGeIeABK2sMbMCImK+1jytgB48TYyMav3EfyXYLJAXeuTJz6W2M4+mRQhdGzZRjLVifpukGr3k7PnvfuwmBTi/tfbgXp7C7jjWXgqr6UW1lFYByrPM3xlHfb/5+m6F5Rj/ZRVWPV5T6dynxLJguWdKQmGV9iZ7KazmMYQEdxNGqrJuKp77YMfG9d93QxrKqy/sAeAAACAASURBVM4Ne++Ftv/5V/6X7Te+817aR0LsTzz7ZJqeuwFO3J5OPfAI+RIH0qsXX4ZcMZ8egkb64fid9Pf/0T9Mtwgij40Op49//BmsX4gKByEiEJvakqKGpb2GgGkHiou8m3k6wL5+Ld19azy1z0NrZ7vJ/tuiRlav7ejxyuy11Y7VrzZe4nXbPSwSg7hEYPm7qK/LFBBtg9wg42gF7697hFbuBykjRRykG8u7G++jD2v3MB5PH/DSIhvSvK9lYId+WEz7+vanI8MQDW5dTqeHCCpzzolbs+mnv/hZGi9i2U61p499kuTe4f14UhZwHYrN30Y78gUgmyEUb7uMKhIjtehjmbFBl7D4BmEp2VNrnfc7ITJ0UoljC+bjIsKhFytvBbjDTSNnsgeFyQfB8+081UPy7ogp2WxY8rx6FxnXHEVRDwQZYmD29dT1xt9N3fTQ6sHCrnh43kRZZWWFpeKxKkButGflDdNZJL2sEtVfQWEtc54Vymwt4mEtkABKowGUTW6Ct/ux18bLVR8zyy+fPOeGRTxABpaxJy1XX2NeWm2+i+CKxRswSI6LZRgykwJaizg0S/UgcxXqeM9qCdaWC08sax+/V6pxZSjJ8zQEQBAQQlllr6H21YrNXrzK+r16/aH7dFyK91S9raiMICGjeFi7/w4IsdXKosBLoUSr11CRxgwVZmXDd9StXIvssg45/HqZVieI24pAFq3g/WjOx3pYl8VpKSWZcx4/nCyLWnlfIioYxY+Nm0UrEufEEmk2cwybwmRh+9sZKwIRUY7zuQXg3MsgDrfGbwaBxvdUolLI16CUb0Z1cScnbqaAYz6WfqJjxWsSEoQeARGkJ/UD+Um2iH54wZikmSYoTB8KdJDPmpNlixVCrZCA7GKAn6YRU8gEmcCC14fC0jBas60Ia7XPShp41pN4Vuso8m3YgyfpizYQShEIHplyl9JRY2c/lgaeeC4t0vJEIoimiXHKDfZzlPayms69sjkv6V0QXb5/mWGyG2prelh7eh+NTdX0ruL3orDuURoqB+Hxsm7q1/fysLy/zccP87D2apmy25vJsiQm4F5RoMI2D01qfyRe7+zVPPZsKMbrzGkQtIwvhqLfKc5c/256k36nef2hiBvI0Y6HmyHF+sMefKHtz/+3f3q7B2bcAWCffqyhFWCALqjdT33mS+nwGaijULsnb72a9p98IP3CX/yrgEs96bnjR9Onn3gsfe1bL6Vfv3wzdR4fTT/7R7+CdQcsZP6FVpnWp7kXc7Sbv00R1m98Px2m75MVLJQmpkLI9BL73sTy0X2fo6Yd0jpyKHAO6Nbam2YxhK/D6vsuGPs4n5sDLpkFutwcoB0G8SCbxmnVDZKkOxSJumxQoEs9qimqaS/bBwYvb5jv91MjrRuh8AjEkR6oxqdYwM+ePAvTsYs+M0+loUOPgMsTAwGW6SGHpt/eNXhey1it7MSAKOdmZgPWWKUaci9KOZoOlpsZHVZlfHH9NmuzDph5HMt81gVpfcUNYCBhUYup9gAhGh/qxnOzS24PsbYZk4qBgY5tj6ftF38xHdy4SFzIkk6ahiaWhqTJYtrqz0KCKEd7Dm2FBMF6JS3BROEV4hMLFLpd7MRL7qC6xTaMOeDTjWAHIuTMAt21uaJH1a5HWJP5jPnRWqlZedwDU/peE7bk/Srso/CmAl4FFsugbJK4nuy9RA29OH4+Y/zWgtayIvAnZ+1n+CnguxpfCtZSHmMWEDvjU4jeZ1uHrihGQFWK5TtxXSoF4SQVlwKvKLTab6leexUEQcvWK4tY3E58cEfmZ4HfoiGXa28KjCw83ah5/E5FHXd+9tpqXkv+2/9iLI3r9nc73QYDslxjZYA6fxo4KiUNjW9+47ejbb2VwIX9HeMya9LlFknpjkUNKI0/FF4prgt8f4B4rko0GlwC/fVjxPWhvIxbrbDe77CvR0kqtsXMKPJhmXW6jVE6z/llCwoNG1LQUrd9fRA9XAOeXK8ID7CHCRxjP03M3qUoAZ/jtUOwQU9BcBqnXc8glPo5jLR24lcPfOoLJBCfSCsYsGsqOj3dIC5ZKzIbQbsfzVhL0/O574OtLZDvRPW0rMiz+1FjYy3vQ2XlvS13M4R5Wen53u2s27jtGlxlr9XnphKKe+0YSkx792ebyrKOrSrrvTy6e/ZxDMx1taM0Yt3G+spHy/BqqVJUPldf3zMuVr8Yl7lzbbGCy98tAzZic/lclfjCnXuh7eM//xPbY7SdHqK/zDqFWo29duJhzENzPQgD7w/8+CfT8TGTDFfTt1/6PjAbQpxA57CJxDQP+4c0txuHZHDmYQKda7Opb4CGhJq/UlIR4IdotfEpBGbvqx+mUzB5OljwdmMNOiajMQdIl72fAPoy2ey3b92OjPqw4lho69ZZg/QwB737Ft7RiS89nwaefTBNkIul4BXf7rSNhSWgUE4LwDKLS23p+rU7UOHH0yKxt3bYjmNYacN4QKskI7cR4D5+GqVM4rAkj3Mnz6XBzoPp5Mkno1GlRf83SEhel8lHMc0FFOLIiYMZUuB8g1y7VZQriy4qeFjEszQ3s1ClrQ983+z9rBYYp6V2RNDD0pWAgt8Fe7JNaq85beSrLHO+LVhlR9tupq1X/0HqmX4FhUxVEBv1RSNFLMVQ9Wp0lVW0ww2oTXx8Y5skAjyrRfKulrYGSSGg5NYWldnxrNZ537ptgStbDktucng+Su1KgLh/i4b3ordTFVFczc6irYs0NvDuOFvZ1EE7r4sc4RG2q8esx84HyXMaw9kRABHjaiz25vmqBedrTYZja4Nz1pYFF8SLwrYrirlulMqYDMVRpEiMLsZUkpaLJ1VxehVBHUsoMmVsVWqFNGJJoaAIl+/uCIXWBMb5WrGFct2OK4RoVWiN29IUqPcImfKZewRuncfYazmnKCvMHF+TWGFX4JdeepHz5X5NszPTxWIW/bD4r3CuSguFFdawa9GamcZeEoxdYHv2hcpmDQO0D0UxgKclYcQODrc43rBtKdjz+4D25oAlVVj0D+X35VxuyPGFd5c7HjiXrgMZnhJ3evnsPquWM4YbhDCc52GU3zlixZevXKZ3HXsHQ22jZyQde+YzaRsCxjJtgNZQnO67KNNk8ppoQLlvzZX+oyosl2HtzFzXUhhMe8SD65q8RziHwtrxMCrEF8eKY+8I8n8VCqsqg/pc43dN5dakxdcxZ7g7G0D3MPbC2N3Z+1Vh7SZX1GPWavW7Ide95v4eb6xhWbYU1jYe1l988untJTHpEVorjBJjwnOZwcJZwnVfgy4q7LaF5wRZOB0UKusaghaOt3P9crrw/MfSr7zxWuqj+24nycNDMKcG6UlzgJiTuVgjCPpDQPPncZymf+Ub6QFyPExIXbfGWhQoVRgAt7mIFGEIhkXiHZbGzzlC2bU0FaQLGGGW+n43BtlsT55Og0+fSwuQEUgThjmEdwa0sIgntaVnMbGQvv/yW2mU4r0EmdIAMN0gLt2oNfvwgLpp9dBJ3kunFQjwok4cOEnbgmPp3BM/TqeCR4Np1odCGQBSHIF9JkPNFh19lvIpLaz7oKOvonz1Jg2GR51ENzfX14MAWIv4EIIWRd9jEz6ZdsJl0O+XgO2W8YiMYwgS5fR+hCKvbQJddKJQB1cupoFr/yx1zHwHGJX0AQgwFTJryXIhC5s2GqsisE5tAuIDh1FQA3hTvTxDK8ZgWJEN6H8heMzDCcZN5J25e2KxhTXPXYmE5gITVAFY4JpQOQVeitiTGzU+m4V8VKwodLaqjEIBFEvQkwVc4OcqH7coqh1FUZRKUS6+HjBoEeq7BXQV9HENZdxVIGQgIyvK+zyr5o5R2cUw604sCiQ+s5MjFp5TeE/Et+x5JCRalJp9hGIdW51DwkjEwYpS5hqi3GOBN7KHWKz8oiCrNV49rR+msEKYlFyie+GqPAPNOWoKkrxuLMdkMd9cEmcD6E/k4LVXXw2Pqpt9MTVFPFkGaCSRu241cJhHlZ3QjwqFMXhN63hYB1FYPZYhx0NaYT/3kqQ9ANrRjQxZIMZ8neRzmxQOsF4OY9Auo8QotwypiWaOEjsCetLgyrlsKq7qYevN2QpG49e4cR/x60s3x6M9id0MHn/oPC037NBLyMDkYiDwAxeeS4OPAQsOUc0dhWVuaHcoLL2sTOja/fhRFVbTKMpLNxtZsqM/6phNQdxci/F6wxD7V62w6nju8byiCMHOWm+O7Z7xB/IQH7xn3Ub4oYy5eliBXDQ8LI9TkYgdZu0OOlLnrQn93WeEFfajn62oAIv+hba/+fET2920DOg0gZKAtsmta9C5VhHsK1hJywTBxZzdmDN356Gj6rJvp4efvpCOPXImoVrS3c158iS66QJLIUz+2SZEBaNldJhSDetQzOdf/H46sJR73LRFGwElKAqMGJM3yjI80pAlSM6b/0XCbQ/wngWbZJet2xTSgo6MawYSwzhxrcmjQ+nOoaE0xd9wh/hcJxn6jPTizcgfs5TU555/LP3xP/JlOndSVPYI9eO4CdZ8UzB3EZQ2PLJMntcMHuVVaqddoQDobRTHCPNxmnySJ+mDNf7W2+nh0cNplGuZopjuFAp1lJYKh0gWllZtryOrF3TYbp3vyCyzlt+N6+PpKOWAVGJTtK0eYQN9n7n4rRdfxwMSuhP5N1aTBd0g82oPnx7mZyhdT3/8c4Pp4aMQFoh/tdnNOCASKpLgZXGjsDb5Aebb6CChu3OUOWIsGBUrBNlXmAsbKK6FQlvhOhEMESvAa2U+rdSgUNKpN+iulyjUaW22UERuxBC43KtoU59x5vCAhJ/0FRmPVR66MUz0wCUnrCPkZIhF/lJsyLw5apxrZxMhoJqeVAPDDxZe8SwieM86qJZnFSwWSw0vvCjglrfmaw3FEPh7gelawoZjmw+0G7rL3kdBZnZJnwo7VqZZNN9zPopHFRZlwwMLD6aBEgUUVb3UcCuzcizAR/xePd38XJRdga9C7cZ/5dm5Lcerz/d4VmX8zaB3vaSoHlJ0s4bjGnMxBdvuJorA9hO3b09EYYA1vK11kIIAsYxl6C3qmZZqIuaHrbHOD1B/c4gKOGPDfXSaBjJk1/ZRyqyf/bLI2rpC94Ne4k8DrPEH9h8gxo2BKRwIVD4vmzS4MllhaUBKQ/ERQE0QTVBanHcYWbSf9hnjdyZBJnJO2Sk8rDUUrS1KuqCyT0OCGj37WDr2iR9LsxQDWIOkxYKM2oKxhgLivR8S3C3Em39noZvLNO1WWHVdVIXVVA573Y/dxlOFBLPy2tvDqmu/hSaUddBSHO5H2Yd1TTWed78Wgc09FNau5Z6vN+g2O484VlFYdUyO2bBINYZa67is59a+0bMs+7Uesb631xoNYhaPppEXCuvr/9Nf2O5FUA2RANyNcLIZ3Zo15kpdk20WZDtWeqdFaamxZ+3bZQ+mhcjilr1kp1ErXvQhSCMXxd4/LHaD1WLiI3hq/bjrI0ByLsq1SK601AqwGVBfUJwrY9oZitbMVI5GEJqD0c0Co0gQdwWaKt6JVr7VCxbx4mapz0ZoLFqYCH138tNGbcRNFGsnB+3qWoU8YvIt0IOQBddj7MawtAFvC/YOArX1K+RRIrOca8bFw3mGOdZhMPl2cPhtNqKKx2fJCuGmeks5v0PqwvLrJ3G1nTjUCvlWbZb9YUf3MK/zMJn0RRYXIJBcm8QTZCEA/blJJUJLapBxFTlMMCk72Zj76OTw5Ck8206qd3Cdel5tnVDwO6hrSDFdlZP1ABcpWGoh2zUYlIKPW9yrVa7dbsO2GIiCooxz098Zt9MU8Qg2fHRp5joWII9YK3IMllc2JAosUeAJhXJw2sJCzfEVH7bUXqAtySJkmG67zPKzQDK5FrzFTPuAfTyh8YbwPhTwZbMEC6l4ZvU5YEk3ivCT5ygCed25L8K9WmXCSAb1KywbGyg8Rcem95fhvIC9uPbwSFrwmBJyx4vMr+eE3ExvLydrnTOPtXqV4SWWOFUo1wjmZ6ipvlfzurJXZvi8eLIt67QoJBVdUWYtL7GMOwRLSLR7A/ItiKTlahdld7/U2fOV6CRbvOboE8VczpKmceP6NU61Tev06fC27EGVy3ApqHYUlnzF8KgZ+xrx0wOHjhJjWkmDErBOnk43gPWt0diFcaWsuAYbUSNmmH19bGSUdSxBAsYsY5iBWq+y0eOT8r8u4SLWlzCb65DXkD1WvDDhfz+xqgWU6U3SJ0wGPkl7GNu/rLJGevB6l0BC2vcdS0c+Tl3BQ6fS6gBrOmBBEZys8H8vCqvl+Ta8DO+5JK3diuD/D4VVb2hTEcVeKtZRVSQfNZbabfqe7zfWUUM9BQqSFWo2oOKYBWHyXsUeUgM3jM1qUFZl1FRYdUy74cMm/N86f/Gw7lNY//f/+F8wBjDl0LzABebMICCtEm3CozXATCo2x0Sq7KJMQCoLOJAehHJnBDL5qr1nVCIs/HYE7xCfUUtKU5bIsazlzsV1oaC6LTekJaYCKDkvWkuRo8Omtz5b5HMIR7gY8FqEBaq1r+BV0GZGUXHLA/RWGTnJHMMN6UTinrWjuAycC1d1oiisTrECPdZ6dWHRyeRjQxq7EuK7a3teq8Tb1gDPpJN2FKsouW4WvptIa60HGGUAJWUrcO9lFtDWSsNDwtvs4zsBuYQ7QmkZhLdB6ahYzT8D3CvEvLo4TwdVJ9rwZvvZmD0ooQ3gQZ2oBOFllZJZuFfoYnOSUAAoJmuRe1wLgpr5H20zGIXxqVXrQOql6e2pMNjEC3iUt/EKb43fSEvcH1uN92Bs2Ho8aMZhRduCHqXHa9WqCiqC08oLzmcs8urV8DwsddieXsQhhgiqW+Gjk+uYJ77nPQ9SSMhb74heZMbpfex4GzmOFSZaCO4C//laeFl+J48ovlq+7zoJ2MGXivBQKIpj6O3pNfp6bBg+28O1WYtOAysgyTK2UGgKy6BRVxCxocyEO4TEHJ6iuyiQXEIqH7sqpaD1F28uNqHQXSGERAywwpyMubY4r4qtOR/N+alkjbrZWxu6/LKXUNz9md1/u0dUEDHFmW/CPZtL77zzNlcIuoLRIWnIeVSx5UrnGS5WOdhIMeZBEhFb8QA1RPutrcn3esnF6gb+0+NYxpDZZH2NQ51XoY+yfw4CsXeyPyatloIxOIVcWGfNhhLmPFlhsUOUkXr2KiwKDbRTsLePezrKmu4m3v0+ylWDZYiCuwdp9zNF912L7Ap1z0EMO/TcZ1PPuSfTMjl825CmOkSJwgAy8tD0G3ZmZy8PJc/Rjofl31mI7vhKHlc0qHmPmoqjOf+/Vw9rrzFWhfVR42++vlcMa0+FoZTiwGFkalRVpRUykTQLUyFcAhpTReHt9gQrIlPjWXXumnNTIf371mjZ5/cprF/+2//VtnCQb8hy0/oS7ogCpAjf6EoaizsLm0ArhAIQcj3mOXAxwVxhA68IC7GIF6CVj1IvbBCh7Y2do8OoDLnYzCyySaqrDxIPskLzst+JHjHZ+qkBTasCKIC6gABDSGHJabEZN1AMrpjbE01n62IqwsaqAgjoWGhsFttuxyJhHFZ2DoqrCtoW2jEpeloeh6oCUfKHa1GwcDitiBWUr77UMLlowl9RHNYYBteRW61TdcH4FTdSoexzhqdUhlY4wLqXVBEKVk8nJ2ZG0zU2sNUm3GRObiTUFgp5MLGwKkNIBmXYCtj6Y7l9uzfdYLmCWHndS8xAx9fq9lbh9rxWwhb+w+aMyvhjbOxevOHbEzfTLap6SECJmJWwm3PFtehxVgsooLUQUBG4ijmtglWhEiWIQm5lIknQgC0RZNdUxhsws1BMwIklabMIDQkzlTXY9Nyi1UmBNwzAR8XmOHMWmnrF2iK5TpwwpgyzmKFYnAPEOfJQUcCwOLM3KPScvXvHb/dbyT6Oy3sca5pxRwHc0JclPmf+TlCrLcqaC7qq3G9N3Er7gbZifXqdrEkNoh5LO/nPa2RNhDETsRNDjRnoEsp03azaoZg1nDWGld4h32ic2RdKIIxxOUb3jfvL8+gprgTjtMb0nNMdhe1eW4PpG41TLcEUMDvHLHX8bNnuujHGusp1+PmWx8zg3vzeG1KCQkHfIXVFYbVKpYmIs+h4l3iWaQYxf4zDtXXixAMoF3KqMPRmQDdOn78Q57xDNfUu1ps1AL13wyibfRirPVDRryIDOvG2psnBXCYEoGwRsbDevWs/7LyIq0pYcQVwPRiqg8zdIche1yZvRXmnwaHRdJTcy+tXrpG4PBIEpjkW/YGHn05jjz2fFoaoJN87FPvHNIAg0MSCKpq6WkAhe/IabxkBJfUi413VOM6iNcd848N5X9hQVBSimnt8JSu1vR87cN7OOZth3Th0sAQ9V6EsVeSjjLFFaW+8Xs/mOLLHvjOGgN7KPW+BDeFBNzyo+vEi56ux6JJTdkvu0vPOBiEyzzi48cxynqYB1QotFKsollGpMlLH2YIWdyk9Ab5I/Sj3JaZZSPCf/J2/uq3H4cI1+KqAMXdCxaOVnmGWXPZfYZ2xYNOtLD+Us5pVHm6scrdDebnJTBr0faG9Aawiv6NA1wL3b/Ms3FzRqqEIMo+tUPBCasa0SkGlOYQw8nNO1ireSaUSr0f+EYpBSyAsgpLwGROVrbeq7d0A1bp1LArpbGFkQeOxfBSotyWgrV8WSkqvzU/z2U42nmNVkIn5+wibX0GoAqtKWkgtXsuCx9eN9QRMq/ehIhfpdK7D8teyKe01FFh8TMizFXMp36nXVRmJPpuquwksK4y2irckpX6FazLBepoyOfNschV5ry0gOKb0fHs5xX12zCWYX1lCzfvQXFwtenexwOrYuolbRHFa5irmq/ye93aDARVC916oq3WPVIbFo/M7XbIrY8WWig+WL0fwOG7XTqcKKyjr9GEjJuLaOknlEs8fhpiCdvf5645tvF4tTU+VlRhrQqgToavyGQKOUuG7/hbMB0QJatR57SpBPa5INg5lhTIzF5HrNGUhYl181kRZ+27pYQdOH+s+C8T4Pp5AwC3Oa3nNe9m6FhGQMICE0BxoFiTBTuSP25O3w5Cwc21W9CosUy1kpipkjDlgDFpFhvWiweKxp1Au33vjjVy+iQ8vQEWfBRp0/2giBkGwkDUcbhhjemoYRacffIivASHSFWEZJOLQsZOwfgfTArVJLdJ7m3bt2oEHxkaJFlCzkDm8gce/gVyYQVlZmsnjaaxEcnTIHA2XrLCcly2kl0oRThhKD0YgqS43OUYvsbLTB0+ka1eup74x6p1ioBqVGDpyOh1+9jNpifJqK328LrlLoavHG8ql+chszFifZT3EXv5ofdNaT611FaX+85qpz3vFZupZfzSFtbNn4vO7FFa0H3G88XqNqexcl9+pMsJR5dSEYlDv2nt1zC1P3+NmO7ogFRp9lvAj5mlsE3nosaOuJXOXTdcdZZ/3T043aXpwjqn5d52j+lr87X0wZFEuqeW5JViCv/FLf5v38uLwWWXluUN7uqmEAjiI1klYkmyAylDKGLeaPAe/owFesTFkQdVumaHBPb6KiYsKT0ePDKsykkJ5uOFrTCKs8nJha7qe/O7mGqE9favUf3hruUCpG1SY0Iv2Gs3F8ncFuLCGFxREgDhuVlghiIv1uWNZSVLQ+5L8oHUcbl/83VusaX/3OoSRFBoSDryx02xKIUGtRy3YOk4Vq7+Hgi5CuArmdanAJdlOb0lvIZhYITFzSaEcvM8tyeuNqx6MAqh+P1PoYXdGHk0W5AHDudn5rvNnM85YVjFnnFtWpeFITiZ86aPV4qEYCQEXltyo5gaoi7O2696xSkvPYTdE2TsrnrdYolUo6O20FmJ5r7nhd7YdwgcGWKZkZy8lGGpMukJ5yzkAiloj9jqDJX+LeMknP/nJ9Pzzz8e9jHXZCLLvtqKbSvQehVoUsbRqPWS9RR+uOQfhsVs4fVFYvRhfoci9Z1rzoaSoBkk+YKwr/mkQufE1lHJZpQxR+VoYTMSP11gzep+RElEK77qf9M4kL9j6vSpKx6zBGddKbFRF+sgjj/C7Bgtwtlbxjt0fe2HZvnZ2/+X8ExMTsOyup0WgOZXUrfFxEulvB0S6zLgzg5V7KYM1EIZc6FTv18Ie3oeHH32MNQ+UTh8wMP+0n5Y6oxQdMHHfeHRUWUdGHKc4bi/z0ocmuMQ52zEApmhhs0TzWBnBXHEwECP52YK4BY5VF2xC9FCpwQlLQ7AP+2HpXqPijKLr7Ikz6SZxsy4M7HxPiFmDiDzwqc+nNZTncj9l5JA5Vh0JBmfsrPzIZlDZZ1VhxabP6+yHPZrrpbZQ/NehsOoo99pPzTSGvMHv9bhairMYTr+bwtLKNl8uEByh8khnyEn+zf27l8Kq8sPQQE7KzjKtKtUYXg09RGmuco+KoctOfKHtxve/jjzMVNfcTMtaolQiR4MGnMUCkEXkQ3htg4UrNLbBxpon4G5g3djOMkLDG2wBThWR3wuLruRv5EZoxYNwwUcfIY5vv5/iaUTJFwYsfVxBmS+IsjV4cEIuveY/0ak4LFsWoMcQIjRm440IlhGTFxWDucjwlvjVgpvRcpvNFzabFHMmQ+WrUK+CMFsLChKJCyqaTD8Oi7Z6cPo/xfoO65hrXkUpen1uhlUs/FGgDq8tytnw8DPBxDOOFpvDdgkw68zyD4hLhUs8inPaRiEqRug1aBwo01RGDa+jKiwhpUUEtcqwCs/FsJo9poFo7iHHjFYdMefZ8PA7GrBrYKGxWDTevE/eV55DCWkwaHU6gDBKdjLO71nURdnEgg1vivhkVU75BoZV74RXRR2GRQiHHaZbFQxNi6ueZ5t8sUgqLcrdw60i5PZR6eDDDy7Sn4xmgEvzXA8GF3Dwl7/ylfTQuXOhrDRUWsfMOyrG0fS66sapY6ibLaBOXow6fmp294AKoBgyVVAI8XVbINfrVxmFJ55LPIW3JGwZgtT33uJRFwAAIABJREFU/Vyxlp17zxCCUSOpJAzH3HPPgfBURJWZ6LoM9mUAAtxPvSyuOXK9Ig5HeSLQi2OUAxsGjYhuwjr8PNe59xpc5wvEl77//TejmahWy4cffpjhGtcjez+UpspNJeXeCstahEQjR9g8UHo+05Eef+rpNEAi/viNy5BXaWZ64Eg6cep0mpoxQYbvEpA1fnv0sPR3yFdonQ/sODw0BrV9AwLFLMfKVTTscN2mMRAGIefjnyrX1itrxLHsxjLI/I5CcLpxayIqyZyg6O6cxbkDXQUpogntIiSqY3RR2D71YFrlPO14/somDYoQtKGUCiLjLRA+zeZQdi3iUMxA3et1cZTn3YaP8ePmw/luGXG7vttcb/GtarDFEmt4KtXrKwL7Pg+rGNOxT+IwO8hEPWVd5637X2RSKLciM+/xgqo+87pj71flnaH/DNPmfL6QE66/8MorUlCQifJ3PXZVpn6nScRo7sU6L+EwhKO1g8jE9XSgsMbf+K1QWG6MEFK8brdQHyqNuMFufCGGoryqRRJylf9p6YZH4XeKRxR4pwtN0gYXmS294pIKdrgxoteOlOpSNFQCRGGyqTDE7IVOVAbGINzwKiSD/H7OmI4//j6PFZfHqxKxJmtm8uUgeI4TtARgnDvHi3INh1id+Tl0hfCMWHdWYGH7RUXispiKqxxlg7hZXqvnsoVCKFe/UxaRRkAEuF3AjkelqVXM9fXhjYUnGV5rDm6qSfw9gplWDDHmxZl3KkBkV9u5X8QC9jgqLM/nvZqjwGmFHq2cHZ4tAiggWrxnS/0sErsy5rXEPGYYspZ18tyWbXK+OIEbplhOrVwI3ml6dXWOg60XGyYLgYpfxzorcZh7IBLjhOXYdXPds0C9nhDyGD4ItUpVF1ZTqS7z2sMPX0j/+z/6XwOyMv7XVZTmV7/61XQYa75al9XDah5/L6bYXgKmxlVj7RbF23AI4z5U6MNUjibpIvKU2A+xN0KB1Vwtr61S4r1vOa3BkkS7H1lPlriYv7kuihAN72Bn2WZUYMeALus6G311jcV6KOtR0s+NGzegsU/FZ4xLL2GEbkq2YO25ttdUhComFVfEX6Wf50o2JluvcC8ePHueeDUdrefu0l1hP6SltfTwhcfTDeJU5vqZl2UJpqPQ3zv0/GlUOgM8PUe9zmOPPJa2Sfq9SqL+5ORNagQS77KGqHNH/HiDz5LiGcpow07JErqQT/tITp6igePc4nI6BEvRVJlpPMSBQeJYUMQmKLl27JmPpZELj1FAeAz5NRxxJmNcyxwjq6ZCiolYqHuxbPEQ5n7AF+4tGxR3o6GM6pqRql8fTSF93w3d9ULYHp5WOeA8F8Mo1mqRRX6lvh/ni/8ywaw+6jF2kI4cg9/9iJh4WcDN/bh7L+aFvQMJZtlXSG3WEXUdhcLKDUzv97DKmi17PDsKOQG9zmGVES2vqlyn7xvD2klZyfIbmfxC283Xs8KqrI8q+PxSVVh+UZabAtpFHnEDLEVjXMapBllwwfjjIjyOFqEXnBOC84nDYygCyGMHrGYczLIpVsQuca8sDEtwmgnzu45DgoYbKGjxeHy9enbmiGkV8k9qtpaTkFx4RCqKsgI1YPWCwgJRSfq6ExnuZ76lObiYLf+Mo+Z4lsdXfucFkYOYcVwn1LEIxTDmVa5Fll03QsuWEl6rSjYEgcZAAztuWS4e00VXgruhqFQSejtlPmPOsu6IR4331ZhGhQIrc6eHvLZqlVuWyhFLwsjVLUwRYMNa302ISmZceMs5wJ+5FRmPDpjXH2clCADZMtKYCXiueDtVYVXPYzPa45Y5LYu1bowWY67OceNzVQg04431ONLlc16QBBbYpwhmixqfOP5A+ut//b8jSZVakracQUGfOHwo/ezP/myZ/2wI1c30wyze3WOuf4fgcBbLQmk+N48X3lWprViVVjzXHltlLupYduDhHYs6lGgIyR1B1A28JSGkNZ6i6Kvi2hlnFlD32vmyuDK87iMEqVa1BXRVOt5zXrckmgSJeZ5XMIJWMGiiVRDjWUSB+SEh5AzRsZ6jZBkvczwIfuk4pIsu2pCsEVfqHNyX7i6upwfPP0JJJtqmYMCN4HHpyR2hhFM0KF2chdU3myZp8XPysScpPHCcljf2cKNJKNDkNdiKy8TPQP54YLRC4rKRqCjJBlXtiWRHpwRrKwoL9qOQjp+5kKaJh60w7ofOPsJ3yZk02fjs2TR04DDrti+YtStCrhZe9n5oZPkjbK44cP+rjBTqOfx9z/ppCvXd66EqrJ04eiay/W6PuF/Fk6jGRuvYH6Ww4ivGbfNzPPZYn3ud3/UQ97MByX/kGBU6LY/Ma1HoMUulqGgolJAf2cNq7rX8dzXyds5Q5Xsov+KF7bX3JPrk6ioNg2F7+16FlQ+QoQsfTYWlgjCQXAkPvi/pQO9C6EiFJaFABdauBuZC68aNQQqZhRDP0InWnILUZFMp4r5n7EWPQfJH1DprBMuFPXwtJ7lmFpoTluNSO66wx1aRNCcwXitxq7jR3DOJB5Vt15ow7kcEfAMK3Dl/xKnKDa4KLdzWosCdfMe3xuYcJIEYtzIUjsdQ0Bo7UpHG/S6KNAgrCOLIP/EnKmGUWCADqiyf8NDMpZJFqEdXYFrnzOuS7eXvEhCcG+Nnenlavwb7A3Tid8cRC8tFzkIwQdigZisOVpRV3Cs9YAWdAk7LLyytPE4XUCVY5LhSvge5xbw053sXaZ2n5qYIy6wI5eYGr8ZSvaet41vpAINm3piKbD0gnhly2jqgMf+Nv/m30gF6JSnSO7Ccn3n8kfRzP/dzdACgTJgpBMUSzHvadZ2NlOx13/vYS6EFlBKkjzhCS0CEgi9rYkcJ6SEVJmKwB0mFKLFTYcEmFKJRldmIxdOUjVig96q0giiBZxIlbosHXUs13TNWBRtndk/cd01u+uphxV4xEdt4J+uhIVDDm+VM6xh2ly9dpJLN9cjdy9UtNKAMhJccKVh7Cv1NpPoqE3Pk2EnkAKgBymSDtIwFKq+cpsnpDIV151l3Y8S0VsgNPEyjR0OAJibPTM2m23PL6dRTz6aR82fTPDLDMe0jTjdFqaWpm7eQL5RBo4HpKnHJWx9eZhxA5phQrPw0QthAwseNqel06uFH0/Of/QNUju9Pk6RtCAuPDlM/0+PRobwXkoZzabNIIU/zTU3uj0IEeorM7RzxNgtmr3KNK+5l6dvOa0mzyF5ulOrkFuvl5nUesif2R0YY6n1poTm7LIj7PGD3esOAq6kTsU/zot153rUGW+dCblQPK38lK7G9FJYFGsIIa5zzd1Os+fNZYWnwdARrMx9fhaXM3kth+b1wVnhkwxuDQC+9MU+RUO/fRXnV44hrVYQkXInwamEJ3vzeb25LaZbyqhIxwFyVkAOxG6gMwDYhOTu4+jmDqVqUQlpup+gmqheA4op4Thmg1gt/CNkpcILJJMTIxecArqRYjlBezx5aRAwiwOy8x3eDNq6Fnytu/H/VnYuPXld1xe9k7BmP7fgd2/Ez74LaQEIqIZoKWiUFId6QAqHwL+UPaEgJFZUqVSJClQokKQ9VTfNygKo8GjuBJE6Ik9h5+DW2x56u31p7f9+dqVvSElX0g8mMZ77v3nPP2Wevvdd+nCiePATKb07jYKMxBtdxacxMUE9WU1KtCFuJ9oT4WqVAO1bj5PmR1cDmbC8AYe1ngW5jNGTsmJ/lOiOB4G9NPwFovXiI1CwURcU3iBmSEs5z40nACwOqa6FLvZlFIUoBpzlpKL7N4vE74YXrOmbIZ7VGzsjU3DPHKJ6LZFZqjkhCMb1DtqYC3s4sdHwKkBa9yobVhie9uj0xPBiC7byPpJzuMsE9AUL+ncSd2uCakT6ao70FW0pW0E6c9to6mQfZMiJmnpzGbuHMfEIB28PXGnuMAmc6fSxLMR7VkTTffOBb3NQewVp5Dp/46J8NH/vInermfVaxy8Q5HYORpvG2ZhPhidjQTEdu6yA9XxdDWsGzhswf7zdoh6JkDFDVVkgRwvwNK530dx4Fz8pWUazMNM4tgKzrOAFA4EuyBQaiZZK1tvVbiTco2aoZ6k3eiqblNMqpYhj6cE5qjuHJuEJHZxVizce56HWxQHo9Ys3auJEsnpGX9TMdMkq39kUOTRUWkyZ/UX9zg1quLRptSRTyvmuu1zXV8FnxZdLUB50xt+/6G5UxqHmkdlHycVFafZN6+83J8H35VTXUPqpemdpT80rOuPnODw0viAqkhdJ6XW9RdOHhp59WYoW6v6sL+xoddXLsV0fkdcmb0tjXY+xhVOraxwRYl+Q9Xblj77BOdOS+a28adu2/Vl6XTl7gLDo91xVQtRiozLmef10ZWI5P6/fQ5DzzRGaRPWSdc/TYe+ghwEx75rzW/zwyoXHQa9olKXpZLzPJpkM097oXctQ+VrcanKRrl47odRl7b9FHbPtp7NjrjOHNGjVYlgGFsWbPmWflbdy/154bFOj5Gpfx+vKWgNz4e6m/iAj3KNnhPZZ/LgcDhkden/e46/7MRQOpvXnfP85MWubDaFXWYn3G+0Sy671W8XTG73KEtYphHf3Rw6rdlTdhwFKAHsCqXlumjVwLQs0R/C+dLFCIAjaoPJQaXoU4ah7O2XrOyptakw1YbKJW8q2MbJ0DDG8DsFBIDjrrazznlwMsEkNWA1ZTV73xE3ydUj1jwJqMawRYPre0FGkDlj0+AsQoKbJn9Dw5wiLXbSWdOiUpOopy21JGQRNzALD0u3P2oqhhktVnQSdJJJ0c2gPrNH7WJfU/8QI7ucBrgCdF3MSWTDwiAKufzyDgNSSjUGnvZGpyJIxrdCo5xEdaJM0ahU/qu9OMdX26f5No4/Wk+Fh/Q/ECAHjhi7oO3mYbA9zfXQbYbMhHUYmmMotjD7Amm89xvHr1+jAfnmet/RoVm9KncVanJv/bLw4P3/nuw6Zikb1187PDXZ/5+PAHv/97w6IO/SQd3iCNEcShoL2RAUpRUPzbCRJYc7LGG5SIM1Jb57+THWjPNkZXlyVYuWE1loePItmmLNYJQHuDy+twp5F4P51ByOcA+GQaom7iXbl3X8lNGxEL63O0/Pg19nD5fe+rs5zMjeFkjz0UMEBv8CJmRkJRybDzzBljX1tgTyapu0W4rEWnJBx9YXj+yLMFVJVw4RISzYWK+UnI4OTvg9ep0ax0whm6nGifbNy6a9ixd9/w6ptvyQsWe0L2pDJ36RtKuvvraob78osvyWNW2YvO23vPnX8ynBAIkkOM93NJsnn48L9LntToTfOxwNjeOD78+peHddqDwgH63SbJAeB8hpOcteVeV0um9Tr9+4N3fkTgtWe4cvOOYYMK2zG8SJ46pWd6Xd4XvQ3XVszXylbsB/KNoicGvUFHCJGwslHf5zRnJH5QinCavYKhyGYnvRvjirU3E6GjhsiitBEWgxv177O+ms+3UVJ4YcUP7djeNcuWzwQ2Ri+MSesUvlAtLk4qPcP7IKxR+vmM17Pe22GeKa1nRF19h4le89XGwMXp1qsG5E9z/9zMjsQ5MR9OxOm/jWnrAuZmS5pZ6bKXdh56UH2/tVpfjOpxOMUxrOcPPVgelrhdEgZIZEDItRjOFJJQEvegh51bJhF7knC61sSWEzKrzViJAIvKQHMhcG3mBiyekEH2Bo+iHXlYToPHo9LCawGw2pkY4khOOHAsKYkQv8nDQhm3ojelU0pltYc1dk3HgBVPaaWHtSzLz1YLgyxvwEp35GEBEsWAjwArFgcvAKuVZOQglhjXXeQ6KH4EGVmAQiKrEGuv6NAWJurYUFLEDtvSxhNzfM5xqVCSsZyUxaP7uluDnsmxQ4EKAnROc41lyc/UayWWFe+ri0oNinrfGVnZ9pAKcBEk6K4uA+BzULmMGcDiNfGeePaiMpvKdSFsUYq8t2legGF8/o7/pvmjVRCgAGWzJHN1TqnK//LYoeF73/uhgErd8TX+BXX1/9Ldn1O7Hh0CqnOTNsjDApyJXcgeXwGI5+WxwiSYygRMpfh8VIme0Qkw0JAAnP4HADBnvHySrua+gc5qxv+nTEDGGgoDcPB+SKYgiUF8rp+R+0IJdh9C/kY81kZCA0slYlD8bMVgLzhfvL+93D7FGEXmgHYpiI6zokgSjyxK1xQzzW+TnWqjwIkUubc98zK4KG5+XXVdRw4f9nXJOMVgRf6dGSaZO6mWbNtUuAvdBo3Gga1rNqhj+oFrRLPlXDpoXBJltumMqq0quD6h5AySmY4897yOMto03HbHHcOijB/S/7nPZqW7/0JxLOKkHFGyVvc6q9PKX3vxuWHxrRNuorudptS0kNP1z1CEryzAY2+cGt7/wT8d5jdfJU/rRhUS7/AeS1/MZP8CMKeoS9SzdeG6jdkyYA04ZgM4eFTF3HhyGDAyioijs8/aYODRHDtGJsvborbUH8aCw+jhS7JkT13Mz0kAEIbJRlq6e6DvGnGmnU3EUpAAhefkOHc0Rpsu9nK8v+t+hUM4GG0YOqQyiUH15y8DWCMjcQpYIxBsgNL9Qh8mUQxR514wcy4XqnnLGLHieayEFUKXRj7ZbzhB3XAgdagxDnGeoC2duObHTniGQnSV19wz8+yj/7BM/RADOaesMXdx0GYiuI4yQtnhMl+hCChprPi+0Cf8uF6xA6xX4lAUJ7IBFuWGI4ztXnNdb/YCrE4WcPaUJhQPkM/He8mDshny+VCVM9XmPg4mE5UgNArFwmXzIvSX+7Zd5iTd9o58B9zZMkkatDCEmnPle6qXpq8ZZxGVucGYy1oHHNgQ3V/QLNBIubSA+f6klduLSLozdILrevQmKIjVgMU88uK2zAXvQ9HYe0IFO0sxsTKu6wa0VlwA0tTLcRyiNmKSMxTjYq0UH2lvCMDiPqaBi4rg3qFTs4Zt/Xt+au4nc2L5hPLLOCfeaAlo07NkNLrom8xK/c3eouQLWretsKZQp/9OKzDq/lwAKipo59X7h3u/9rXhscefskEVJmB5uPsLnx2uP7hvuCB6yrKlsVA+MKP2VvDkAKW9PFFYBo7KZqXlkEHVGWNRMnlGAv3TjNNedxtU9fK8sBmrAwny2fEpd1vRPRbkWSA90LroB+7vzVnA5bnGsAK0qt0T+4PCWOaJdcIIYaO3BQ+c8juMSxQfhqaNKBQoRteEZokcMQ7GOi9Z5tpZ38QfMQhMaWrCkiwUWZ/XWJ7/1fPDQw89ZOaAbh6coXVG8kKikfBJi51mt/N6NgwJwGPDtu1KgNAs6Foo7hNqnL1u/ZVqGq2kjEUVGAtsjiudfd8NNw23C7ACeOnTiRV8Vmnq1HGxV86oF+erx17SCd9Hh1PytC5pbTeY3tM5eypW5pgTEnFOKDtxXp7Ve//4g8PsRhUpq9vOBnXCIFOZedukRI3QUVUaULqA55yW0UwbKjvBoFkWryhKlYgiYYcYfpYl7cet6upDezY8Ou9pvU4xpwBTMQj2qrX2xMZYGxt0GCYVx3fvz/JU8ODepKi6ym6gYdmHjAFQbFrQu87OQbEtxN+q/tDrX0rfA8I4cQp68DGOGwCCcdWuVHSss0QriSenEExpxgZF6159fi1zIXDnChiP6EPmAVnHiKWxAj8zP+tEF9uAL8A1O2AmpxK5zOzo/hQOA5TFCNiwotPFs48BWApO4x4XYJn60MVtjeNCmz8U7YKi1WRAJ7jGRENc68JZKvdJW5eFReExC1vKwB5W0UBtmU4oQTYNdRdtsWLpCmzOKk7DA6YLOAWXelXg+J0ErFbAXN4JMUUR/laAVWO1JVLK2gkUWK2rAAs7xZYd1pf+Ppu0qImHtRKwQh3ZKkNJ2Wqs3o8jwKJD/iSRwxTTNB7DOrjPXiVgoHDaaidZxnOv76xfz4U9Cd3HR51XfKnd/+i08hURQqxKU7aVuurNND092IWfslK5Hg1P2WRNBXZXFTzq1YCFfBiw6E/Iz5wirVTme//q/uHxJw6ZxgIsoAC/eNenh+sEWMSwiA27xs2JB1Eibo2EpIpm6qNCbAQQQ+TJoTpdluB9awUXejVxy56PcYLDRI6kQDEGeM35OWN0AYzrRTExX3xHX7ph1ogmt/ev33LvpLlXpq3AHDlp2rQVHfc3zUzckjWHMq8EjwAWmapToGrP2N662BKUbd+fOQGwWJ8AVq7NC2UPkL549EV5saddEsGx9T9RV4wLWkOSbC6oghhZuqA1mNEJCMtKfrjh5ltEn8lrlN5grV7TwacYfWuVKEPO+vqtm4cr1WJJme0CZTrFJLnjrK7Pkdmsx+uq4zqpbhmLog7pS0ia+4zucYXAToftDOtF6y7pPLnTyi6kWcDxU3rPug3Dhz9/93Dl3v3DSa0bdCSlGngr1GH5vC36rllbOzzsnwE0K0j+XQYn84QQmKsoL8cdMZgXMpaLxaC6cx6aGv/cFmolX5TjZK/Zf5t6N200e91rL+d4lQpTwGSYkUrzZBvtRecFsLgPAspBrUs6vTl9X9sQSYxpmhjid+vfMEL2YIrydlcajGFb2uZ84lxQjoDhVKyWPffyrDwdZmx4Zox17Usb4PHy8dKdTQ448veKry3TN7XKB9qo4p4dNgC47amVQd6lLB4Xe29GMawjj/z9MoW6TH57WKA+yIgy8TEM3BR3DWAjK0RctRWtHox0dxwaApg88gUplbT6T4zFW9P0X2IUveH9O3/RSDNtoVgcp5Jr0O01uFP3/ycPC3FlMWvDmxq1gqa4c6WHZU8RhQ5dw6YRb+sFBOicjDFNZ+6Y2xj83Vtv4o3iYUkY+XxRbYkjRRGYMtJ9aKlimkzjQaha6VEWQBwrFk0UJK+m9U451TnueWJqtenZCGwuU5vh9Pl7xwz5fGd2YsVizRPrOqvC3zk9byv7BgA+NwYs0xretDT2FRigzNUEeIuOZb/v/r8eHj/0lAGL1Ps50Upf+Ownh2sO7rVSm9XGNjjbUub8qvQLdNIJ0ZYCQs+B3t/K2VafU9RRCJpPaGo9U9PcfL+ch3XpovriQZ3qYxzGSQsgAIu4JP/GPg5g4W27d8nE0o4nS3JJdctAkbCBKx7Q3r83r+7Pc7Th15vePUDLw0rJSDLC+veOldq7xcvM83CPAJZimao17N6DMXQ03Yr9ERpwuQqZjALkE8df0QnF/zSsFyV9UnV/b5w4abCyHHOGnk4cuO32D+ksPTW+piPJlu3DdqW24+2QXn5WtVVbd101bN+z270IMZRQJsjviy++YNpxm+JI52R0nFS25+uqtzr51il7liSpcGApcS1OBn/1+DElD73pHpjnpRCfldf2/o9+fLjqppt86vhFlL7WgW7qgAbPzDNYodfeRHG52UCBQFiXihW1hwW46fnbEbG2w9DUPKKk18mL6P6UeGZAE00EHNOuhAPHFDn4lmcAHL3DvIFsFISc6eSEi8NGUdr2hgpU+zr5SCfaKKQGZWmqsgAumGNP2ceOGGIx2lT+I3BB18R4TWYx3VGazrMnZZmDpoNlCDOEAeRnZW5qf3usfoDE6B07rX1i7wpjIdbZRCfMwBB4v6XmdoW+q1i/OyRxjhkeaNPr2Bez8rCe/sEDy51627U8nY6LoKNkeDg8rllbXunWy00RfN7D8nSchvdGGKbtflrJOnullKApSJI82La6llPZHdcgS00tZbBMqWmqh40SiwJpS2MSMPYCRshcN6X3dYzFn8eqLPBsGeG742IlNa2Y251uC8j34EvWWSWYFqVIzCL9FKnQdzeBdmedCbOyZ1fHepqW4VFcXC3BcMwHikCCfAFhR/CgzMAMW0CaXzZHCYpnABrI9GxiGozNVo8FKjEq03AAFRY3sQdfQ0FSOGdd41xRGqwFgXYyNA0QFsBYkb62xsFnuuek564AeeUaSMBNDQfsTCVo7Dw785uOJVe40Pk0fSblQTuxQ++3lVfuf2iKOnV65E2ma4RoUJlQV+87KA/ra8Ojjz2Z2CiAJWH6smJYB/fukVUuCkryg8DgCaATLWO6TwfGHaGa3DNzZUVSWqJjduNMTOS9jbExRWqvvESl54b90mUc0CKAD9/tvOFRF6Bwv3SaL9K7ZI5vsB+sSVPfph41xgbM9rB8zI+ej4tPDIY6VLBpaK4XLxmjKNf0+DQue5maa+7lnqIoC/YOnjfJFbrpuEAUhXT48NPDD37wQ88XaeuEB0jvOSfwuek9tw67Dt7gIuKZhY3D/KYtyvDcyOlvTiknrriEMRW0sCWPwkMxosicMKAEizUE/kse0wsvLdVkGQ+XqNuiLZfpTMm4rnFCMr3phhuHg+/7w+EE13Jj7WQDMjkX5AUvuYVcYuHMhWsfqxjWjhdfnMidhmgFDm3A+I9RIxMwSAIFUQTH8vF42ZsGpYAccVi8FurQonLaayuNhO7oAJZ5PFLnLSn6ymf8a60Ze4rPt0zMsqYk9/B33zFJWwGTeIREysjUJGPSYS2Dsj/gW5iGQ4faDiV9XXvS48/n+RsOigvcSw37/bwDHVhZsNw3OqF+X1SijWB0AkwdegjmDY/MoZBp5rAnH7njfoy7WS/eN6sY1s8e/rtlW3VYziPuu4PEWGRTwKp+Z8SfPHHh55dZiNVIWhYiN+8u56axirtlUlYDFsFpAvGXAyy7xVXc+04BFm4sFkR7A4yvgWUMWDka4r8CrCzpBLDK8mphaoXuDWiQTxyBneJ4m62dHE7Jxl1yBhxKBIWdRZ5DGAAeU1sBwrakbUFXZqEXm31TdWAJulZxX92fWhcy0rgvnS5c56VrnwawHJBgmEmzZsxOMtCzIwcuSI5hGWAs4ervfNalDvU3rzUUYRk5nc2I8XOSM7gEXAEyet6RmEBGV9NvzFOUL18U5TJPZGZdUjxqt4pVVwMWJzt/WTGsa/bv8cGDc/JkkkTAybjTfpKmxdwCKwZUnhlPNKn5DVj8NQZTlDnPg4LvRI3Vc2DlVADINTFAfhNg8b72mKx0VlfxAAAfoklEQVRekLVaX753zHdMV3ueS47aQGTzEzcw+BSlhdIde4XMJ2vhlGGOo9czdfZi5hmgWAlYy7QoWwVYvUYv61DSI888Yy8WY2ROZ2CRiMGxpPOKF82q68TcpqtkKej8NlGFM4ptzcvT7OQUU7KAB14hbI7u7/IIW/RQbkqmQPHaCGOfpKAeEHMhsc6dW4MeIqwg7XpW7zmjNV0UmO5897uH8zSlluxSGGwmA+MFL5B/EokiyQmTmWsAWIC93mOHD2WZVhP+nRmKsZHWhmytmWtK9bnOHO2WRbY52fd4LDaQAiGd3NMbyrHLksX+hk9Y0omE+kfqIZGLpoiZG1+3wCqgVaBqYxrP0ZCjz8gwyGUyp+gKHhGZQ8fg4TA+Pg6rVUZLfcRzGPCqa9R3DG7IImtC/dG62j/XmknmJnGw0i1JAQuoto7M9FpIPT9c3uPMgPmPPKzvf3MZQV9NJbQl2YDl4HDFShzbQhlqERqwmupz1ggWNTwpn9FktOXWG5FrMQofr1AICk3Eab0AFvdc7WElUOclY4tn8Wpz5+f/uYc1BqwJsFSCyDsNWJ39Nvaw8CipuQL84faxi0j0ArCSmOEHs0XZbjjP2m47wNOeIWsS2pAEi9CtVnLEsfQduotFHwMWJQlN10IJEUewuCMzEhoAy3Kg2NoUsCKl7UWNFSnCBWBNPKyRcWKw4zl0XTqec297WEVhUZPW4BaKMRaxaWmNY170CJQlPRVnRAnuVoziPwGWNs2XAKx9OtRPwMwVfGwH1rueKbRzPFNTrr5D2bsogsqoasPWtq1+x33bqMG4axDKth1tOILUbxewiDlVfJB147qh3ablH2PwGu+h3kcdHzaoYf2ayoxnalbDJ3qnUB+Kp2MM7DPq6myIlhfItZpdmHhYGAyav9WAlSQNyiFEzdGyzQo0Z9mdVrwJeoyDG/Gujr2ls/B03tt59fe7qFKEK0QDr9P9rdBQmG1tV5KQEwv0u8hVZeuy78lpwZgpI5NYFuknnDhAof55xbLYL5cEQhu2XzW867bbdBr4ZtVexfBDZ3DWnQFLn6FxL3QhGXunyRi01xBwdHMA9BPZtPxswMrvMQxcMtDvA8gMdMyB9q51q1goxsrviF3zE2DWHUva6msBAsCa6unfYawCBI0OQSTlE5Snh75Dji2A0Y1W7Y61RUuSlGWDZaT8L7oFerL87NF7EzQNGICeHPvDZ/3VWa+pA/Mt68s6mbWoe/EXPEnkGR3u8TEkGx2SMRnJhdqJmxU++KK2hPPeCSpO5oglJK390W9LnyVmhOClU0VlsNTmoWddrKE6M4j3QRVWTIYaLZQvqYcNcI4DgNB6b9cDhOqZbiIXD2P562XaAoWrEU+sajYTXhexlVJ2VjH0+auFawUBYLmhrr4IoPa9+N7xs/GzZ9LLEiml44BnUXkrKC8WzVTS1LsxJ4xnxBqXF5PDI2OhtEWe7L3U+Pie+m5wIaBp2i/uMb0az1MvRZYdlk49J1ShkwdG3m9otHhGkyy3sv5YceKCpiQKsPpYiKQyQw9icFBInGwyxsq6nVFWUmJIaYXUXuI8tU/6N1+8HCgupRI5m3YaYfOi8NxBQ9dN1hBxg6TPd2ySID20UGcNpoP/tAp/jUCy5yrrlg4V9LablSW/Qw1P773vflGCT0Qpa93nZRXe/flPO0uQAmrmjZgdhcMcLNmnDzB+rHkX9xqcWddsKG7SMSxz9lac1V5Mo0gKelLb+9nb04JaauvXni+dYCpu65iwbua+j8yhlVT2WdPpNk5aybDuZdg1ABloy/sae16eJzL4FB9xxmB5pQAWL/aQjQGUrtc3zYR7X3TXjaYXGZNjfcgQ+5y4cnm+7WU27Ti1jhMjNT2rMVBgu6QY1kmJzHFlVpw4K4lWP785pbwv+dDXzBUbyHNWyspeLaDiRBcyBml4m8NgTTRUYsiyxg8NnMMlNc61uT+Nsc/rTK61ihVywKlrHenSwT7TPS4gq5KTXfsPqEnvDtGUdMygEbTuRVayAOI8wIuBx1owtvIEEIRp0kVkI+NXJiNNpicggCLONX0iNe+xqoFW09w3YHE9vogtk4UL7BkzYnDQ33CGrho8o+eH438CMmnLlGL8WcXzSIFLLokF2qBPkskUNPJeDtdF9tj/BjYnSWDsMrn5LBjEKRrJRIwjkL2RI4/wqJEsU9oAtgYD1WjdDKhWqIjzC6FC0RtgyAUZxCRakZWOVwfL0cl57ZHhiqC/MVA6rtiNDvSRe2ZeeOw7AuokRDQ90wDS1l4DlrtSVyYSFrJjDwhoKZcOsI+VdVvQAf+gc1t9FvoKvI0Bq0EGEGQzTQEvi+604dq4DQLongasbj/SYPa7AFg9TsZkxU2AXPOZmiW6hsjCJqvmMoCFKLhLNutUiRgAc69TK84W9tWAhXdl5WMQSzaRTyqWUmirmu9nFSTOXIWO69opqJMxYK3wbAEsfXkt4aT1cydmNKB2QkHiY1l/YnUoEB+KqEQd7pH7tlJNAsFUUcYuZNwzyhLcrT6CZAkCWB3DWid6CcC6VpTgRRQIR2AAssTSOJ+qst+YJ8oIfBaaLWMUQuqTeJgGLDaw4yb1fIAB2bCdxDCmQr0WDlIHzE3VFCXYSRodw3IcAsCqGJ8zwcra7PPZmg7sOJdByDHXOnNLY2+vi3sD5As6HPG3BazeK5yMYAPnMoDVoDzWEz6fy2UlFV9FEMiy01qdUVuIN1WvdV7JGGQOcgJwEmmS1o1Cd5ZeKby28teQ5KB5IvMVGpGkB+huG2XsFRQ4goqWlLZu6s09J7VOGNVR6EmddpzJGXEp2wFvOkZzSfLxijq8PA/jsXPnsKQTFxxLLgrLQlAgkTo1i3KBh9bE99F3l/RU82vkF4UOgLAv9PcF/s66+7MxcPl3lwXl7LFkra7HYGENvG9DlaabUOoqaQxuo//cacWwyNTruJSVbQAGwNXnHXbQuOFxMOQ6HkmCm417jBgbtKnbI5ZI9xLTy/497qsoVyVopPQFIy9HO+G5svO7nMhrWUa3Y6YGMUo4iF0m5Z0nd5cXyUCfJcf1ew1j0Fg1+j44Q1pTdbp4/LtqEVaNTVEkLJgG0R4MGwbA6sBaW5duD1Qbc05WCq/erGNLbRzb4rqtsCz0LIT58ZUeVlsYDVjN03cRXYKlVdhZ3wGspDDLWkA4y5v7XfGwPD9YRyg06BPRIqwI8RuyeZxMgEIitd1ccSw3PCzz+FA8Zf3zvcGklUcbF1Ycqz2smufQhTnKxL0P5WF1M2PmGIvUlEwpRdadV3tY6RkWAWr54O8NMlb8RW2EMqkD3vShHjMyYOsdEJAgQynlAEoMpmmhNJZY06ftFTB3eGbLsjz37L9m+Mv7qMNK0gUe1oKsPADrOjVTXRIIkjmIh2XKRNfGy2mvjY3q+sICRfeVrGxKrxVd/4uesNrU84w9omYPorTiyZAc00yFlZQ9FSlt/RnLn3PFeF4ffpqP+LPxOlO/Nj1QNPtpnD2ZeZiyCx3H4DpQXVCt/1vAshdcWWPcd4HzsqDN6ISyysMae5FTpiP7z89U2V6UaZB4AgNDwTeRCRdxY+Aqo492Rbaiax4y/0kkYu6tTwqwUOBqyG4vxPucPofsB8BOIIjVnyNe6v7aOucZD/EQdAH3030MHcp8XLtAXSlGE+2/0KgLwwuvnx6eObs0bHrXzWrIe9Cgl4NB02gWlDIAco36t+vg9LUBDwOljmdYWYFJUS/AYs+Dq3QJYn/6OfEg83lotcnJ2W5MXH0puTuyh0zqWpzLRzyPbcb5efZIlUgyI6ovCRPleRWokmrvdHmuhzEmtMJzSlJLYnOTOGhlD7vDBAe/qiWWr6n3tOHoDv40ImAu0FOKK1Kbxu9iiNNfliL4NC5g78Xoy9wRs+yEIev32n/sD84ETNEwfVYrpEScH+8e0BzkYT3/5D+aEmSh5wuwqGj3Rqp6kKaHIGhx98jy6QpvUx8WSnoNJq3SndHh8zVeb+xWCiwMqO8agLiTUILdKBcXsSk0FGo6EXA0eLyQfMUqMqFXSgTlVjrDqbl9AGQr0qaioiKmL3/GQhhLyXEfBKgAI8eLpLbIFKBBMN0LEE5bD0wjAmqLD5c+C8RK+zqAi/sc1udYRd3MKaf6nsa4cpGhqaBUaH9VpgXP5RdCj2eh3+O6s6Gh2Mb1Mt202D3/KunCFBCKggWvMTmdlTZAnHmE8BX1x+/oHWjvCWWhZ3zzJN0lyOCk2wJ7Udy/Y5esX/rgzWHpQxfK4yYTicahnWUKWLRCctyTtdbYbYFiHWoOSfN2ujobEkoY664MpgYwh441l+7arg1yTgGpvQevTwzr0SdzBLyuhc4g6WLv7p2mSEhrt2LTpoXR2KA0bG+sosXYHLwSk6g5ZhxQddpYUaBRJA0WPs5Gn/eaVVIMMbJw/Um0AJDtAeha8xpULG7AJ6UhLj/A0CrBY09Z0aIMAV8SJzQH1DgiJ51E0ZLbHm7/nnvD/iE7JhtLSXLFHvfYcERp+Oy4kilOnzaNR8Eph0ZWrJq9SaYYsmIL27IbkO2YXrSS/mQdjh5JDVu6eCQLNnMcdiW+BokA2cvxPkiIoRF0PAuzWngEuoZje9TfaR0AJ/bCRB9xJe7nDLWUgTi/AGCzvCZ+axqNeQGruDaKjDnmvCsnW+Dtzem4EzWFvijjYf1WFSBvyzloeEGmLgKiediAkA1oDG7aei2dssfH4ON9FeXpt6cXnsMNxHt0T9faWU1A5SWzudtlpR8k6MZ4+6YBDhflFiVNBxrmzM2Z8T5rTDHWiykgfoteY8wYrqwFXhFUOWEGGSPOGUBH61lsnBRFmfh6vDMDrNYpSWllpNkQjdHBvHJPHziKjjITlpgXK22PVmOYV7st9gO6a94GY+TAxqRljCSysBhtqDYtLyPjnpnnnvq+2JB6I28igGlXOhajNwMPIiBAIGl0ixfQwXAracewxJ9rUFBa6aQQC8juYU2GG3Hq1fQjT8mmsPBj1VcfQ9cIVSp0H8BX8l7W7FQYvBGxnmphDViVYjm2/HvDlsj5WyhDBDq/7ZZG/n17EWwCZ7qh9AGhUBlYOalVwVUGtKoIegVgRYjGwfQsNsornRLwcHCRASk8VqiriChKOoDluq7J3KWod5K2X89twLKA4CWlB6QVGhsKQUYZOLCd38FhL6rOhbgZhig1L5w6i2LA2qELxhIdPrV+b6nd1quqhTmu4k/xcaq/2ez+kdu3blPqOLQFwXH2m665qCamtVmo33G7FagAb45YdVa4UpqMgZjOeW2SNj7sXcNfGwCyrqZPsKSJT2j8ixcuDfuvvWH46n1fd1q7vRBdl04Xf/H5z+oAQ8UmkFVoYupHUFIqHOZe3ezXSrm8XVuPRJjK27eNwn+sOclKS9yR+cTzIKPT9UQa92nRqIve5AJiNWqlNmm9vCiUK10i5qRI5vWsrCSbltqz1KVlvZgLNzg2KNLQNQYe9yNNHTkZx4umRhpykDZalnPN+RxUW4FJMwwt5+0Rmj3RvZ1WXBTtvLx95sLsSjWBNZVP7Bgqut7X3lR7divieAZfDLii64nducQhoYCJ3hU4OJrC/Fq2Ez90Bw9i0OU5cQ8UF/sfwIIqc1s2/Z41zH5n/gA/6YDSVe3tej+zrpP9UZucezoVLuM1KBjwlV3IgabuiCLDGX3mo4iqVARdZSM8CtjrEIs3NXXUsBl6C9VrD8fbxJiQUYLh5G4ioZbRHS70Rf+Gb/SnJ7JPk2EmsAybcmAdGzW95jhfPH9ebcDwu+iZXKtZM3tVxKzKeOzvfSp6GzAd015xTWv/MjBKbhtKL6gFUpcxtbHTstKsUGLt6gupjiD8TP9Pn7KNB63/sodNKduY7/0QtqePkFo7L0rwV4e+J3BOARw3wb2j4wWSRoGjBV0jo9gOZejMLgGWXUn3V0vHgiv0ewCLn6FXAC2noOL2kTJfTTOZBArdmpt3u/lyGf2wVcdDjIxJ6K7t9lqQsfI+WjAT+JtafLj4Sb7Mq0GrF3Xyh7rW/xVgNUjH8iAWqPO9UOJY0ihigA8PypaIn3QKWMQvqkO4PawCrHHX9P8OsFLhHu+RF14GYIKVyUF6KAD+fVadDDgWPYpoVg1Dzw3PqN8bx5hzONGc2u+sUZH5MkAq4D544ODwvltvGa67VqfLHnt5+PGTjw4Ly6l6Z759PI2elXFa6ZZr740goSJ25fok8J7/cFd7WfphBFhYfxZ8yQfp6SQz0iF8NWDBsn75C58bdu/aLs+AeE9tTlvr6vxNmrMtxICmK+hKcZPmbdAF3L0WDJKYCZ5tDA8XApNZJir1OR1/cVoxD/oaLmzYpDZAm4ZNu7YNN9/y3uHWW943XClg++mPD6lh67MqAJXiZbNiVXrdRQmK33LSB/uBzYwno3G+XcCa7B+Ny7EsrFclo1wOsMKgZC97Htlj5alwfxr9YvVaHsUGdKIIQHWRbv6wDvX5dGtIIpONWYwiFsxWBf9fCVi8n1hpxkCSieKh/uy0KJ5pCP2KAseASmJIW9mAKN4yWjinaTcQrQSspktt9BTIej5q/BMgoGYyfX9YZHte56gj475aH9bZKe101cAbQi96vMhBKHVeeAcBL9ZgDFR4eDnhuxU3ehOQvsBc6dnSKw+DPQyIgc/gms9MqWo2Q+I5buVGzKcyP5nHjKONl0pWqWu1J+7DcDVmWBnSZVcD1jjxqvVqG9mtPxmAcZ59o/vZqPezIwsZVyckdalEg2mP1wkWovoo9Ecn2CDVHONpsbboKOSf911A/+senb9QtPk9M78UJYhS6UXgrBzeHLSrhrWaMNKhz6lKmuwtvCleSZ0l0CrXDiDDO3D8CDcynKYfxJxmWnYwMCvvEth0YMgXyoDNBIChzBBwZz6x+JjdFjBeUw/Li4UhpOsaxa2kkh7My0KwUpbqGv0NCz5v4NypPqhw6mHFgnOdjq0ZKAg8rCjYmJAERONhmZJB6VnwYpE4K5BFtoLKJmMeXYCNZyCL6ZyVqgSVzuPlX5OtZ4ExVTmiBOuaU0ow88ET27NdkdaeYDSFv8w593z5178eXnjh6HD0hRdVD0XLG8o9oSRipPCi2JZ2OueU/0vGFdlTl1SIOicPgi4TO3bvHnbrKPZfSiEff+2VYf++vcPurVcOy28dHxaK2qUYGT3T51J5XsrzY3k4r8vWomIQnfU456NMYjW2FZ5jPRK/uUisRdO858C1w71fvV8xrEMpbtZ1AayvfPEue1gKYjlI755vKCJ1YPAxKChh077h/1FmppgopDUlggyEHfB4/ZU4B/7Dm+r48dIrr1F74AQCuU3DvJq1ctLtlh3bhw/c/ke+x7/++CfD7h1bhh2bNqi7uIp6xa1t1P3pxecemhiDtfEd98KZMygmq4yf6a9IK5tQIjHCJmBbYMfvnJCh0a1RgkNYgwAsrxgA4+xWRDTdVSJ/zBtKMAXfDVidNdaAxbW6s3xOR841HZ/AgyKjzF5ClK1b/zjeRuPbAFYUsZIhKLjnOW2UkayA6BHzjGFm76rS7b1e0N/QXtDFNebLeVidodjJKO2h99zFEMv82PuIVeI1xuNcpG8q6dgco2TSib6OlYIPk0QCBn4Gj2mjLPPIxRZVwJxSiUJuTz7Xz7/xNlnBJdcpSSmjrFk3h0RIwmES0B94nwzOCOVxWfKYa33WscUy2ql9Axjx5nteiOVN2juVvGA4TstS4r07ixcDpZiDBgfvjfag7KlV31B+LsDyPJZ+zXtTm9hNmRuMrPcKyMwkkDih6TAdiHNjUCcbksxDrTusAiydDYiECRo4U/uo1kzPPP7QMsGunDwLHcSJuQlqoiSN6Ljr2rTnCMJpamkh1EoEYIK3po5oxpa0t5DfP6EcPNC4pn4IK+zqfj4CLB9Z4nRabRw4U/2tHz4WTL+iVBvtHVutDUFQkfv0kR69WccUyXjjs9kCWOBOxbAszR3chvsOCPuepggT37By4IELsFLm25sYsJ5a8E2fpNFk+H0DPkCrZ14ks4nuHu6A39ZogB4F12nQU0vM0miOO+mfne0GsImGrCAoihCPefOmTcPPfvrT4ZFHHlGbGx1DbqBlk4SKDLAnJR7lRw0Kx4/gRLspqZ57fqOUrxTzeh2jsWPX7uGWW28dnlXh6C9+/nOD/Sbx03u3bBgOCLwmlrf5+6J/uIepyaTv0gGe14KSdqyYtBbrRdtRINqV8z1vXkeuYwt9UOHwQXtYTzz5owlgQQl+RR7W/v1Xu/ktPUhNh2gMABbX4j5sBgOi/ufTot33LKfawu3z5ThQgysejL7OShmcFAif1gm4V3A45BVaK83LWnmdG5VVtl2dyO+4404XRD/84EPDazqocEHyuE5g9YHb3jvs3LE1FBsJElWj2F6BjUaNpZ87Sp9kjBzKeDnAaiCzjBRgjT2vpmNWe1g2p0zTJfgOdUr5gUHONFT2A5BCx3LkovcaS2gP0WA0peJpn5Y4SWdZ1j7B0Cmw5ZoAFhRwOk9UjNugUd4LWYBQaFy/smih3IgFppVbstjaCm1KkJhoy1lTgVOjlftULA2QsHFb3dsBQa5LiYcGv0AnEskmJTsYKe49idiW8R0Fnnh3dBrnwSn+JTo9Oi3GFUBlY5r3o7SJRWp+6Cy/RpaVjXh7tNKfZZDEi43ngowQXhnTweiNOSXWxOCaGU7qgMwGaQxSPu+ekOiVUpUAGQZZlxuhvxrQ+9q8dVzSUx+dGEc2FHkmZ+5Ny5IAS+LHa7S3MEo7dt2F9VnvaV9Z1iBd2TMGjEWMSnYiMXC0Oh6Ws5oxngo8Pa9WvpfUS/CxB5fpdt0PAWCxQA600kDT1gC0G61XaOkTwJrQARUjcJ2LvrACvKASPKOjFswt+SUgVh70BmRhSsDaGuxFcLq3LuDiPk20c/odxC6PJrDRc1qeRagOb6pSUu80YAHAvvMqwGKHGrQcZI+g2joXwP0mwGpahYU/X9Y1CS05MBD6JICFYDsj19Zy1X/ULFwOsFgrLC1eABcu+FOHDg1PPP54BIGYC0XbKGSflBqF6NRurFzdA9rrrL44uJIi0PkNUspbt5oWnFPn8W3bdw5b9O9njhwZjr30Elts2CjZedfBqw1YvFwrRLsnZzzlhTFkb0kP1PVptmgRYGTFhccrPQO8bvPYALPmn1gDgHX/1/9GzW+fCoWJclmrOqy7PjXs0ymzl5SNJbLAhcNEHQCsNpqSlpt0W2TSbankkaE8cvTK1MNiMHQQh06hCwTnW+EN082B02qp49m4ZZsAS3E9AfnHPvkpEsWGb3/7u8Nx9dyjddBmAfnHP/ynw9YrRakWtcUewcIcA5YL7p24FOU6SVwor6BBqymjtwNYvU8bcCzDUhysSRsVxIe6XCUsQ5JQyBK8xJEpZWW7V6R+H4NwChC2svEKndq8ErCMgQassBhpuZXn9nVNMVYWmhX31MK3/GqcxBDBG5LBHD4oAEyiEcCY2kVe9jZHVFnLXRvIPPeSTi5mbzkjE4ON43NUg4jsETckrhxPNQkOE+Dz84m2xSMgoQgZ1v4C7E1dEetub9jeQ3RSe4vosEUMfAHWPDqXvp5YhGUsMg9toCVJpdqvVbjAoRc8tTI0Tosd6Z6v1M8GsFLQ3Xq1vakeF0ahDRyv8dQJ6L833ee9Oll3u1bqxh+jr+fEZR54S+pg0okgbjHGinqPp5C92SUMAeAYY8XhAWhssTEY1BwMbH0xkks7E7qGf2+j7OI9M4efePDBeQkRwcAlnYQ2PwcLzUmytM2neE6Kx7/R30XTEXakZiitnAg4chw7hq/6tEHn+NwhLBRauhBQhAJMivISKaQIg642S58zwNDvTWt5buYjH8T5I3Np2aOJklJItX2/qmhTd+O1RvGJyV9wJ6V8fGigXkbpyXaZXqFZwnzPdfy87cmR1mzXtxIfKGLkxblYpgTrunheKGSPn9+l/yE/u94Br8WeamX82a7Pc6I4c1ovj56FWdIta7/5uUgG8Of9nOm3Nj0aIpuir52NGs+WE4rpXHZOG5E5f+BbD+jYeLptk6pOZpNGKd6eEYfKgVYi4SnPwR0v4vGpC/aMPIZ5gdQGeWkK2/jAPDwhupEf07EPb5447oSGAzt3De8+oPgRKameN+ZlOueeFTZTPaA9Ci8gMZyy6h2cJdVbpwXI6/Gf8Tr5O0qEZ9KE7dyzf/jGN/52eEweViInHIUxDH/+mU8Me/bsVNYWz48MqSTDspZjH5iLM+7wAWCT9CLAoqhxKafqck5WGtPWy8fNlheG/OJtZQY9R5yAvEmHEK7T828/cGC4/UMfGo7rOIxH/vnJ4Y1XXjE1ecft7x9uVG3YrD5LJqO73miOOi5EJ3HGSuo3sk+nAL9MKU1jPf6dZYX9ljnzmrOcyJtiWKF0+T3foKtCZ4fBybW4R2TEb/JFkb155M9eTArwZy3aABZDgQrXRUg2YsZ9zAayWkqPv0ELepn0PNIjBie2VO2v3B92of7GWOqhiCHxTo+w9q5bFEMTdWNtgf/41fsoSoor5f1ksiL7MWyzw+1RASLex/rCe+Vi+pF78zkXdev3p06/5ZHMSmYIf/hIEXsFvI+TiSWbbsQc6sp7uP7d42MO2PvcGxqYZ+Ie7hrf82+j0ZMbHeJ5zcjTVzEeZUtj4ox5LA7LPHt6UXKnmKjGfxo51yeRd+/hUnCZj+m8mjyOcJQsxfj3OlqPexQpyUAXo6C9JuogIoaF1zw6wetNFqcSKHSkTOaXRsqhvOktyUcde9LvS8VZxlgfkta8YuBOtf8z8Ks/ZMtUcIXkJY7DUXODpQvf/A+P+0PnvaarGQAAAABJRU5ErkJggg=="/>
          <p:cNvSpPr>
            <a:spLocks noChangeAspect="1" noChangeArrowheads="1"/>
          </p:cNvSpPr>
          <p:nvPr/>
        </p:nvSpPr>
        <p:spPr bwMode="auto">
          <a:xfrm>
            <a:off x="155575" y="-2079625"/>
            <a:ext cx="4076700" cy="4343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34738" y="760348"/>
            <a:ext cx="1106392" cy="58477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8336" y="803002"/>
            <a:ext cx="3142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тало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11560" y="1772816"/>
            <a:ext cx="2808312" cy="10081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Использовалось много бумаги, краски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55576" y="4077072"/>
            <a:ext cx="2664296" cy="10801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 педагогов хранилось много папок</a:t>
            </a: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3923928" y="2168860"/>
            <a:ext cx="1368152" cy="32403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3923928" y="4347752"/>
            <a:ext cx="1440160" cy="37739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580112" y="1772816"/>
            <a:ext cx="3456384" cy="136815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Хранение данных в интернет (облачное хранилище), с ссылками.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Экономия бумаги, краски.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гугл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формы)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580112" y="4077072"/>
            <a:ext cx="3456384" cy="10801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Папки хранятся (материалы) на съемных носителях</a:t>
            </a:r>
          </a:p>
        </p:txBody>
      </p:sp>
    </p:spTree>
    <p:extLst>
      <p:ext uri="{BB962C8B-B14F-4D97-AF65-F5344CB8AC3E}">
        <p14:creationId xmlns:p14="http://schemas.microsoft.com/office/powerpoint/2010/main" val="15427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11155</TotalTime>
  <Words>317</Words>
  <Application>Microsoft Office PowerPoint</Application>
  <PresentationFormat>Экран (4:3)</PresentationFormat>
  <Paragraphs>85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ЛИН-ПРОЕКТ «Оптимизация процесса сбора и обработки данных мониторинга физического развития детей дошкольного возраста» </vt:lpstr>
      <vt:lpstr>Паспорт лин-проекта   «Оптимизация процесса подготовки документов к аттестации  инструкторов по физической культуре»</vt:lpstr>
      <vt:lpstr>Команда проекта</vt:lpstr>
      <vt:lpstr>Карта текущего состояния процесса</vt:lpstr>
      <vt:lpstr>Пирамида проблем</vt:lpstr>
      <vt:lpstr>Карта целевого состояния процесса</vt:lpstr>
      <vt:lpstr>План мероприятий по устранению проблем </vt:lpstr>
      <vt:lpstr>Достигнутые результаты</vt:lpstr>
      <vt:lpstr>Было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DNA7 X86</cp:lastModifiedBy>
  <cp:revision>651</cp:revision>
  <cp:lastPrinted>2023-10-16T07:55:53Z</cp:lastPrinted>
  <dcterms:created xsi:type="dcterms:W3CDTF">2007-01-29T08:57:19Z</dcterms:created>
  <dcterms:modified xsi:type="dcterms:W3CDTF">2024-01-12T08:11:20Z</dcterms:modified>
</cp:coreProperties>
</file>